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anva Sans Bold" charset="1" panose="020B0803030501040103"/>
      <p:regular r:id="rId13"/>
    </p:embeddedFont>
    <p:embeddedFont>
      <p:font typeface="Poppins" charset="1" panose="00000500000000000000"/>
      <p:regular r:id="rId14"/>
    </p:embeddedFont>
    <p:embeddedFont>
      <p:font typeface="Poppins Bold" charset="1" panose="00000800000000000000"/>
      <p:regular r:id="rId15"/>
    </p:embeddedFont>
    <p:embeddedFont>
      <p:font typeface="Canva Sans" charset="1" panose="020B050303050104010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https://www.blockchainx.tech/wazirx-clone-script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blockchainx.tech/cryptocurrency-exchange-script/" TargetMode="External" Type="http://schemas.openxmlformats.org/officeDocument/2006/relationships/hyperlink"/><Relationship Id="rId11" Target="../media/image3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6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166139"/>
            <a:ext cx="6146049" cy="2120861"/>
            <a:chOff x="0" y="0"/>
            <a:chExt cx="1618713" cy="5585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8713" cy="558581"/>
            </a:xfrm>
            <a:custGeom>
              <a:avLst/>
              <a:gdLst/>
              <a:ahLst/>
              <a:cxnLst/>
              <a:rect r="r" b="b" t="t" l="l"/>
              <a:pathLst>
                <a:path h="558581" w="1618713">
                  <a:moveTo>
                    <a:pt x="0" y="0"/>
                  </a:moveTo>
                  <a:lnTo>
                    <a:pt x="1618713" y="0"/>
                  </a:lnTo>
                  <a:lnTo>
                    <a:pt x="1618713" y="558581"/>
                  </a:lnTo>
                  <a:lnTo>
                    <a:pt x="0" y="558581"/>
                  </a:ln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618713" cy="61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8166139"/>
            <a:ext cx="1028700" cy="2120861"/>
            <a:chOff x="0" y="0"/>
            <a:chExt cx="270933" cy="55858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558581"/>
            </a:xfrm>
            <a:custGeom>
              <a:avLst/>
              <a:gdLst/>
              <a:ahLst/>
              <a:cxnLst/>
              <a:rect r="r" b="b" t="t" l="l"/>
              <a:pathLst>
                <a:path h="558581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558581"/>
                  </a:lnTo>
                  <a:lnTo>
                    <a:pt x="0" y="558581"/>
                  </a:ln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70933" cy="61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0" y="2650566"/>
            <a:ext cx="10897731" cy="4735559"/>
          </a:xfrm>
          <a:custGeom>
            <a:avLst/>
            <a:gdLst/>
            <a:ahLst/>
            <a:cxnLst/>
            <a:rect r="r" b="b" t="t" l="l"/>
            <a:pathLst>
              <a:path h="4735559" w="10897731">
                <a:moveTo>
                  <a:pt x="0" y="0"/>
                </a:moveTo>
                <a:lnTo>
                  <a:pt x="10897731" y="0"/>
                </a:lnTo>
                <a:lnTo>
                  <a:pt x="10897731" y="4735559"/>
                </a:lnTo>
                <a:lnTo>
                  <a:pt x="0" y="4735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3061" y="1655226"/>
            <a:ext cx="2405955" cy="757876"/>
          </a:xfrm>
          <a:custGeom>
            <a:avLst/>
            <a:gdLst/>
            <a:ahLst/>
            <a:cxnLst/>
            <a:rect r="r" b="b" t="t" l="l"/>
            <a:pathLst>
              <a:path h="757876" w="2405955">
                <a:moveTo>
                  <a:pt x="0" y="0"/>
                </a:moveTo>
                <a:lnTo>
                  <a:pt x="2405955" y="0"/>
                </a:lnTo>
                <a:lnTo>
                  <a:pt x="2405955" y="757876"/>
                </a:lnTo>
                <a:lnTo>
                  <a:pt x="0" y="75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231106" y="1655226"/>
            <a:ext cx="6357451" cy="6357425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0"/>
            <a:ext cx="1028700" cy="10619810"/>
            <a:chOff x="0" y="0"/>
            <a:chExt cx="270933" cy="27969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0933" cy="2796987"/>
            </a:xfrm>
            <a:custGeom>
              <a:avLst/>
              <a:gdLst/>
              <a:ahLst/>
              <a:cxnLst/>
              <a:rect r="r" b="b" t="t" l="l"/>
              <a:pathLst>
                <a:path h="2796987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96987"/>
                  </a:lnTo>
                  <a:lnTo>
                    <a:pt x="0" y="2796987"/>
                  </a:ln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270933" cy="2854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363061" y="3225990"/>
            <a:ext cx="7919786" cy="352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67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Secure Is a</a:t>
            </a: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WazirX Clone Script for Crypto Trading?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318947" y="0"/>
            <a:ext cx="20668421" cy="10469767"/>
          </a:xfrm>
          <a:prstGeom prst="rect">
            <a:avLst/>
          </a:prstGeom>
          <a:solidFill>
            <a:srgbClr val="182649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28700" y="2872399"/>
            <a:ext cx="16665512" cy="6830532"/>
            <a:chOff x="0" y="0"/>
            <a:chExt cx="9675649" cy="39656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675649" cy="3965665"/>
            </a:xfrm>
            <a:custGeom>
              <a:avLst/>
              <a:gdLst/>
              <a:ahLst/>
              <a:cxnLst/>
              <a:rect r="r" b="b" t="t" l="l"/>
              <a:pathLst>
                <a:path h="3965665" w="9675649">
                  <a:moveTo>
                    <a:pt x="9551189" y="3965665"/>
                  </a:moveTo>
                  <a:lnTo>
                    <a:pt x="124460" y="3965665"/>
                  </a:lnTo>
                  <a:cubicBezTo>
                    <a:pt x="55880" y="3965665"/>
                    <a:pt x="0" y="3909785"/>
                    <a:pt x="0" y="384120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551189" y="0"/>
                  </a:lnTo>
                  <a:cubicBezTo>
                    <a:pt x="9619769" y="0"/>
                    <a:pt x="9675649" y="55880"/>
                    <a:pt x="9675649" y="124460"/>
                  </a:cubicBezTo>
                  <a:lnTo>
                    <a:pt x="9675649" y="3841205"/>
                  </a:lnTo>
                  <a:cubicBezTo>
                    <a:pt x="9675649" y="3909785"/>
                    <a:pt x="9619769" y="3965665"/>
                    <a:pt x="9551189" y="39656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20279" y="3439204"/>
            <a:ext cx="5105489" cy="5014698"/>
            <a:chOff x="0" y="0"/>
            <a:chExt cx="5691341" cy="55901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691341" cy="5590132"/>
            </a:xfrm>
            <a:custGeom>
              <a:avLst/>
              <a:gdLst/>
              <a:ahLst/>
              <a:cxnLst/>
              <a:rect r="r" b="b" t="t" l="l"/>
              <a:pathLst>
                <a:path h="5590132" w="5691341">
                  <a:moveTo>
                    <a:pt x="5122207" y="5590132"/>
                  </a:moveTo>
                  <a:lnTo>
                    <a:pt x="569134" y="5590132"/>
                  </a:lnTo>
                  <a:cubicBezTo>
                    <a:pt x="254972" y="5590132"/>
                    <a:pt x="0" y="5339694"/>
                    <a:pt x="0" y="5031119"/>
                  </a:cubicBezTo>
                  <a:lnTo>
                    <a:pt x="0" y="559013"/>
                  </a:lnTo>
                  <a:cubicBezTo>
                    <a:pt x="0" y="250438"/>
                    <a:pt x="254972" y="0"/>
                    <a:pt x="569134" y="0"/>
                  </a:cubicBezTo>
                  <a:lnTo>
                    <a:pt x="5122207" y="0"/>
                  </a:lnTo>
                  <a:cubicBezTo>
                    <a:pt x="5436369" y="0"/>
                    <a:pt x="5691341" y="250438"/>
                    <a:pt x="5691341" y="559013"/>
                  </a:cubicBezTo>
                  <a:lnTo>
                    <a:pt x="5691341" y="5031119"/>
                  </a:lnTo>
                  <a:cubicBezTo>
                    <a:pt x="5691341" y="5339694"/>
                    <a:pt x="5436369" y="5590132"/>
                    <a:pt x="5122207" y="5590132"/>
                  </a:cubicBezTo>
                  <a:close/>
                </a:path>
              </a:pathLst>
            </a:custGeom>
            <a:blipFill>
              <a:blip r:embed="rId2"/>
              <a:stretch>
                <a:fillRect l="0" t="-905" r="0" b="-905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811933" y="4026179"/>
            <a:ext cx="10134742" cy="428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82649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-US" b="true" sz="2500" u="sng">
                <a:solidFill>
                  <a:srgbClr val="FB6436"/>
                </a:solidFill>
                <a:latin typeface="Poppins Bold"/>
                <a:ea typeface="Poppins Bold"/>
                <a:cs typeface="Poppins Bold"/>
                <a:sym typeface="Poppins Bold"/>
                <a:hlinkClick r:id="rId3" tooltip="https://www.blockchainx.tech/wazirx-clone-script/"/>
              </a:rPr>
              <a:t>WazirX Clone Script</a:t>
            </a:r>
            <a:r>
              <a:rPr lang="en-US" sz="2500">
                <a:solidFill>
                  <a:srgbClr val="182649"/>
                </a:solidFill>
                <a:latin typeface="Poppins"/>
                <a:ea typeface="Poppins"/>
                <a:cs typeface="Poppins"/>
                <a:sym typeface="Poppins"/>
              </a:rPr>
              <a:t> is a ready-go setup intended to mimic the functioning of the WazirX trading system. It comes with the basic features like crypto wallet integration, trading engine, user management, and an admin dashboard. </a:t>
            </a: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82649"/>
                </a:solidFill>
                <a:latin typeface="Poppins"/>
                <a:ea typeface="Poppins"/>
                <a:cs typeface="Poppins"/>
                <a:sym typeface="Poppins"/>
              </a:rPr>
              <a:t>These scripts could be customized and scaled as needed by the business. It can provide for a fast and cost-worthy solution towards establishing a crypto trading platform once working from a reliable speculator.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78734" y="1236749"/>
            <a:ext cx="9730532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a WazirX Clone Script?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6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89593" y="-2373089"/>
            <a:ext cx="14904271" cy="14904271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25904" y="1028700"/>
            <a:ext cx="654407" cy="65440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71497" y="2233750"/>
            <a:ext cx="654407" cy="65440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44293" y="3668297"/>
            <a:ext cx="654407" cy="65440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44293" y="5310076"/>
            <a:ext cx="654407" cy="65440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489593" y="6759125"/>
            <a:ext cx="654407" cy="65440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898700" y="7906397"/>
            <a:ext cx="654407" cy="654407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553107" y="9072570"/>
            <a:ext cx="654407" cy="654407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3709780" y="2675720"/>
            <a:ext cx="4578220" cy="4578220"/>
          </a:xfrm>
          <a:custGeom>
            <a:avLst/>
            <a:gdLst/>
            <a:ahLst/>
            <a:cxnLst/>
            <a:rect r="r" b="b" t="t" l="l"/>
            <a:pathLst>
              <a:path h="4578220" w="4578220">
                <a:moveTo>
                  <a:pt x="0" y="0"/>
                </a:moveTo>
                <a:lnTo>
                  <a:pt x="4578220" y="0"/>
                </a:lnTo>
                <a:lnTo>
                  <a:pt x="4578220" y="4578220"/>
                </a:lnTo>
                <a:lnTo>
                  <a:pt x="0" y="4578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0587783" y="1131450"/>
            <a:ext cx="4026933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User Registration and KYC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880311" y="2451248"/>
            <a:ext cx="3056828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Wallet Integration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034830" y="9033828"/>
            <a:ext cx="3804617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Fee and Revenue System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30234" y="4125912"/>
            <a:ext cx="7010526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Does the WazirX Clone Script Work?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553107" y="3771046"/>
            <a:ext cx="3711235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Trading Engine Execution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553107" y="5316461"/>
            <a:ext cx="4585241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Real-Time Market Data Display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207514" y="7841806"/>
            <a:ext cx="4407202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Admin Panel Management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880311" y="6694572"/>
            <a:ext cx="3259037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182649"/>
                </a:solidFill>
                <a:latin typeface="Poppins Bold"/>
                <a:ea typeface="Poppins Bold"/>
                <a:cs typeface="Poppins Bold"/>
                <a:sym typeface="Poppins Bold"/>
              </a:rPr>
              <a:t>Secured Transactions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-590681" y="7173170"/>
            <a:ext cx="6146049" cy="2120861"/>
            <a:chOff x="0" y="0"/>
            <a:chExt cx="1618713" cy="558581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618713" cy="558581"/>
            </a:xfrm>
            <a:custGeom>
              <a:avLst/>
              <a:gdLst/>
              <a:ahLst/>
              <a:cxnLst/>
              <a:rect r="r" b="b" t="t" l="l"/>
              <a:pathLst>
                <a:path h="558581" w="1618713">
                  <a:moveTo>
                    <a:pt x="0" y="0"/>
                  </a:moveTo>
                  <a:lnTo>
                    <a:pt x="1618713" y="0"/>
                  </a:lnTo>
                  <a:lnTo>
                    <a:pt x="1618713" y="558581"/>
                  </a:lnTo>
                  <a:lnTo>
                    <a:pt x="0" y="558581"/>
                  </a:ln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1618713" cy="61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1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7686466" y="2847342"/>
            <a:ext cx="2915067" cy="4480925"/>
            <a:chOff x="0" y="0"/>
            <a:chExt cx="1905940" cy="29297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grpSp>
        <p:nvGrpSpPr>
          <p:cNvPr name="Group 4" id="4"/>
          <p:cNvGrpSpPr/>
          <p:nvPr/>
        </p:nvGrpSpPr>
        <p:grpSpPr>
          <a:xfrm rot="5400000">
            <a:off x="2554794" y="2847342"/>
            <a:ext cx="2915067" cy="4480925"/>
            <a:chOff x="0" y="0"/>
            <a:chExt cx="1905940" cy="29297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658107" y="4528503"/>
            <a:ext cx="2708442" cy="117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TWO-FACTOR AUTHENTICATION (2FA)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88255" y="4603962"/>
            <a:ext cx="2708442" cy="782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ESCROW FOR P2P TRADES</a:t>
            </a:r>
          </a:p>
        </p:txBody>
      </p:sp>
      <p:grpSp>
        <p:nvGrpSpPr>
          <p:cNvPr name="Group 8" id="8"/>
          <p:cNvGrpSpPr/>
          <p:nvPr/>
        </p:nvGrpSpPr>
        <p:grpSpPr>
          <a:xfrm rot="5400000">
            <a:off x="7261518" y="-7600199"/>
            <a:ext cx="3420331" cy="18632633"/>
            <a:chOff x="0" y="0"/>
            <a:chExt cx="2236293" cy="121824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36293" cy="12182456"/>
            </a:xfrm>
            <a:custGeom>
              <a:avLst/>
              <a:gdLst/>
              <a:ahLst/>
              <a:cxnLst/>
              <a:rect r="r" b="b" t="t" l="l"/>
              <a:pathLst>
                <a:path h="12182456" w="2236293">
                  <a:moveTo>
                    <a:pt x="2111833" y="12182456"/>
                  </a:moveTo>
                  <a:lnTo>
                    <a:pt x="124460" y="12182456"/>
                  </a:lnTo>
                  <a:cubicBezTo>
                    <a:pt x="55880" y="12182456"/>
                    <a:pt x="0" y="12126577"/>
                    <a:pt x="0" y="120579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11833" y="0"/>
                  </a:lnTo>
                  <a:cubicBezTo>
                    <a:pt x="2180413" y="0"/>
                    <a:pt x="2236293" y="55880"/>
                    <a:pt x="2236293" y="124460"/>
                  </a:cubicBezTo>
                  <a:lnTo>
                    <a:pt x="2236293" y="12057997"/>
                  </a:lnTo>
                  <a:cubicBezTo>
                    <a:pt x="2236293" y="12126577"/>
                    <a:pt x="2180413" y="12182456"/>
                    <a:pt x="2111833" y="12182456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422967" y="933450"/>
            <a:ext cx="14744270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Top Security Features of a WazirX Clone Script for crypto trading</a:t>
            </a:r>
          </a:p>
        </p:txBody>
      </p:sp>
      <p:grpSp>
        <p:nvGrpSpPr>
          <p:cNvPr name="Group 11" id="11"/>
          <p:cNvGrpSpPr/>
          <p:nvPr/>
        </p:nvGrpSpPr>
        <p:grpSpPr>
          <a:xfrm rot="5400000">
            <a:off x="12815091" y="2847342"/>
            <a:ext cx="2915067" cy="4480925"/>
            <a:chOff x="0" y="0"/>
            <a:chExt cx="1905940" cy="29297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2921452" y="4408700"/>
            <a:ext cx="2708442" cy="117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ENCRYPTED WALLETS (HOT &amp; COLD STORAGE)</a:t>
            </a:r>
          </a:p>
        </p:txBody>
      </p:sp>
      <p:grpSp>
        <p:nvGrpSpPr>
          <p:cNvPr name="Group 14" id="14"/>
          <p:cNvGrpSpPr/>
          <p:nvPr/>
        </p:nvGrpSpPr>
        <p:grpSpPr>
          <a:xfrm rot="5400000">
            <a:off x="2554794" y="6233426"/>
            <a:ext cx="2915067" cy="4480925"/>
            <a:chOff x="0" y="0"/>
            <a:chExt cx="1905940" cy="292973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2658107" y="8082094"/>
            <a:ext cx="2708442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DATA ENCRYPTION</a:t>
            </a:r>
          </a:p>
        </p:txBody>
      </p:sp>
      <p:grpSp>
        <p:nvGrpSpPr>
          <p:cNvPr name="Group 17" id="17"/>
          <p:cNvGrpSpPr/>
          <p:nvPr/>
        </p:nvGrpSpPr>
        <p:grpSpPr>
          <a:xfrm rot="5400000">
            <a:off x="7686466" y="6233426"/>
            <a:ext cx="2915067" cy="4480925"/>
            <a:chOff x="0" y="0"/>
            <a:chExt cx="1905940" cy="29297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7788255" y="7374013"/>
            <a:ext cx="2708442" cy="234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KYC (KNOWING YOUR CUSTOMER) AND AML (ANTI-MONEY LAUNDERING) VERIFICATION</a:t>
            </a:r>
          </a:p>
        </p:txBody>
      </p:sp>
      <p:grpSp>
        <p:nvGrpSpPr>
          <p:cNvPr name="Group 20" id="20"/>
          <p:cNvGrpSpPr/>
          <p:nvPr/>
        </p:nvGrpSpPr>
        <p:grpSpPr>
          <a:xfrm rot="5400000">
            <a:off x="12818139" y="6233426"/>
            <a:ext cx="2915067" cy="4480925"/>
            <a:chOff x="0" y="0"/>
            <a:chExt cx="1905940" cy="292973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905940" cy="2929735"/>
            </a:xfrm>
            <a:custGeom>
              <a:avLst/>
              <a:gdLst/>
              <a:ahLst/>
              <a:cxnLst/>
              <a:rect r="r" b="b" t="t" l="l"/>
              <a:pathLst>
                <a:path h="2929735" w="1905940">
                  <a:moveTo>
                    <a:pt x="1781480" y="2929735"/>
                  </a:moveTo>
                  <a:lnTo>
                    <a:pt x="124460" y="2929735"/>
                  </a:lnTo>
                  <a:cubicBezTo>
                    <a:pt x="55880" y="2929735"/>
                    <a:pt x="0" y="2873855"/>
                    <a:pt x="0" y="28052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480" y="0"/>
                  </a:lnTo>
                  <a:cubicBezTo>
                    <a:pt x="1850060" y="0"/>
                    <a:pt x="1905940" y="55880"/>
                    <a:pt x="1905940" y="124460"/>
                  </a:cubicBezTo>
                  <a:lnTo>
                    <a:pt x="1905940" y="2805275"/>
                  </a:lnTo>
                  <a:cubicBezTo>
                    <a:pt x="1905940" y="2873855"/>
                    <a:pt x="1850060" y="2929735"/>
                    <a:pt x="1781480" y="2929735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2921452" y="8082094"/>
            <a:ext cx="2708442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JAIL LOGIN SYSTEM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780211" cy="9498233"/>
            <a:chOff x="0" y="0"/>
            <a:chExt cx="8581083" cy="55144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81082" cy="5514477"/>
            </a:xfrm>
            <a:custGeom>
              <a:avLst/>
              <a:gdLst/>
              <a:ahLst/>
              <a:cxnLst/>
              <a:rect r="r" b="b" t="t" l="l"/>
              <a:pathLst>
                <a:path h="5514477" w="8581082">
                  <a:moveTo>
                    <a:pt x="8456623" y="5514476"/>
                  </a:moveTo>
                  <a:lnTo>
                    <a:pt x="124460" y="5514476"/>
                  </a:lnTo>
                  <a:cubicBezTo>
                    <a:pt x="55880" y="5514476"/>
                    <a:pt x="0" y="5458596"/>
                    <a:pt x="0" y="539001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56623" y="0"/>
                  </a:lnTo>
                  <a:cubicBezTo>
                    <a:pt x="8525203" y="0"/>
                    <a:pt x="8581082" y="55880"/>
                    <a:pt x="8581082" y="124460"/>
                  </a:cubicBezTo>
                  <a:lnTo>
                    <a:pt x="8581082" y="5390016"/>
                  </a:lnTo>
                  <a:cubicBezTo>
                    <a:pt x="8581082" y="5458596"/>
                    <a:pt x="8525203" y="5514477"/>
                    <a:pt x="8456623" y="5514477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478570" y="1837288"/>
            <a:ext cx="5144737" cy="514473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642678" y="2001406"/>
            <a:ext cx="4816519" cy="4816500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2546" t="0" r="-22546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194021" y="5552729"/>
            <a:ext cx="1265177" cy="12651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3544787"/>
            <a:ext cx="9103184" cy="864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Alongside security, there exist an array of strategic benefits when launching P2P exchanges using the WazirX Clone Script: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380707"/>
            <a:ext cx="10613978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Benefits</a:t>
            </a:r>
            <a:r>
              <a:rPr lang="en-US" sz="4800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of Using WazirX Clone Script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014258"/>
            <a:ext cx="5182342" cy="1219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Time-to-Market</a:t>
            </a:r>
          </a:p>
          <a:p>
            <a:pPr algn="l">
              <a:lnSpc>
                <a:spcPts val="5025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Easy Customization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60337" y="5096808"/>
            <a:ext cx="5182342" cy="11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Cost-Effectiveness</a:t>
            </a:r>
          </a:p>
          <a:p>
            <a:pPr algn="l">
              <a:lnSpc>
                <a:spcPts val="470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Pre-Tested Security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73431"/>
            <a:ext cx="2308547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Scalability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565757" y="8166139"/>
            <a:ext cx="6146049" cy="2120861"/>
            <a:chOff x="0" y="0"/>
            <a:chExt cx="1618713" cy="55858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18713" cy="558581"/>
            </a:xfrm>
            <a:custGeom>
              <a:avLst/>
              <a:gdLst/>
              <a:ahLst/>
              <a:cxnLst/>
              <a:rect r="r" b="b" t="t" l="l"/>
              <a:pathLst>
                <a:path h="558581" w="1618713">
                  <a:moveTo>
                    <a:pt x="0" y="0"/>
                  </a:moveTo>
                  <a:lnTo>
                    <a:pt x="1618713" y="0"/>
                  </a:lnTo>
                  <a:lnTo>
                    <a:pt x="1618713" y="558581"/>
                  </a:lnTo>
                  <a:lnTo>
                    <a:pt x="0" y="558581"/>
                  </a:ln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618713" cy="61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780211" cy="9498233"/>
            <a:chOff x="0" y="0"/>
            <a:chExt cx="8581083" cy="55144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81082" cy="5514477"/>
            </a:xfrm>
            <a:custGeom>
              <a:avLst/>
              <a:gdLst/>
              <a:ahLst/>
              <a:cxnLst/>
              <a:rect r="r" b="b" t="t" l="l"/>
              <a:pathLst>
                <a:path h="5514477" w="8581082">
                  <a:moveTo>
                    <a:pt x="8456623" y="5514476"/>
                  </a:moveTo>
                  <a:lnTo>
                    <a:pt x="124460" y="5514476"/>
                  </a:lnTo>
                  <a:cubicBezTo>
                    <a:pt x="55880" y="5514476"/>
                    <a:pt x="0" y="5458596"/>
                    <a:pt x="0" y="539001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56623" y="0"/>
                  </a:lnTo>
                  <a:cubicBezTo>
                    <a:pt x="8525203" y="0"/>
                    <a:pt x="8581082" y="55880"/>
                    <a:pt x="8581082" y="124460"/>
                  </a:cubicBezTo>
                  <a:lnTo>
                    <a:pt x="8581082" y="5390016"/>
                  </a:lnTo>
                  <a:cubicBezTo>
                    <a:pt x="8581082" y="5458596"/>
                    <a:pt x="8525203" y="5514477"/>
                    <a:pt x="8456623" y="5514477"/>
                  </a:cubicBezTo>
                  <a:close/>
                </a:path>
              </a:pathLst>
            </a:custGeom>
            <a:solidFill>
              <a:srgbClr val="18264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518991" y="2571132"/>
            <a:ext cx="5144737" cy="514473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683099" y="2735250"/>
            <a:ext cx="4816519" cy="4816500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2546" t="0" r="-22546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234442" y="6286573"/>
            <a:ext cx="1265177" cy="126517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643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3437513"/>
            <a:ext cx="9103184" cy="130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Almost all the security of this platform depends upon the genuineness of the voice provider. Make some considerations about the following factors: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380707"/>
            <a:ext cx="11422399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to</a:t>
            </a:r>
            <a:r>
              <a:rPr lang="en-US" sz="4800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Choose a Reliable Clone Script Provider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475706"/>
            <a:ext cx="2736868" cy="1219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Track Records</a:t>
            </a:r>
          </a:p>
          <a:p>
            <a:pPr algn="l">
              <a:lnSpc>
                <a:spcPts val="5025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Securit</a:t>
            </a: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y Audits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60337" y="5531268"/>
            <a:ext cx="4313289" cy="11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Support After Deployment</a:t>
            </a:r>
          </a:p>
          <a:p>
            <a:pPr algn="l">
              <a:lnSpc>
                <a:spcPts val="4700"/>
              </a:lnSpc>
            </a:pPr>
            <a:r>
              <a:rPr lang="en-US" sz="25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Compliance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881061"/>
            <a:ext cx="5016758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Custom Development Capability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954470" y="8197870"/>
            <a:ext cx="6146049" cy="2120861"/>
            <a:chOff x="0" y="0"/>
            <a:chExt cx="1618713" cy="55858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18713" cy="558581"/>
            </a:xfrm>
            <a:custGeom>
              <a:avLst/>
              <a:gdLst/>
              <a:ahLst/>
              <a:cxnLst/>
              <a:rect r="r" b="b" t="t" l="l"/>
              <a:pathLst>
                <a:path h="558581" w="1618713">
                  <a:moveTo>
                    <a:pt x="0" y="0"/>
                  </a:moveTo>
                  <a:lnTo>
                    <a:pt x="1618713" y="0"/>
                  </a:lnTo>
                  <a:lnTo>
                    <a:pt x="1618713" y="558581"/>
                  </a:lnTo>
                  <a:lnTo>
                    <a:pt x="0" y="558581"/>
                  </a:lnTo>
                  <a:close/>
                </a:path>
              </a:pathLst>
            </a:custGeom>
            <a:solidFill>
              <a:srgbClr val="73C9F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618713" cy="61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6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19712" y="6961475"/>
            <a:ext cx="10650681" cy="2680825"/>
            <a:chOff x="0" y="0"/>
            <a:chExt cx="2805118" cy="7060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05118" cy="706061"/>
            </a:xfrm>
            <a:custGeom>
              <a:avLst/>
              <a:gdLst/>
              <a:ahLst/>
              <a:cxnLst/>
              <a:rect r="r" b="b" t="t" l="l"/>
              <a:pathLst>
                <a:path h="706061" w="2805118">
                  <a:moveTo>
                    <a:pt x="0" y="0"/>
                  </a:moveTo>
                  <a:lnTo>
                    <a:pt x="2805118" y="0"/>
                  </a:lnTo>
                  <a:lnTo>
                    <a:pt x="2805118" y="706061"/>
                  </a:lnTo>
                  <a:lnTo>
                    <a:pt x="0" y="706061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805118" cy="763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622693" y="7779564"/>
            <a:ext cx="255238" cy="350241"/>
          </a:xfrm>
          <a:custGeom>
            <a:avLst/>
            <a:gdLst/>
            <a:ahLst/>
            <a:cxnLst/>
            <a:rect r="r" b="b" t="t" l="l"/>
            <a:pathLst>
              <a:path h="350241" w="255238">
                <a:moveTo>
                  <a:pt x="0" y="0"/>
                </a:moveTo>
                <a:lnTo>
                  <a:pt x="255238" y="0"/>
                </a:lnTo>
                <a:lnTo>
                  <a:pt x="255238" y="350242"/>
                </a:lnTo>
                <a:lnTo>
                  <a:pt x="0" y="350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22693" y="8508618"/>
            <a:ext cx="315592" cy="315592"/>
          </a:xfrm>
          <a:custGeom>
            <a:avLst/>
            <a:gdLst/>
            <a:ahLst/>
            <a:cxnLst/>
            <a:rect r="r" b="b" t="t" l="l"/>
            <a:pathLst>
              <a:path h="315592" w="315592">
                <a:moveTo>
                  <a:pt x="0" y="0"/>
                </a:moveTo>
                <a:lnTo>
                  <a:pt x="315592" y="0"/>
                </a:lnTo>
                <a:lnTo>
                  <a:pt x="315592" y="315593"/>
                </a:lnTo>
                <a:lnTo>
                  <a:pt x="0" y="3155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24051" y="8475770"/>
            <a:ext cx="265169" cy="378813"/>
          </a:xfrm>
          <a:custGeom>
            <a:avLst/>
            <a:gdLst/>
            <a:ahLst/>
            <a:cxnLst/>
            <a:rect r="r" b="b" t="t" l="l"/>
            <a:pathLst>
              <a:path h="378813" w="265169">
                <a:moveTo>
                  <a:pt x="0" y="0"/>
                </a:moveTo>
                <a:lnTo>
                  <a:pt x="265169" y="0"/>
                </a:lnTo>
                <a:lnTo>
                  <a:pt x="265169" y="378813"/>
                </a:lnTo>
                <a:lnTo>
                  <a:pt x="0" y="3788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40174" y="7851406"/>
            <a:ext cx="432925" cy="259755"/>
          </a:xfrm>
          <a:custGeom>
            <a:avLst/>
            <a:gdLst/>
            <a:ahLst/>
            <a:cxnLst/>
            <a:rect r="r" b="b" t="t" l="l"/>
            <a:pathLst>
              <a:path h="259755" w="432925">
                <a:moveTo>
                  <a:pt x="0" y="0"/>
                </a:moveTo>
                <a:lnTo>
                  <a:pt x="432924" y="0"/>
                </a:lnTo>
                <a:lnTo>
                  <a:pt x="432924" y="259754"/>
                </a:lnTo>
                <a:lnTo>
                  <a:pt x="0" y="259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341797" y="7769552"/>
            <a:ext cx="2856960" cy="341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4"/>
              </a:lnSpc>
            </a:pPr>
            <a:r>
              <a:rPr lang="en-US" sz="2100" spc="-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7708889555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17944" y="7769552"/>
            <a:ext cx="3849310" cy="341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4"/>
              </a:lnSpc>
            </a:pPr>
            <a:r>
              <a:rPr lang="en-US" sz="2100" spc="-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contact@blockchainx.tech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341797" y="8480043"/>
            <a:ext cx="4026491" cy="341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4"/>
              </a:lnSpc>
            </a:pPr>
            <a:r>
              <a:rPr lang="en-US" sz="2100" spc="-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https://www.blockchainx.tech/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617944" y="8480043"/>
            <a:ext cx="3849310" cy="341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4"/>
              </a:lnSpc>
            </a:pPr>
            <a:r>
              <a:rPr lang="en-US" sz="2100" spc="-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india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461200" y="742057"/>
            <a:ext cx="4879032" cy="1193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73C9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Conclusion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6868" y="2428346"/>
            <a:ext cx="15454263" cy="349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2"/>
              </a:lnSpc>
            </a:pPr>
            <a:r>
              <a:rPr lang="en-US" sz="25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WazirX clone script is pretty much a secure and clever way to start a crypto exchange if procure</a:t>
            </a:r>
            <a:r>
              <a:rPr lang="en-US" sz="25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 from a trusted and security-considerate provider. </a:t>
            </a:r>
          </a:p>
          <a:p>
            <a:pPr algn="ctr">
              <a:lnSpc>
                <a:spcPts val="3522"/>
              </a:lnSpc>
            </a:pPr>
          </a:p>
          <a:p>
            <a:pPr algn="ctr">
              <a:lnSpc>
                <a:spcPts val="3522"/>
              </a:lnSpc>
            </a:pPr>
            <a:r>
              <a:rPr lang="en-US" sz="25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Equipped with heavy-duty features like 2FA, wallet encryption, and anti-DDoS protection, these scripts are designed to counter a lot of security threats faced by crypto trading platforms. </a:t>
            </a:r>
          </a:p>
          <a:p>
            <a:pPr algn="ctr">
              <a:lnSpc>
                <a:spcPts val="3522"/>
              </a:lnSpc>
            </a:pPr>
          </a:p>
          <a:p>
            <a:pPr algn="ctr">
              <a:lnSpc>
                <a:spcPts val="3522"/>
              </a:lnSpc>
            </a:pPr>
            <a:r>
              <a:rPr lang="en-US" sz="25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For those startups and companies that want to make a safe and cheap entry into the </a:t>
            </a:r>
            <a:r>
              <a:rPr lang="en-US" b="true" sz="2516" u="sng">
                <a:solidFill>
                  <a:srgbClr val="FB6436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0" tooltip="https://www.blockchainx.tech/cryptocurrency-exchange-script/"/>
              </a:rPr>
              <a:t>cryptocurrency  exchange clone script</a:t>
            </a:r>
            <a:r>
              <a:rPr lang="en-US" sz="25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space, an approved WazirX clone script is the perfect jumping-off point.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28700" y="1028700"/>
            <a:ext cx="2405955" cy="757876"/>
          </a:xfrm>
          <a:custGeom>
            <a:avLst/>
            <a:gdLst/>
            <a:ahLst/>
            <a:cxnLst/>
            <a:rect r="r" b="b" t="t" l="l"/>
            <a:pathLst>
              <a:path h="757876" w="2405955">
                <a:moveTo>
                  <a:pt x="0" y="0"/>
                </a:moveTo>
                <a:lnTo>
                  <a:pt x="2405955" y="0"/>
                </a:lnTo>
                <a:lnTo>
                  <a:pt x="2405955" y="757876"/>
                </a:lnTo>
                <a:lnTo>
                  <a:pt x="0" y="7578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DAGtZZRiW28</dc:identifier>
  <dcterms:modified xsi:type="dcterms:W3CDTF">2011-08-01T06:04:30Z</dcterms:modified>
  <cp:revision>1</cp:revision>
  <dc:title>How Secure Is a WazirX Clone Script for Crypto Trading?</dc:title>
</cp:coreProperties>
</file>