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Glacial Indifference Bold" charset="1" panose="00000800000000000000"/>
      <p:regular r:id="rId10"/>
    </p:embeddedFont>
    <p:embeddedFont>
      <p:font typeface="Glacial Indifference" charset="1" panose="00000000000000000000"/>
      <p:regular r:id="rId11"/>
    </p:embeddedFont>
    <p:embeddedFont>
      <p:font typeface="Times New Roman Bold" charset="1" panose="02030802070405020303"/>
      <p:regular r:id="rId12"/>
    </p:embeddedFont>
    <p:embeddedFont>
      <p:font typeface="Times New Roman" charset="1" panose="02030502070405020303"/>
      <p:regular r:id="rId13"/>
    </p:embeddedFont>
    <p:embeddedFont>
      <p:font typeface="League Spartan" charset="1" panose="000008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https://www.goldcoastatm.com/products.ph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6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08E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0898" y="0"/>
            <a:ext cx="17412274" cy="10287000"/>
            <a:chOff x="0" y="0"/>
            <a:chExt cx="4585949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85949" cy="2709333"/>
            </a:xfrm>
            <a:custGeom>
              <a:avLst/>
              <a:gdLst/>
              <a:ahLst/>
              <a:cxnLst/>
              <a:rect r="r" b="b" t="t" l="l"/>
              <a:pathLst>
                <a:path h="2709333" w="4585949">
                  <a:moveTo>
                    <a:pt x="0" y="0"/>
                  </a:moveTo>
                  <a:lnTo>
                    <a:pt x="4585949" y="0"/>
                  </a:lnTo>
                  <a:lnTo>
                    <a:pt x="458594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6799B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585949" cy="2804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40423" y="333996"/>
            <a:ext cx="2487410" cy="438123"/>
          </a:xfrm>
          <a:custGeom>
            <a:avLst/>
            <a:gdLst/>
            <a:ahLst/>
            <a:cxnLst/>
            <a:rect r="r" b="b" t="t" l="l"/>
            <a:pathLst>
              <a:path h="438123" w="2487410">
                <a:moveTo>
                  <a:pt x="0" y="0"/>
                </a:moveTo>
                <a:lnTo>
                  <a:pt x="2487410" y="0"/>
                </a:lnTo>
                <a:lnTo>
                  <a:pt x="2487410" y="438124"/>
                </a:lnTo>
                <a:lnTo>
                  <a:pt x="0" y="43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43839" y="0"/>
            <a:ext cx="11822274" cy="9258300"/>
          </a:xfrm>
          <a:custGeom>
            <a:avLst/>
            <a:gdLst/>
            <a:ahLst/>
            <a:cxnLst/>
            <a:rect r="r" b="b" t="t" l="l"/>
            <a:pathLst>
              <a:path h="9258300" w="11822274">
                <a:moveTo>
                  <a:pt x="0" y="0"/>
                </a:moveTo>
                <a:lnTo>
                  <a:pt x="11822273" y="0"/>
                </a:lnTo>
                <a:lnTo>
                  <a:pt x="11822273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714" t="0" r="-6714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42097" y="9210675"/>
            <a:ext cx="8037584" cy="788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b="true" sz="4600" u="sng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4" tooltip="https://www.goldcoastatm.com/products.php"/>
              </a:rPr>
              <a:t>ATM  Processor Near Me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08E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3363" y="0"/>
            <a:ext cx="15361273" cy="10287000"/>
            <a:chOff x="0" y="0"/>
            <a:chExt cx="404576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45767" cy="2709333"/>
            </a:xfrm>
            <a:custGeom>
              <a:avLst/>
              <a:gdLst/>
              <a:ahLst/>
              <a:cxnLst/>
              <a:rect r="r" b="b" t="t" l="l"/>
              <a:pathLst>
                <a:path h="2709333" w="4045767">
                  <a:moveTo>
                    <a:pt x="0" y="0"/>
                  </a:moveTo>
                  <a:lnTo>
                    <a:pt x="4045767" y="0"/>
                  </a:lnTo>
                  <a:lnTo>
                    <a:pt x="404576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6799B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045767" cy="2804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373" y="506860"/>
            <a:ext cx="1738653" cy="306240"/>
          </a:xfrm>
          <a:custGeom>
            <a:avLst/>
            <a:gdLst/>
            <a:ahLst/>
            <a:cxnLst/>
            <a:rect r="r" b="b" t="t" l="l"/>
            <a:pathLst>
              <a:path h="306240" w="1738653">
                <a:moveTo>
                  <a:pt x="0" y="0"/>
                </a:moveTo>
                <a:lnTo>
                  <a:pt x="1738654" y="0"/>
                </a:lnTo>
                <a:lnTo>
                  <a:pt x="1738654" y="306240"/>
                </a:lnTo>
                <a:lnTo>
                  <a:pt x="0" y="306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2118444" y="0"/>
            <a:ext cx="14051112" cy="7903750"/>
            <a:chOff x="0" y="0"/>
            <a:chExt cx="5852160" cy="32918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17399"/>
              <a:ext cx="1966214" cy="3243707"/>
            </a:xfrm>
            <a:custGeom>
              <a:avLst/>
              <a:gdLst/>
              <a:ahLst/>
              <a:cxnLst/>
              <a:rect r="r" b="b" t="t" l="l"/>
              <a:pathLst>
                <a:path h="3243707" w="1966214">
                  <a:moveTo>
                    <a:pt x="0" y="0"/>
                  </a:moveTo>
                  <a:lnTo>
                    <a:pt x="1966214" y="0"/>
                  </a:lnTo>
                  <a:lnTo>
                    <a:pt x="1966214" y="3243707"/>
                  </a:lnTo>
                  <a:lnTo>
                    <a:pt x="0" y="3243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607" t="0" r="-16607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974723" y="17399"/>
              <a:ext cx="1981581" cy="3243707"/>
            </a:xfrm>
            <a:custGeom>
              <a:avLst/>
              <a:gdLst/>
              <a:ahLst/>
              <a:cxnLst/>
              <a:rect r="r" b="b" t="t" l="l"/>
              <a:pathLst>
                <a:path h="3243707" w="1981581">
                  <a:moveTo>
                    <a:pt x="1981581" y="3243707"/>
                  </a:moveTo>
                  <a:lnTo>
                    <a:pt x="0" y="3243707"/>
                  </a:lnTo>
                  <a:lnTo>
                    <a:pt x="0" y="0"/>
                  </a:lnTo>
                  <a:lnTo>
                    <a:pt x="1981581" y="0"/>
                  </a:lnTo>
                  <a:lnTo>
                    <a:pt x="1981581" y="3243707"/>
                  </a:lnTo>
                  <a:close/>
                </a:path>
              </a:pathLst>
            </a:custGeom>
            <a:blipFill>
              <a:blip r:embed="rId4"/>
              <a:stretch>
                <a:fillRect l="0" t="-10938" r="0" b="-10938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966337" y="17399"/>
              <a:ext cx="1885823" cy="3259074"/>
            </a:xfrm>
            <a:custGeom>
              <a:avLst/>
              <a:gdLst/>
              <a:ahLst/>
              <a:cxnLst/>
              <a:rect r="r" b="b" t="t" l="l"/>
              <a:pathLst>
                <a:path h="3259074" w="1885823">
                  <a:moveTo>
                    <a:pt x="1885823" y="3259074"/>
                  </a:moveTo>
                  <a:lnTo>
                    <a:pt x="0" y="3259074"/>
                  </a:lnTo>
                  <a:lnTo>
                    <a:pt x="0" y="0"/>
                  </a:lnTo>
                  <a:lnTo>
                    <a:pt x="1885823" y="0"/>
                  </a:lnTo>
                  <a:lnTo>
                    <a:pt x="1885823" y="3259074"/>
                  </a:lnTo>
                  <a:close/>
                </a:path>
              </a:pathLst>
            </a:custGeom>
            <a:blipFill>
              <a:blip r:embed="rId5"/>
              <a:stretch>
                <a:fillRect l="0" t="-726" r="0" b="-726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852160" cy="3291840"/>
            </a:xfrm>
            <a:custGeom>
              <a:avLst/>
              <a:gdLst/>
              <a:ahLst/>
              <a:cxnLst/>
              <a:rect r="r" b="b" t="t" l="l"/>
              <a:pathLst>
                <a:path h="3291840" w="5852160">
                  <a:moveTo>
                    <a:pt x="5852160" y="3291840"/>
                  </a:moveTo>
                  <a:lnTo>
                    <a:pt x="0" y="3291840"/>
                  </a:lnTo>
                  <a:lnTo>
                    <a:pt x="0" y="0"/>
                  </a:lnTo>
                  <a:lnTo>
                    <a:pt x="5852160" y="0"/>
                  </a:lnTo>
                  <a:lnTo>
                    <a:pt x="5852160" y="329184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934609" y="8315642"/>
            <a:ext cx="14418781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Gold Coast ATM supplies reliable ATM machines, parts, and processing services—boosting revenue, minimizing downtime, and ensuring secure transactions for businesses.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08E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16230600" cy="10287000"/>
            <a:chOff x="0" y="0"/>
            <a:chExt cx="4274726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709333"/>
            </a:xfrm>
            <a:custGeom>
              <a:avLst/>
              <a:gdLst/>
              <a:ahLst/>
              <a:cxnLst/>
              <a:rect r="r" b="b" t="t" l="l"/>
              <a:pathLst>
                <a:path h="2709333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6799B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274726" cy="2804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336547" y="8355330"/>
            <a:ext cx="7245306" cy="171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2000 North Racine, Suite 2000, Chicago IL 60614 USA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Call - 888.950.VISA (8472), 773 416 8526</a:t>
            </a:r>
          </a:p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Mail - info@goldcoastatm.com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Website - https://www.goldcoastatm.com/products.php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754825"/>
            <a:ext cx="2434195" cy="428750"/>
          </a:xfrm>
          <a:custGeom>
            <a:avLst/>
            <a:gdLst/>
            <a:ahLst/>
            <a:cxnLst/>
            <a:rect r="r" b="b" t="t" l="l"/>
            <a:pathLst>
              <a:path h="428750" w="2434195">
                <a:moveTo>
                  <a:pt x="0" y="0"/>
                </a:moveTo>
                <a:lnTo>
                  <a:pt x="2434195" y="0"/>
                </a:lnTo>
                <a:lnTo>
                  <a:pt x="2434195" y="428750"/>
                </a:lnTo>
                <a:lnTo>
                  <a:pt x="0" y="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891928" y="0"/>
            <a:ext cx="10504144" cy="7977972"/>
          </a:xfrm>
          <a:custGeom>
            <a:avLst/>
            <a:gdLst/>
            <a:ahLst/>
            <a:cxnLst/>
            <a:rect r="r" b="b" t="t" l="l"/>
            <a:pathLst>
              <a:path h="7977972" w="10504144">
                <a:moveTo>
                  <a:pt x="0" y="0"/>
                </a:moveTo>
                <a:lnTo>
                  <a:pt x="10504144" y="0"/>
                </a:lnTo>
                <a:lnTo>
                  <a:pt x="10504144" y="7977972"/>
                </a:lnTo>
                <a:lnTo>
                  <a:pt x="0" y="7977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203" r="0" b="-17774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08E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15966532" cy="10287000"/>
            <a:chOff x="0" y="0"/>
            <a:chExt cx="420517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05177" cy="2709333"/>
            </a:xfrm>
            <a:custGeom>
              <a:avLst/>
              <a:gdLst/>
              <a:ahLst/>
              <a:cxnLst/>
              <a:rect r="r" b="b" t="t" l="l"/>
              <a:pathLst>
                <a:path h="2709333" w="4205177">
                  <a:moveTo>
                    <a:pt x="0" y="0"/>
                  </a:moveTo>
                  <a:lnTo>
                    <a:pt x="4205177" y="0"/>
                  </a:lnTo>
                  <a:lnTo>
                    <a:pt x="420517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6799B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205177" cy="2804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710080"/>
            <a:ext cx="2103710" cy="370540"/>
          </a:xfrm>
          <a:custGeom>
            <a:avLst/>
            <a:gdLst/>
            <a:ahLst/>
            <a:cxnLst/>
            <a:rect r="r" b="b" t="t" l="l"/>
            <a:pathLst>
              <a:path h="370540" w="2103710">
                <a:moveTo>
                  <a:pt x="0" y="0"/>
                </a:moveTo>
                <a:lnTo>
                  <a:pt x="2103710" y="0"/>
                </a:lnTo>
                <a:lnTo>
                  <a:pt x="2103710" y="370540"/>
                </a:lnTo>
                <a:lnTo>
                  <a:pt x="0" y="370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20579" y="0"/>
            <a:ext cx="11646842" cy="8281083"/>
          </a:xfrm>
          <a:custGeom>
            <a:avLst/>
            <a:gdLst/>
            <a:ahLst/>
            <a:cxnLst/>
            <a:rect r="r" b="b" t="t" l="l"/>
            <a:pathLst>
              <a:path h="8281083" w="11646842">
                <a:moveTo>
                  <a:pt x="0" y="0"/>
                </a:moveTo>
                <a:lnTo>
                  <a:pt x="11646842" y="0"/>
                </a:lnTo>
                <a:lnTo>
                  <a:pt x="11646842" y="8281083"/>
                </a:lnTo>
                <a:lnTo>
                  <a:pt x="0" y="828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42" t="0" r="-3042" b="-3011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19068" y="9587539"/>
            <a:ext cx="7985797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https://www.goldcoastatm.com/products.php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59799" y="8536306"/>
            <a:ext cx="4813394" cy="721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DAGT67KaVWo</dc:identifier>
  <dcterms:modified xsi:type="dcterms:W3CDTF">2011-08-01T06:04:30Z</dcterms:modified>
  <cp:revision>1</cp:revision>
  <dc:title>ATM  Processor Near Me</dc:title>
</cp:coreProperties>
</file>