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18288000" cy="10287000"/>
  <p:notesSz cx="6858000" cy="9144000"/>
  <p:embeddedFontLst>
    <p:embeddedFont>
      <p:font typeface="Poppins Bold" charset="1" panose="00000800000000000000"/>
      <p:regular r:id="rId10"/>
    </p:embeddedFont>
    <p:embeddedFont>
      <p:font typeface="Bricolage Grotesque" charset="1" panose="020B0605040402000204"/>
      <p:regular r:id="rId11"/>
    </p:embeddedFont>
    <p:embeddedFont>
      <p:font typeface="Poppins" charset="1" panose="0000050000000000000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jpeg" Type="http://schemas.openxmlformats.org/officeDocument/2006/relationships/image"/><Relationship Id="rId4" Target="https://srmu.ac.in/program/b-tech-biotechnology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2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2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6A606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8794275"/>
            <a:ext cx="18288000" cy="1492725"/>
            <a:chOff x="0" y="0"/>
            <a:chExt cx="4816593" cy="39314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393146"/>
            </a:xfrm>
            <a:custGeom>
              <a:avLst/>
              <a:gdLst/>
              <a:ahLst/>
              <a:cxnLst/>
              <a:rect r="r" b="b" t="t" l="l"/>
              <a:pathLst>
                <a:path h="393146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93146"/>
                  </a:lnTo>
                  <a:lnTo>
                    <a:pt x="0" y="393146"/>
                  </a:lnTo>
                  <a:close/>
                </a:path>
              </a:pathLst>
            </a:custGeom>
            <a:solidFill>
              <a:srgbClr val="6A6062">
                <a:alpha val="60784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4312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06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0" y="0"/>
            <a:ext cx="18288000" cy="8544254"/>
          </a:xfrm>
          <a:custGeom>
            <a:avLst/>
            <a:gdLst/>
            <a:ahLst/>
            <a:cxnLst/>
            <a:rect r="r" b="b" t="t" l="l"/>
            <a:pathLst>
              <a:path h="8544254" w="18288000">
                <a:moveTo>
                  <a:pt x="0" y="0"/>
                </a:moveTo>
                <a:lnTo>
                  <a:pt x="18288000" y="0"/>
                </a:lnTo>
                <a:lnTo>
                  <a:pt x="18288000" y="8544254"/>
                </a:lnTo>
                <a:lnTo>
                  <a:pt x="0" y="85442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861" t="0" r="-5861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466432" y="312208"/>
            <a:ext cx="796727" cy="796727"/>
          </a:xfrm>
          <a:custGeom>
            <a:avLst/>
            <a:gdLst/>
            <a:ahLst/>
            <a:cxnLst/>
            <a:rect r="r" b="b" t="t" l="l"/>
            <a:pathLst>
              <a:path h="796727" w="796727">
                <a:moveTo>
                  <a:pt x="0" y="0"/>
                </a:moveTo>
                <a:lnTo>
                  <a:pt x="796728" y="0"/>
                </a:lnTo>
                <a:lnTo>
                  <a:pt x="796728" y="796727"/>
                </a:lnTo>
                <a:lnTo>
                  <a:pt x="0" y="79672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263160" y="7646613"/>
            <a:ext cx="6157467" cy="2413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06"/>
              </a:lnSpc>
              <a:spcBef>
                <a:spcPct val="0"/>
              </a:spcBef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8833816" y="9038270"/>
            <a:ext cx="9525" cy="4838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80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5783951" y="8649349"/>
            <a:ext cx="7111454" cy="5594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b="true" sz="3100" u="sng">
                <a:solidFill>
                  <a:srgbClr val="F6F6F7"/>
                </a:solidFill>
                <a:latin typeface="Poppins Bold"/>
                <a:ea typeface="Poppins Bold"/>
                <a:cs typeface="Poppins Bold"/>
                <a:sym typeface="Poppins Bold"/>
                <a:hlinkClick r:id="rId4" tooltip="https://srmu.ac.in/program/b-tech-biotechnology"/>
              </a:rPr>
              <a:t>Biotechnology Colleges in Lucknow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793539" y="9313950"/>
            <a:ext cx="7781330" cy="40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>
                <a:solidFill>
                  <a:srgbClr val="F6F6F7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Visit - https://srmu.ac.in/program/b-tech-biotechnology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6A606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6848691"/>
          </a:xfrm>
          <a:custGeom>
            <a:avLst/>
            <a:gdLst/>
            <a:ahLst/>
            <a:cxnLst/>
            <a:rect r="r" b="b" t="t" l="l"/>
            <a:pathLst>
              <a:path h="6848691" w="18288000">
                <a:moveTo>
                  <a:pt x="0" y="0"/>
                </a:moveTo>
                <a:lnTo>
                  <a:pt x="18288000" y="0"/>
                </a:lnTo>
                <a:lnTo>
                  <a:pt x="18288000" y="6848691"/>
                </a:lnTo>
                <a:lnTo>
                  <a:pt x="0" y="68486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847" t="-4099" r="-56322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01332" y="277701"/>
            <a:ext cx="873034" cy="873034"/>
          </a:xfrm>
          <a:custGeom>
            <a:avLst/>
            <a:gdLst/>
            <a:ahLst/>
            <a:cxnLst/>
            <a:rect r="r" b="b" t="t" l="l"/>
            <a:pathLst>
              <a:path h="873034" w="873034">
                <a:moveTo>
                  <a:pt x="0" y="0"/>
                </a:moveTo>
                <a:lnTo>
                  <a:pt x="873035" y="0"/>
                </a:lnTo>
                <a:lnTo>
                  <a:pt x="873035" y="873034"/>
                </a:lnTo>
                <a:lnTo>
                  <a:pt x="0" y="8730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54120" y="7424957"/>
            <a:ext cx="16979760" cy="2286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F6F6F7"/>
                </a:solidFill>
                <a:latin typeface="Poppins"/>
                <a:ea typeface="Poppins"/>
                <a:cs typeface="Poppins"/>
                <a:sym typeface="Poppins"/>
              </a:rPr>
              <a:t>Shri Ramswaroop Memorial University’s B.Tech in Biotechnology is a four‐year engineering degree combining biological sciences with modern technologies. Designed for research, pharma, food science, clinical research and bio-manufacturing, it features hands-on labs, industry-aligned curriculum, and internships. Graduates pursue advanced degrees (M.Tech, M.Sc, MBA) or roles in biotech companies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1B8B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7296103"/>
            <a:ext cx="18288000" cy="2990897"/>
            <a:chOff x="0" y="0"/>
            <a:chExt cx="4816593" cy="78772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787726"/>
            </a:xfrm>
            <a:custGeom>
              <a:avLst/>
              <a:gdLst/>
              <a:ahLst/>
              <a:cxnLst/>
              <a:rect r="r" b="b" t="t" l="l"/>
              <a:pathLst>
                <a:path h="787726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787726"/>
                  </a:lnTo>
                  <a:lnTo>
                    <a:pt x="0" y="787726"/>
                  </a:lnTo>
                  <a:close/>
                </a:path>
              </a:pathLst>
            </a:custGeom>
            <a:solidFill>
              <a:srgbClr val="6A6062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4816593" cy="81630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3923249" y="8512175"/>
            <a:ext cx="10441502" cy="14255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6F6F7"/>
                </a:solidFill>
                <a:latin typeface="Poppins"/>
                <a:ea typeface="Poppins"/>
                <a:cs typeface="Poppins"/>
                <a:sym typeface="Poppins"/>
              </a:rPr>
              <a:t>Shri Ramswaroop Memorial University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6F6F7"/>
                </a:solidFill>
                <a:latin typeface="Poppins"/>
                <a:ea typeface="Poppins"/>
                <a:cs typeface="Poppins"/>
                <a:sym typeface="Poppins"/>
              </a:rPr>
              <a:t>Village - Hadauri, Post - Tindola, Lucknow-Deva Road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6F6F7"/>
                </a:solidFill>
                <a:latin typeface="Poppins"/>
                <a:ea typeface="Poppins"/>
                <a:cs typeface="Poppins"/>
                <a:sym typeface="Poppins"/>
              </a:rPr>
              <a:t>Phone: 18001026004, +91-9120007948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6F6F7"/>
                </a:solidFill>
                <a:latin typeface="Poppins"/>
                <a:ea typeface="Poppins"/>
                <a:cs typeface="Poppins"/>
                <a:sym typeface="Poppins"/>
              </a:rPr>
              <a:t>Email: examination.cell@srmu.ac.in, admissions@srmu.ac.in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849235" y="222955"/>
            <a:ext cx="15410065" cy="592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20"/>
              </a:lnSpc>
            </a:pPr>
            <a:r>
              <a:rPr lang="en-US" sz="3300" b="true">
                <a:solidFill>
                  <a:srgbClr val="F6F6F7"/>
                </a:solidFill>
                <a:latin typeface="Poppins Bold"/>
                <a:ea typeface="Poppins Bold"/>
                <a:cs typeface="Poppins Bold"/>
                <a:sym typeface="Poppins Bold"/>
              </a:rPr>
              <a:t>Innovate, Explore, and Engineer Life with Biotechnology at SRMU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0" y="1159533"/>
            <a:ext cx="18288000" cy="7296103"/>
          </a:xfrm>
          <a:custGeom>
            <a:avLst/>
            <a:gdLst/>
            <a:ahLst/>
            <a:cxnLst/>
            <a:rect r="r" b="b" t="t" l="l"/>
            <a:pathLst>
              <a:path h="7296103" w="18288000">
                <a:moveTo>
                  <a:pt x="0" y="0"/>
                </a:moveTo>
                <a:lnTo>
                  <a:pt x="18288000" y="0"/>
                </a:lnTo>
                <a:lnTo>
                  <a:pt x="18288000" y="7296103"/>
                </a:lnTo>
                <a:lnTo>
                  <a:pt x="0" y="72961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409" r="0" b="-2409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52911" y="199258"/>
            <a:ext cx="735098" cy="735098"/>
          </a:xfrm>
          <a:custGeom>
            <a:avLst/>
            <a:gdLst/>
            <a:ahLst/>
            <a:cxnLst/>
            <a:rect r="r" b="b" t="t" l="l"/>
            <a:pathLst>
              <a:path h="735098" w="735098">
                <a:moveTo>
                  <a:pt x="0" y="0"/>
                </a:moveTo>
                <a:lnTo>
                  <a:pt x="735098" y="0"/>
                </a:lnTo>
                <a:lnTo>
                  <a:pt x="735098" y="735098"/>
                </a:lnTo>
                <a:lnTo>
                  <a:pt x="0" y="7350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6A606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8524240"/>
          </a:xfrm>
          <a:custGeom>
            <a:avLst/>
            <a:gdLst/>
            <a:ahLst/>
            <a:cxnLst/>
            <a:rect r="r" b="b" t="t" l="l"/>
            <a:pathLst>
              <a:path h="8524240" w="18288000">
                <a:moveTo>
                  <a:pt x="0" y="0"/>
                </a:moveTo>
                <a:lnTo>
                  <a:pt x="18288000" y="0"/>
                </a:lnTo>
                <a:lnTo>
                  <a:pt x="18288000" y="8524240"/>
                </a:lnTo>
                <a:lnTo>
                  <a:pt x="0" y="85242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5816" r="0" b="-3581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22419" y="522419"/>
            <a:ext cx="718786" cy="718786"/>
          </a:xfrm>
          <a:custGeom>
            <a:avLst/>
            <a:gdLst/>
            <a:ahLst/>
            <a:cxnLst/>
            <a:rect r="r" b="b" t="t" l="l"/>
            <a:pathLst>
              <a:path h="718786" w="718786">
                <a:moveTo>
                  <a:pt x="0" y="0"/>
                </a:moveTo>
                <a:lnTo>
                  <a:pt x="718786" y="0"/>
                </a:lnTo>
                <a:lnTo>
                  <a:pt x="718786" y="718786"/>
                </a:lnTo>
                <a:lnTo>
                  <a:pt x="0" y="7187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501495" y="8695690"/>
            <a:ext cx="4770063" cy="5345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26"/>
              </a:lnSpc>
            </a:pPr>
            <a:r>
              <a:rPr lang="en-US" b="true" sz="3300">
                <a:solidFill>
                  <a:srgbClr val="F6F6F7"/>
                </a:solidFill>
                <a:latin typeface="Poppins Bold"/>
                <a:ea typeface="Poppins Bold"/>
                <a:cs typeface="Poppins Bold"/>
                <a:sym typeface="Poppins Bold"/>
              </a:rPr>
              <a:t>Thank You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107856" y="9408641"/>
            <a:ext cx="8072289" cy="391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sz="2200">
                <a:solidFill>
                  <a:srgbClr val="F6F6F7"/>
                </a:solidFill>
                <a:latin typeface="Poppins"/>
                <a:ea typeface="Poppins"/>
                <a:cs typeface="Poppins"/>
                <a:sym typeface="Poppins"/>
              </a:rPr>
              <a:t>Visit - https://srmu.ac.in/program/b-tech-biotechnology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DAGkTokrVtY</dc:identifier>
  <dcterms:modified xsi:type="dcterms:W3CDTF">2011-08-01T06:04:30Z</dcterms:modified>
  <cp:revision>1</cp:revision>
  <dc:title>Biotechnology Colleges in Lucknow</dc:title>
</cp:coreProperties>
</file>