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5240000" cy="7975600"/>
  <p:notesSz cx="15240000" cy="79756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43000" y="2472436"/>
            <a:ext cx="12954000" cy="16748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86000" y="4466336"/>
            <a:ext cx="10668000" cy="1993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762000" y="1834388"/>
            <a:ext cx="66294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7848600" y="1834388"/>
            <a:ext cx="66294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20482" y="6914244"/>
            <a:ext cx="12217680" cy="5816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62000" y="1834388"/>
            <a:ext cx="137160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5181600" y="7417308"/>
            <a:ext cx="48768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762000" y="7417308"/>
            <a:ext cx="35052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0972800" y="7417308"/>
            <a:ext cx="35052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1" Type="http://schemas.openxmlformats.org/officeDocument/2006/relationships/image" Target="../media/image13.png"/><Relationship Id="rId12" Type="http://schemas.openxmlformats.org/officeDocument/2006/relationships/image" Target="../media/image14.png"/><Relationship Id="rId13" Type="http://schemas.openxmlformats.org/officeDocument/2006/relationships/image" Target="../media/image15.png"/><Relationship Id="rId14" Type="http://schemas.openxmlformats.org/officeDocument/2006/relationships/image" Target="../media/image16.png"/><Relationship Id="rId15" Type="http://schemas.openxmlformats.org/officeDocument/2006/relationships/image" Target="../media/image17.png"/><Relationship Id="rId16" Type="http://schemas.openxmlformats.org/officeDocument/2006/relationships/image" Target="../media/image18.png"/><Relationship Id="rId17" Type="http://schemas.openxmlformats.org/officeDocument/2006/relationships/image" Target="../media/image19.png"/><Relationship Id="rId18" Type="http://schemas.openxmlformats.org/officeDocument/2006/relationships/image" Target="../media/image20.png"/><Relationship Id="rId19" Type="http://schemas.openxmlformats.org/officeDocument/2006/relationships/image" Target="../media/image21.png"/><Relationship Id="rId20" Type="http://schemas.openxmlformats.org/officeDocument/2006/relationships/image" Target="../media/image22.png"/><Relationship Id="rId21" Type="http://schemas.openxmlformats.org/officeDocument/2006/relationships/image" Target="../media/image23.png"/><Relationship Id="rId22" Type="http://schemas.openxmlformats.org/officeDocument/2006/relationships/image" Target="../media/image24.png"/><Relationship Id="rId23" Type="http://schemas.openxmlformats.org/officeDocument/2006/relationships/image" Target="../media/image25.png"/><Relationship Id="rId24" Type="http://schemas.openxmlformats.org/officeDocument/2006/relationships/image" Target="../media/image26.png"/><Relationship Id="rId25" Type="http://schemas.openxmlformats.org/officeDocument/2006/relationships/image" Target="../media/image27.png"/><Relationship Id="rId26" Type="http://schemas.openxmlformats.org/officeDocument/2006/relationships/image" Target="../media/image28.png"/><Relationship Id="rId27" Type="http://schemas.openxmlformats.org/officeDocument/2006/relationships/image" Target="../media/image29.png"/><Relationship Id="rId28" Type="http://schemas.openxmlformats.org/officeDocument/2006/relationships/image" Target="../media/image30.png"/><Relationship Id="rId29" Type="http://schemas.openxmlformats.org/officeDocument/2006/relationships/image" Target="../media/image31.png"/><Relationship Id="rId30" Type="http://schemas.openxmlformats.org/officeDocument/2006/relationships/image" Target="../media/image32.png"/><Relationship Id="rId31" Type="http://schemas.openxmlformats.org/officeDocument/2006/relationships/image" Target="../media/image33.png"/><Relationship Id="rId32" Type="http://schemas.openxmlformats.org/officeDocument/2006/relationships/image" Target="../media/image34.png"/><Relationship Id="rId33" Type="http://schemas.openxmlformats.org/officeDocument/2006/relationships/image" Target="../media/image35.png"/><Relationship Id="rId34" Type="http://schemas.openxmlformats.org/officeDocument/2006/relationships/image" Target="../media/image36.png"/><Relationship Id="rId35" Type="http://schemas.openxmlformats.org/officeDocument/2006/relationships/image" Target="../media/image37.png"/><Relationship Id="rId36" Type="http://schemas.openxmlformats.org/officeDocument/2006/relationships/image" Target="../media/image38.png"/><Relationship Id="rId37" Type="http://schemas.openxmlformats.org/officeDocument/2006/relationships/image" Target="../media/image39.png"/><Relationship Id="rId38" Type="http://schemas.openxmlformats.org/officeDocument/2006/relationships/image" Target="../media/image40.png"/><Relationship Id="rId39" Type="http://schemas.openxmlformats.org/officeDocument/2006/relationships/image" Target="../media/image41.png"/><Relationship Id="rId40" Type="http://schemas.openxmlformats.org/officeDocument/2006/relationships/image" Target="../media/image42.png"/><Relationship Id="rId41" Type="http://schemas.openxmlformats.org/officeDocument/2006/relationships/image" Target="../media/image43.png"/><Relationship Id="rId42" Type="http://schemas.openxmlformats.org/officeDocument/2006/relationships/image" Target="../media/image44.png"/><Relationship Id="rId43" Type="http://schemas.openxmlformats.org/officeDocument/2006/relationships/image" Target="../media/image45.png"/><Relationship Id="rId44" Type="http://schemas.openxmlformats.org/officeDocument/2006/relationships/image" Target="../media/image46.png"/><Relationship Id="rId45" Type="http://schemas.openxmlformats.org/officeDocument/2006/relationships/image" Target="../media/image47.png"/><Relationship Id="rId46" Type="http://schemas.openxmlformats.org/officeDocument/2006/relationships/image" Target="../media/image48.png"/><Relationship Id="rId47" Type="http://schemas.openxmlformats.org/officeDocument/2006/relationships/image" Target="../media/image49.png"/><Relationship Id="rId48" Type="http://schemas.openxmlformats.org/officeDocument/2006/relationships/image" Target="../media/image50.png"/><Relationship Id="rId49" Type="http://schemas.openxmlformats.org/officeDocument/2006/relationships/image" Target="../media/image51.png"/><Relationship Id="rId50" Type="http://schemas.openxmlformats.org/officeDocument/2006/relationships/image" Target="../media/image52.png"/><Relationship Id="rId51" Type="http://schemas.openxmlformats.org/officeDocument/2006/relationships/image" Target="../media/image53.png"/><Relationship Id="rId52" Type="http://schemas.openxmlformats.org/officeDocument/2006/relationships/image" Target="../media/image54.png"/><Relationship Id="rId53" Type="http://schemas.openxmlformats.org/officeDocument/2006/relationships/image" Target="../media/image55.png"/><Relationship Id="rId54" Type="http://schemas.openxmlformats.org/officeDocument/2006/relationships/image" Target="../media/image56.png"/><Relationship Id="rId55" Type="http://schemas.openxmlformats.org/officeDocument/2006/relationships/image" Target="../media/image57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8.png"/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5" Type="http://schemas.openxmlformats.org/officeDocument/2006/relationships/image" Target="../media/image61.png"/><Relationship Id="rId6" Type="http://schemas.openxmlformats.org/officeDocument/2006/relationships/image" Target="../media/image62.png"/><Relationship Id="rId7" Type="http://schemas.openxmlformats.org/officeDocument/2006/relationships/image" Target="../media/image63.png"/><Relationship Id="rId8" Type="http://schemas.openxmlformats.org/officeDocument/2006/relationships/image" Target="../media/image64.png"/><Relationship Id="rId9" Type="http://schemas.openxmlformats.org/officeDocument/2006/relationships/image" Target="../media/image65.png"/><Relationship Id="rId10" Type="http://schemas.openxmlformats.org/officeDocument/2006/relationships/image" Target="../media/image66.png"/><Relationship Id="rId11" Type="http://schemas.openxmlformats.org/officeDocument/2006/relationships/image" Target="../media/image67.png"/><Relationship Id="rId12" Type="http://schemas.openxmlformats.org/officeDocument/2006/relationships/image" Target="../media/image68.png"/><Relationship Id="rId13" Type="http://schemas.openxmlformats.org/officeDocument/2006/relationships/image" Target="../media/image69.png"/><Relationship Id="rId14" Type="http://schemas.openxmlformats.org/officeDocument/2006/relationships/image" Target="../media/image70.png"/><Relationship Id="rId15" Type="http://schemas.openxmlformats.org/officeDocument/2006/relationships/image" Target="../media/image71.png"/><Relationship Id="rId16" Type="http://schemas.openxmlformats.org/officeDocument/2006/relationships/image" Target="../media/image72.png"/><Relationship Id="rId17" Type="http://schemas.openxmlformats.org/officeDocument/2006/relationships/image" Target="../media/image73.png"/><Relationship Id="rId18" Type="http://schemas.openxmlformats.org/officeDocument/2006/relationships/image" Target="../media/image74.png"/><Relationship Id="rId19" Type="http://schemas.openxmlformats.org/officeDocument/2006/relationships/image" Target="../media/image75.png"/><Relationship Id="rId20" Type="http://schemas.openxmlformats.org/officeDocument/2006/relationships/image" Target="../media/image76.png"/><Relationship Id="rId21" Type="http://schemas.openxmlformats.org/officeDocument/2006/relationships/image" Target="../media/image77.png"/><Relationship Id="rId22" Type="http://schemas.openxmlformats.org/officeDocument/2006/relationships/image" Target="../media/image78.png"/><Relationship Id="rId23" Type="http://schemas.openxmlformats.org/officeDocument/2006/relationships/image" Target="../media/image79.png"/><Relationship Id="rId24" Type="http://schemas.openxmlformats.org/officeDocument/2006/relationships/image" Target="../media/image80.png"/><Relationship Id="rId25" Type="http://schemas.openxmlformats.org/officeDocument/2006/relationships/image" Target="../media/image81.png"/><Relationship Id="rId26" Type="http://schemas.openxmlformats.org/officeDocument/2006/relationships/image" Target="../media/image82.png"/><Relationship Id="rId27" Type="http://schemas.openxmlformats.org/officeDocument/2006/relationships/image" Target="../media/image83.png"/><Relationship Id="rId28" Type="http://schemas.openxmlformats.org/officeDocument/2006/relationships/image" Target="../media/image84.png"/><Relationship Id="rId29" Type="http://schemas.openxmlformats.org/officeDocument/2006/relationships/image" Target="../media/image85.png"/><Relationship Id="rId30" Type="http://schemas.openxmlformats.org/officeDocument/2006/relationships/image" Target="../media/image86.png"/><Relationship Id="rId31" Type="http://schemas.openxmlformats.org/officeDocument/2006/relationships/image" Target="../media/image87.png"/><Relationship Id="rId32" Type="http://schemas.openxmlformats.org/officeDocument/2006/relationships/image" Target="../media/image88.png"/><Relationship Id="rId33" Type="http://schemas.openxmlformats.org/officeDocument/2006/relationships/image" Target="../media/image89.png"/><Relationship Id="rId34" Type="http://schemas.openxmlformats.org/officeDocument/2006/relationships/image" Target="../media/image90.png"/><Relationship Id="rId35" Type="http://schemas.openxmlformats.org/officeDocument/2006/relationships/image" Target="../media/image91.png"/><Relationship Id="rId36" Type="http://schemas.openxmlformats.org/officeDocument/2006/relationships/image" Target="../media/image92.png"/><Relationship Id="rId37" Type="http://schemas.openxmlformats.org/officeDocument/2006/relationships/image" Target="../media/image93.png"/><Relationship Id="rId38" Type="http://schemas.openxmlformats.org/officeDocument/2006/relationships/image" Target="../media/image94.png"/><Relationship Id="rId39" Type="http://schemas.openxmlformats.org/officeDocument/2006/relationships/image" Target="../media/image95.png"/><Relationship Id="rId40" Type="http://schemas.openxmlformats.org/officeDocument/2006/relationships/image" Target="../media/image96.png"/><Relationship Id="rId41" Type="http://schemas.openxmlformats.org/officeDocument/2006/relationships/image" Target="../media/image97.png"/><Relationship Id="rId42" Type="http://schemas.openxmlformats.org/officeDocument/2006/relationships/image" Target="../media/image98.png"/><Relationship Id="rId43" Type="http://schemas.openxmlformats.org/officeDocument/2006/relationships/image" Target="../media/image99.png"/><Relationship Id="rId44" Type="http://schemas.openxmlformats.org/officeDocument/2006/relationships/image" Target="../media/image100.png"/><Relationship Id="rId45" Type="http://schemas.openxmlformats.org/officeDocument/2006/relationships/image" Target="../media/image101.png"/><Relationship Id="rId46" Type="http://schemas.openxmlformats.org/officeDocument/2006/relationships/image" Target="../media/image102.png"/><Relationship Id="rId47" Type="http://schemas.openxmlformats.org/officeDocument/2006/relationships/image" Target="../media/image103.png"/><Relationship Id="rId48" Type="http://schemas.openxmlformats.org/officeDocument/2006/relationships/image" Target="../media/image104.png"/><Relationship Id="rId49" Type="http://schemas.openxmlformats.org/officeDocument/2006/relationships/image" Target="../media/image105.png"/><Relationship Id="rId50" Type="http://schemas.openxmlformats.org/officeDocument/2006/relationships/image" Target="../media/image106.png"/><Relationship Id="rId51" Type="http://schemas.openxmlformats.org/officeDocument/2006/relationships/image" Target="../media/image107.png"/><Relationship Id="rId52" Type="http://schemas.openxmlformats.org/officeDocument/2006/relationships/image" Target="../media/image108.png"/><Relationship Id="rId53" Type="http://schemas.openxmlformats.org/officeDocument/2006/relationships/image" Target="../media/image109.png"/><Relationship Id="rId54" Type="http://schemas.openxmlformats.org/officeDocument/2006/relationships/image" Target="../media/image110.png"/><Relationship Id="rId55" Type="http://schemas.openxmlformats.org/officeDocument/2006/relationships/image" Target="../media/image111.png"/><Relationship Id="rId56" Type="http://schemas.openxmlformats.org/officeDocument/2006/relationships/image" Target="../media/image112.png"/><Relationship Id="rId57" Type="http://schemas.openxmlformats.org/officeDocument/2006/relationships/image" Target="../media/image113.png"/><Relationship Id="rId58" Type="http://schemas.openxmlformats.org/officeDocument/2006/relationships/image" Target="../media/image114.png"/><Relationship Id="rId59" Type="http://schemas.openxmlformats.org/officeDocument/2006/relationships/image" Target="../media/image115.png"/><Relationship Id="rId60" Type="http://schemas.openxmlformats.org/officeDocument/2006/relationships/image" Target="../media/image116.png"/><Relationship Id="rId61" Type="http://schemas.openxmlformats.org/officeDocument/2006/relationships/image" Target="../media/image117.png"/><Relationship Id="rId62" Type="http://schemas.openxmlformats.org/officeDocument/2006/relationships/image" Target="../media/image118.png"/><Relationship Id="rId63" Type="http://schemas.openxmlformats.org/officeDocument/2006/relationships/image" Target="../media/image119.png"/><Relationship Id="rId64" Type="http://schemas.openxmlformats.org/officeDocument/2006/relationships/image" Target="../media/image120.png"/><Relationship Id="rId65" Type="http://schemas.openxmlformats.org/officeDocument/2006/relationships/image" Target="../media/image121.png"/><Relationship Id="rId66" Type="http://schemas.openxmlformats.org/officeDocument/2006/relationships/image" Target="../media/image122.png"/><Relationship Id="rId67" Type="http://schemas.openxmlformats.org/officeDocument/2006/relationships/image" Target="../media/image123.png"/><Relationship Id="rId68" Type="http://schemas.openxmlformats.org/officeDocument/2006/relationships/image" Target="../media/image124.png"/><Relationship Id="rId69" Type="http://schemas.openxmlformats.org/officeDocument/2006/relationships/image" Target="../media/image125.png"/><Relationship Id="rId70" Type="http://schemas.openxmlformats.org/officeDocument/2006/relationships/image" Target="../media/image126.png"/><Relationship Id="rId71" Type="http://schemas.openxmlformats.org/officeDocument/2006/relationships/image" Target="../media/image127.png"/><Relationship Id="rId72" Type="http://schemas.openxmlformats.org/officeDocument/2006/relationships/image" Target="../media/image128.png"/><Relationship Id="rId73" Type="http://schemas.openxmlformats.org/officeDocument/2006/relationships/image" Target="../media/image129.png"/><Relationship Id="rId74" Type="http://schemas.openxmlformats.org/officeDocument/2006/relationships/image" Target="../media/image130.png"/><Relationship Id="rId75" Type="http://schemas.openxmlformats.org/officeDocument/2006/relationships/image" Target="../media/image131.png"/><Relationship Id="rId76" Type="http://schemas.openxmlformats.org/officeDocument/2006/relationships/image" Target="../media/image132.png"/><Relationship Id="rId77" Type="http://schemas.openxmlformats.org/officeDocument/2006/relationships/image" Target="../media/image133.png"/><Relationship Id="rId78" Type="http://schemas.openxmlformats.org/officeDocument/2006/relationships/image" Target="../media/image134.png"/><Relationship Id="rId79" Type="http://schemas.openxmlformats.org/officeDocument/2006/relationships/image" Target="../media/image135.png"/><Relationship Id="rId80" Type="http://schemas.openxmlformats.org/officeDocument/2006/relationships/image" Target="../media/image136.png"/><Relationship Id="rId81" Type="http://schemas.openxmlformats.org/officeDocument/2006/relationships/image" Target="../media/image137.png"/><Relationship Id="rId82" Type="http://schemas.openxmlformats.org/officeDocument/2006/relationships/image" Target="../media/image138.png"/><Relationship Id="rId83" Type="http://schemas.openxmlformats.org/officeDocument/2006/relationships/image" Target="../media/image139.png"/><Relationship Id="rId84" Type="http://schemas.openxmlformats.org/officeDocument/2006/relationships/image" Target="../media/image140.png"/><Relationship Id="rId85" Type="http://schemas.openxmlformats.org/officeDocument/2006/relationships/image" Target="../media/image141.png"/><Relationship Id="rId86" Type="http://schemas.openxmlformats.org/officeDocument/2006/relationships/image" Target="../media/image142.png"/><Relationship Id="rId87" Type="http://schemas.openxmlformats.org/officeDocument/2006/relationships/image" Target="../media/image143.png"/><Relationship Id="rId88" Type="http://schemas.openxmlformats.org/officeDocument/2006/relationships/image" Target="../media/image144.png"/><Relationship Id="rId89" Type="http://schemas.openxmlformats.org/officeDocument/2006/relationships/image" Target="../media/image145.png"/><Relationship Id="rId90" Type="http://schemas.openxmlformats.org/officeDocument/2006/relationships/image" Target="../media/image146.png"/><Relationship Id="rId91" Type="http://schemas.openxmlformats.org/officeDocument/2006/relationships/image" Target="../media/image147.png"/><Relationship Id="rId92" Type="http://schemas.openxmlformats.org/officeDocument/2006/relationships/image" Target="../media/image148.png"/><Relationship Id="rId93" Type="http://schemas.openxmlformats.org/officeDocument/2006/relationships/image" Target="../media/image149.png"/><Relationship Id="rId94" Type="http://schemas.openxmlformats.org/officeDocument/2006/relationships/image" Target="../media/image150.png"/><Relationship Id="rId95" Type="http://schemas.openxmlformats.org/officeDocument/2006/relationships/image" Target="../media/image151.png"/><Relationship Id="rId96" Type="http://schemas.openxmlformats.org/officeDocument/2006/relationships/image" Target="../media/image152.png"/><Relationship Id="rId97" Type="http://schemas.openxmlformats.org/officeDocument/2006/relationships/image" Target="../media/image153.png"/><Relationship Id="rId98" Type="http://schemas.openxmlformats.org/officeDocument/2006/relationships/image" Target="../media/image154.png"/><Relationship Id="rId99" Type="http://schemas.openxmlformats.org/officeDocument/2006/relationships/image" Target="../media/image155.png"/><Relationship Id="rId100" Type="http://schemas.openxmlformats.org/officeDocument/2006/relationships/image" Target="../media/image156.png"/><Relationship Id="rId101" Type="http://schemas.openxmlformats.org/officeDocument/2006/relationships/image" Target="../media/image157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5.png"/><Relationship Id="rId3" Type="http://schemas.openxmlformats.org/officeDocument/2006/relationships/image" Target="../media/image158.png"/><Relationship Id="rId4" Type="http://schemas.openxmlformats.org/officeDocument/2006/relationships/image" Target="../media/image159.png"/><Relationship Id="rId5" Type="http://schemas.openxmlformats.org/officeDocument/2006/relationships/image" Target="../media/image160.png"/><Relationship Id="rId6" Type="http://schemas.openxmlformats.org/officeDocument/2006/relationships/image" Target="../media/image161.png"/><Relationship Id="rId7" Type="http://schemas.openxmlformats.org/officeDocument/2006/relationships/image" Target="../media/image162.png"/><Relationship Id="rId8" Type="http://schemas.openxmlformats.org/officeDocument/2006/relationships/image" Target="../media/image163.png"/><Relationship Id="rId9" Type="http://schemas.openxmlformats.org/officeDocument/2006/relationships/image" Target="../media/image164.png"/><Relationship Id="rId10" Type="http://schemas.openxmlformats.org/officeDocument/2006/relationships/image" Target="../media/image165.png"/><Relationship Id="rId11" Type="http://schemas.openxmlformats.org/officeDocument/2006/relationships/image" Target="../media/image166.png"/><Relationship Id="rId12" Type="http://schemas.openxmlformats.org/officeDocument/2006/relationships/image" Target="../media/image67.png"/><Relationship Id="rId13" Type="http://schemas.openxmlformats.org/officeDocument/2006/relationships/image" Target="../media/image80.png"/><Relationship Id="rId14" Type="http://schemas.openxmlformats.org/officeDocument/2006/relationships/image" Target="../media/image167.png"/><Relationship Id="rId15" Type="http://schemas.openxmlformats.org/officeDocument/2006/relationships/image" Target="../media/image70.png"/><Relationship Id="rId16" Type="http://schemas.openxmlformats.org/officeDocument/2006/relationships/image" Target="../media/image168.png"/><Relationship Id="rId17" Type="http://schemas.openxmlformats.org/officeDocument/2006/relationships/image" Target="../media/image77.png"/><Relationship Id="rId18" Type="http://schemas.openxmlformats.org/officeDocument/2006/relationships/image" Target="../media/image79.png"/><Relationship Id="rId19" Type="http://schemas.openxmlformats.org/officeDocument/2006/relationships/image" Target="../media/image76.png"/><Relationship Id="rId20" Type="http://schemas.openxmlformats.org/officeDocument/2006/relationships/image" Target="../media/image78.png"/><Relationship Id="rId21" Type="http://schemas.openxmlformats.org/officeDocument/2006/relationships/image" Target="../media/image129.png"/><Relationship Id="rId22" Type="http://schemas.openxmlformats.org/officeDocument/2006/relationships/image" Target="../media/image169.png"/><Relationship Id="rId23" Type="http://schemas.openxmlformats.org/officeDocument/2006/relationships/image" Target="../media/image72.png"/><Relationship Id="rId24" Type="http://schemas.openxmlformats.org/officeDocument/2006/relationships/image" Target="../media/image170.png"/><Relationship Id="rId25" Type="http://schemas.openxmlformats.org/officeDocument/2006/relationships/image" Target="../media/image110.png"/><Relationship Id="rId26" Type="http://schemas.openxmlformats.org/officeDocument/2006/relationships/image" Target="../media/image171.png"/><Relationship Id="rId27" Type="http://schemas.openxmlformats.org/officeDocument/2006/relationships/image" Target="../media/image111.png"/><Relationship Id="rId28" Type="http://schemas.openxmlformats.org/officeDocument/2006/relationships/image" Target="../media/image172.png"/><Relationship Id="rId29" Type="http://schemas.openxmlformats.org/officeDocument/2006/relationships/image" Target="../media/image173.png"/><Relationship Id="rId30" Type="http://schemas.openxmlformats.org/officeDocument/2006/relationships/image" Target="../media/image174.png"/><Relationship Id="rId31" Type="http://schemas.openxmlformats.org/officeDocument/2006/relationships/image" Target="../media/image175.png"/><Relationship Id="rId32" Type="http://schemas.openxmlformats.org/officeDocument/2006/relationships/image" Target="../media/image176.png"/><Relationship Id="rId33" Type="http://schemas.openxmlformats.org/officeDocument/2006/relationships/image" Target="../media/image177.png"/><Relationship Id="rId34" Type="http://schemas.openxmlformats.org/officeDocument/2006/relationships/image" Target="../media/image75.png"/><Relationship Id="rId35" Type="http://schemas.openxmlformats.org/officeDocument/2006/relationships/image" Target="../media/image178.png"/><Relationship Id="rId36" Type="http://schemas.openxmlformats.org/officeDocument/2006/relationships/image" Target="../media/image179.png"/><Relationship Id="rId37" Type="http://schemas.openxmlformats.org/officeDocument/2006/relationships/image" Target="../media/image180.png"/><Relationship Id="rId38" Type="http://schemas.openxmlformats.org/officeDocument/2006/relationships/image" Target="../media/image181.png"/><Relationship Id="rId39" Type="http://schemas.openxmlformats.org/officeDocument/2006/relationships/image" Target="../media/image182.png"/><Relationship Id="rId40" Type="http://schemas.openxmlformats.org/officeDocument/2006/relationships/image" Target="../media/image183.png"/><Relationship Id="rId41" Type="http://schemas.openxmlformats.org/officeDocument/2006/relationships/image" Target="../media/image184.png"/><Relationship Id="rId42" Type="http://schemas.openxmlformats.org/officeDocument/2006/relationships/image" Target="../media/image185.png"/><Relationship Id="rId43" Type="http://schemas.openxmlformats.org/officeDocument/2006/relationships/image" Target="../media/image186.png"/><Relationship Id="rId44" Type="http://schemas.openxmlformats.org/officeDocument/2006/relationships/image" Target="../media/image187.png"/><Relationship Id="rId45" Type="http://schemas.openxmlformats.org/officeDocument/2006/relationships/image" Target="../media/image188.png"/><Relationship Id="rId46" Type="http://schemas.openxmlformats.org/officeDocument/2006/relationships/image" Target="../media/image189.png"/><Relationship Id="rId47" Type="http://schemas.openxmlformats.org/officeDocument/2006/relationships/image" Target="../media/image190.png"/><Relationship Id="rId48" Type="http://schemas.openxmlformats.org/officeDocument/2006/relationships/image" Target="../media/image191.png"/><Relationship Id="rId49" Type="http://schemas.openxmlformats.org/officeDocument/2006/relationships/image" Target="../media/image192.png"/><Relationship Id="rId50" Type="http://schemas.openxmlformats.org/officeDocument/2006/relationships/image" Target="../media/image193.png"/><Relationship Id="rId51" Type="http://schemas.openxmlformats.org/officeDocument/2006/relationships/image" Target="../media/image194.png"/><Relationship Id="rId52" Type="http://schemas.openxmlformats.org/officeDocument/2006/relationships/image" Target="../media/image195.png"/><Relationship Id="rId53" Type="http://schemas.openxmlformats.org/officeDocument/2006/relationships/image" Target="../media/image196.png"/><Relationship Id="rId54" Type="http://schemas.openxmlformats.org/officeDocument/2006/relationships/image" Target="../media/image197.png"/><Relationship Id="rId55" Type="http://schemas.openxmlformats.org/officeDocument/2006/relationships/image" Target="../media/image198.png"/><Relationship Id="rId56" Type="http://schemas.openxmlformats.org/officeDocument/2006/relationships/image" Target="../media/image199.png"/><Relationship Id="rId57" Type="http://schemas.openxmlformats.org/officeDocument/2006/relationships/image" Target="../media/image200.png"/><Relationship Id="rId58" Type="http://schemas.openxmlformats.org/officeDocument/2006/relationships/image" Target="../media/image201.png"/><Relationship Id="rId59" Type="http://schemas.openxmlformats.org/officeDocument/2006/relationships/image" Target="../media/image202.png"/><Relationship Id="rId60" Type="http://schemas.openxmlformats.org/officeDocument/2006/relationships/image" Target="../media/image203.png"/><Relationship Id="rId61" Type="http://schemas.openxmlformats.org/officeDocument/2006/relationships/image" Target="../media/image204.png"/><Relationship Id="rId62" Type="http://schemas.openxmlformats.org/officeDocument/2006/relationships/image" Target="../media/image205.png"/><Relationship Id="rId63" Type="http://schemas.openxmlformats.org/officeDocument/2006/relationships/image" Target="../media/image206.png"/><Relationship Id="rId64" Type="http://schemas.openxmlformats.org/officeDocument/2006/relationships/image" Target="../media/image207.png"/><Relationship Id="rId65" Type="http://schemas.openxmlformats.org/officeDocument/2006/relationships/image" Target="../media/image208.png"/><Relationship Id="rId66" Type="http://schemas.openxmlformats.org/officeDocument/2006/relationships/image" Target="../media/image209.png"/><Relationship Id="rId67" Type="http://schemas.openxmlformats.org/officeDocument/2006/relationships/image" Target="../media/image210.png"/><Relationship Id="rId68" Type="http://schemas.openxmlformats.org/officeDocument/2006/relationships/image" Target="../media/image211.png"/><Relationship Id="rId69" Type="http://schemas.openxmlformats.org/officeDocument/2006/relationships/image" Target="../media/image212.png"/><Relationship Id="rId70" Type="http://schemas.openxmlformats.org/officeDocument/2006/relationships/image" Target="../media/image213.png"/><Relationship Id="rId71" Type="http://schemas.openxmlformats.org/officeDocument/2006/relationships/image" Target="../media/image214.png"/><Relationship Id="rId72" Type="http://schemas.openxmlformats.org/officeDocument/2006/relationships/image" Target="../media/image215.png"/><Relationship Id="rId73" Type="http://schemas.openxmlformats.org/officeDocument/2006/relationships/image" Target="../media/image216.png"/><Relationship Id="rId74" Type="http://schemas.openxmlformats.org/officeDocument/2006/relationships/image" Target="../media/image217.png"/><Relationship Id="rId75" Type="http://schemas.openxmlformats.org/officeDocument/2006/relationships/image" Target="../media/image218.png"/><Relationship Id="rId76" Type="http://schemas.openxmlformats.org/officeDocument/2006/relationships/image" Target="../media/image219.png"/><Relationship Id="rId77" Type="http://schemas.openxmlformats.org/officeDocument/2006/relationships/image" Target="../media/image220.png"/><Relationship Id="rId78" Type="http://schemas.openxmlformats.org/officeDocument/2006/relationships/image" Target="../media/image221.png"/><Relationship Id="rId79" Type="http://schemas.openxmlformats.org/officeDocument/2006/relationships/image" Target="../media/image222.png"/><Relationship Id="rId80" Type="http://schemas.openxmlformats.org/officeDocument/2006/relationships/image" Target="../media/image223.png"/><Relationship Id="rId81" Type="http://schemas.openxmlformats.org/officeDocument/2006/relationships/image" Target="../media/image224.png"/><Relationship Id="rId82" Type="http://schemas.openxmlformats.org/officeDocument/2006/relationships/image" Target="../media/image225.png"/><Relationship Id="rId83" Type="http://schemas.openxmlformats.org/officeDocument/2006/relationships/image" Target="../media/image226.png"/><Relationship Id="rId84" Type="http://schemas.openxmlformats.org/officeDocument/2006/relationships/image" Target="../media/image227.png"/><Relationship Id="rId85" Type="http://schemas.openxmlformats.org/officeDocument/2006/relationships/image" Target="../media/image228.png"/><Relationship Id="rId86" Type="http://schemas.openxmlformats.org/officeDocument/2006/relationships/image" Target="../media/image229.png"/><Relationship Id="rId87" Type="http://schemas.openxmlformats.org/officeDocument/2006/relationships/image" Target="../media/image230.png"/><Relationship Id="rId88" Type="http://schemas.openxmlformats.org/officeDocument/2006/relationships/image" Target="../media/image231.png"/><Relationship Id="rId89" Type="http://schemas.openxmlformats.org/officeDocument/2006/relationships/image" Target="../media/image232.png"/><Relationship Id="rId90" Type="http://schemas.openxmlformats.org/officeDocument/2006/relationships/image" Target="../media/image233.png"/><Relationship Id="rId91" Type="http://schemas.openxmlformats.org/officeDocument/2006/relationships/image" Target="../media/image234.png"/><Relationship Id="rId92" Type="http://schemas.openxmlformats.org/officeDocument/2006/relationships/image" Target="../media/image235.png"/><Relationship Id="rId93" Type="http://schemas.openxmlformats.org/officeDocument/2006/relationships/image" Target="../media/image236.png"/><Relationship Id="rId94" Type="http://schemas.openxmlformats.org/officeDocument/2006/relationships/image" Target="../media/image237.png"/><Relationship Id="rId95" Type="http://schemas.openxmlformats.org/officeDocument/2006/relationships/image" Target="../media/image238.png"/><Relationship Id="rId96" Type="http://schemas.openxmlformats.org/officeDocument/2006/relationships/image" Target="../media/image239.png"/><Relationship Id="rId97" Type="http://schemas.openxmlformats.org/officeDocument/2006/relationships/image" Target="../media/image240.png"/><Relationship Id="rId98" Type="http://schemas.openxmlformats.org/officeDocument/2006/relationships/image" Target="../media/image241.png"/><Relationship Id="rId99" Type="http://schemas.openxmlformats.org/officeDocument/2006/relationships/image" Target="../media/image242.png"/><Relationship Id="rId100" Type="http://schemas.openxmlformats.org/officeDocument/2006/relationships/image" Target="../media/image243.png"/><Relationship Id="rId101" Type="http://schemas.openxmlformats.org/officeDocument/2006/relationships/image" Target="../media/image244.png"/><Relationship Id="rId102" Type="http://schemas.openxmlformats.org/officeDocument/2006/relationships/image" Target="../media/image245.png"/><Relationship Id="rId103" Type="http://schemas.openxmlformats.org/officeDocument/2006/relationships/image" Target="../media/image246.png"/><Relationship Id="rId104" Type="http://schemas.openxmlformats.org/officeDocument/2006/relationships/image" Target="../media/image247.png"/><Relationship Id="rId105" Type="http://schemas.openxmlformats.org/officeDocument/2006/relationships/image" Target="../media/image248.png"/><Relationship Id="rId106" Type="http://schemas.openxmlformats.org/officeDocument/2006/relationships/image" Target="../media/image249.png"/><Relationship Id="rId107" Type="http://schemas.openxmlformats.org/officeDocument/2006/relationships/image" Target="../media/image250.png"/><Relationship Id="rId108" Type="http://schemas.openxmlformats.org/officeDocument/2006/relationships/image" Target="../media/image251.png"/><Relationship Id="rId109" Type="http://schemas.openxmlformats.org/officeDocument/2006/relationships/image" Target="../media/image252.png"/><Relationship Id="rId110" Type="http://schemas.openxmlformats.org/officeDocument/2006/relationships/image" Target="../media/image253.png"/><Relationship Id="rId111" Type="http://schemas.openxmlformats.org/officeDocument/2006/relationships/image" Target="../media/image254.png"/><Relationship Id="rId112" Type="http://schemas.openxmlformats.org/officeDocument/2006/relationships/image" Target="../media/image255.png"/><Relationship Id="rId113" Type="http://schemas.openxmlformats.org/officeDocument/2006/relationships/image" Target="../media/image256.png"/><Relationship Id="rId114" Type="http://schemas.openxmlformats.org/officeDocument/2006/relationships/image" Target="../media/image257.png"/><Relationship Id="rId115" Type="http://schemas.openxmlformats.org/officeDocument/2006/relationships/image" Target="../media/image258.png"/><Relationship Id="rId116" Type="http://schemas.openxmlformats.org/officeDocument/2006/relationships/image" Target="../media/image259.png"/><Relationship Id="rId117" Type="http://schemas.openxmlformats.org/officeDocument/2006/relationships/image" Target="../media/image260.png"/><Relationship Id="rId118" Type="http://schemas.openxmlformats.org/officeDocument/2006/relationships/image" Target="../media/image261.png"/><Relationship Id="rId119" Type="http://schemas.openxmlformats.org/officeDocument/2006/relationships/image" Target="../media/image262.png"/><Relationship Id="rId120" Type="http://schemas.openxmlformats.org/officeDocument/2006/relationships/image" Target="../media/image263.png"/><Relationship Id="rId121" Type="http://schemas.openxmlformats.org/officeDocument/2006/relationships/image" Target="../media/image264.png"/><Relationship Id="rId122" Type="http://schemas.openxmlformats.org/officeDocument/2006/relationships/image" Target="../media/image265.png"/><Relationship Id="rId123" Type="http://schemas.openxmlformats.org/officeDocument/2006/relationships/image" Target="../media/image266.png"/><Relationship Id="rId124" Type="http://schemas.openxmlformats.org/officeDocument/2006/relationships/image" Target="../media/image267.png"/><Relationship Id="rId125" Type="http://schemas.openxmlformats.org/officeDocument/2006/relationships/image" Target="../media/image268.png"/><Relationship Id="rId126" Type="http://schemas.openxmlformats.org/officeDocument/2006/relationships/image" Target="../media/image269.png"/><Relationship Id="rId127" Type="http://schemas.openxmlformats.org/officeDocument/2006/relationships/image" Target="../media/image270.png"/><Relationship Id="rId128" Type="http://schemas.openxmlformats.org/officeDocument/2006/relationships/image" Target="../media/image271.png"/><Relationship Id="rId129" Type="http://schemas.openxmlformats.org/officeDocument/2006/relationships/image" Target="../media/image272.png"/><Relationship Id="rId130" Type="http://schemas.openxmlformats.org/officeDocument/2006/relationships/image" Target="../media/image273.png"/><Relationship Id="rId131" Type="http://schemas.openxmlformats.org/officeDocument/2006/relationships/image" Target="../media/image274.png"/><Relationship Id="rId132" Type="http://schemas.openxmlformats.org/officeDocument/2006/relationships/image" Target="../media/image275.png"/><Relationship Id="rId133" Type="http://schemas.openxmlformats.org/officeDocument/2006/relationships/image" Target="../media/image276.png"/><Relationship Id="rId134" Type="http://schemas.openxmlformats.org/officeDocument/2006/relationships/image" Target="../media/image277.png"/><Relationship Id="rId135" Type="http://schemas.openxmlformats.org/officeDocument/2006/relationships/image" Target="../media/image278.png"/><Relationship Id="rId136" Type="http://schemas.openxmlformats.org/officeDocument/2006/relationships/image" Target="../media/image279.png"/><Relationship Id="rId137" Type="http://schemas.openxmlformats.org/officeDocument/2006/relationships/image" Target="../media/image280.png"/><Relationship Id="rId138" Type="http://schemas.openxmlformats.org/officeDocument/2006/relationships/image" Target="../media/image281.png"/><Relationship Id="rId139" Type="http://schemas.openxmlformats.org/officeDocument/2006/relationships/image" Target="../media/image282.png"/><Relationship Id="rId140" Type="http://schemas.openxmlformats.org/officeDocument/2006/relationships/image" Target="../media/image283.png"/><Relationship Id="rId141" Type="http://schemas.openxmlformats.org/officeDocument/2006/relationships/image" Target="../media/image284.png"/><Relationship Id="rId142" Type="http://schemas.openxmlformats.org/officeDocument/2006/relationships/image" Target="../media/image285.png"/><Relationship Id="rId143" Type="http://schemas.openxmlformats.org/officeDocument/2006/relationships/image" Target="../media/image156.png"/><Relationship Id="rId144" Type="http://schemas.openxmlformats.org/officeDocument/2006/relationships/image" Target="../media/image157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2517" y="647795"/>
            <a:ext cx="3255251" cy="890111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11970" y="-12"/>
            <a:ext cx="7448629" cy="7239012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793614" y="2784817"/>
            <a:ext cx="964565" cy="1025525"/>
          </a:xfrm>
          <a:custGeom>
            <a:avLst/>
            <a:gdLst/>
            <a:ahLst/>
            <a:cxnLst/>
            <a:rect l="l" t="t" r="r" b="b"/>
            <a:pathLst>
              <a:path w="964564" h="1025525">
                <a:moveTo>
                  <a:pt x="964145" y="0"/>
                </a:moveTo>
                <a:lnTo>
                  <a:pt x="702665" y="0"/>
                </a:lnTo>
                <a:lnTo>
                  <a:pt x="702665" y="49707"/>
                </a:lnTo>
                <a:lnTo>
                  <a:pt x="743953" y="49707"/>
                </a:lnTo>
                <a:lnTo>
                  <a:pt x="764350" y="51189"/>
                </a:lnTo>
                <a:lnTo>
                  <a:pt x="778924" y="55635"/>
                </a:lnTo>
                <a:lnTo>
                  <a:pt x="787671" y="63048"/>
                </a:lnTo>
                <a:lnTo>
                  <a:pt x="790587" y="73431"/>
                </a:lnTo>
                <a:lnTo>
                  <a:pt x="789964" y="78955"/>
                </a:lnTo>
                <a:lnTo>
                  <a:pt x="772233" y="126160"/>
                </a:lnTo>
                <a:lnTo>
                  <a:pt x="766889" y="136207"/>
                </a:lnTo>
                <a:lnTo>
                  <a:pt x="591375" y="482942"/>
                </a:lnTo>
                <a:lnTo>
                  <a:pt x="360286" y="49707"/>
                </a:lnTo>
                <a:lnTo>
                  <a:pt x="479399" y="49707"/>
                </a:lnTo>
                <a:lnTo>
                  <a:pt x="479399" y="0"/>
                </a:lnTo>
                <a:lnTo>
                  <a:pt x="0" y="0"/>
                </a:lnTo>
                <a:lnTo>
                  <a:pt x="0" y="49707"/>
                </a:lnTo>
                <a:lnTo>
                  <a:pt x="73393" y="49707"/>
                </a:lnTo>
                <a:lnTo>
                  <a:pt x="364705" y="560895"/>
                </a:lnTo>
                <a:lnTo>
                  <a:pt x="364705" y="975626"/>
                </a:lnTo>
                <a:lnTo>
                  <a:pt x="206438" y="975626"/>
                </a:lnTo>
                <a:lnTo>
                  <a:pt x="206438" y="1025321"/>
                </a:lnTo>
                <a:lnTo>
                  <a:pt x="773760" y="1025321"/>
                </a:lnTo>
                <a:lnTo>
                  <a:pt x="773760" y="975626"/>
                </a:lnTo>
                <a:lnTo>
                  <a:pt x="615492" y="975626"/>
                </a:lnTo>
                <a:lnTo>
                  <a:pt x="615492" y="547878"/>
                </a:lnTo>
                <a:lnTo>
                  <a:pt x="828814" y="136601"/>
                </a:lnTo>
                <a:lnTo>
                  <a:pt x="855987" y="90165"/>
                </a:lnTo>
                <a:lnTo>
                  <a:pt x="893283" y="58140"/>
                </a:lnTo>
                <a:lnTo>
                  <a:pt x="935487" y="50645"/>
                </a:lnTo>
                <a:lnTo>
                  <a:pt x="964145" y="49707"/>
                </a:lnTo>
                <a:lnTo>
                  <a:pt x="964145" y="0"/>
                </a:lnTo>
                <a:close/>
              </a:path>
            </a:pathLst>
          </a:custGeom>
          <a:solidFill>
            <a:srgbClr val="5E44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803628" y="2784805"/>
            <a:ext cx="1050925" cy="1039494"/>
          </a:xfrm>
          <a:custGeom>
            <a:avLst/>
            <a:gdLst/>
            <a:ahLst/>
            <a:cxnLst/>
            <a:rect l="l" t="t" r="r" b="b"/>
            <a:pathLst>
              <a:path w="1050925" h="1039495">
                <a:moveTo>
                  <a:pt x="1050556" y="0"/>
                </a:moveTo>
                <a:lnTo>
                  <a:pt x="723303" y="0"/>
                </a:lnTo>
                <a:lnTo>
                  <a:pt x="723303" y="49707"/>
                </a:lnTo>
                <a:lnTo>
                  <a:pt x="793648" y="49707"/>
                </a:lnTo>
                <a:lnTo>
                  <a:pt x="819499" y="50567"/>
                </a:lnTo>
                <a:lnTo>
                  <a:pt x="858646" y="63461"/>
                </a:lnTo>
                <a:lnTo>
                  <a:pt x="865099" y="106045"/>
                </a:lnTo>
                <a:lnTo>
                  <a:pt x="865530" y="129984"/>
                </a:lnTo>
                <a:lnTo>
                  <a:pt x="865530" y="671321"/>
                </a:lnTo>
                <a:lnTo>
                  <a:pt x="863378" y="734763"/>
                </a:lnTo>
                <a:lnTo>
                  <a:pt x="856922" y="788214"/>
                </a:lnTo>
                <a:lnTo>
                  <a:pt x="846167" y="831675"/>
                </a:lnTo>
                <a:lnTo>
                  <a:pt x="812285" y="891838"/>
                </a:lnTo>
                <a:lnTo>
                  <a:pt x="764880" y="934461"/>
                </a:lnTo>
                <a:lnTo>
                  <a:pt x="705196" y="962774"/>
                </a:lnTo>
                <a:lnTo>
                  <a:pt x="637531" y="976920"/>
                </a:lnTo>
                <a:lnTo>
                  <a:pt x="600976" y="978687"/>
                </a:lnTo>
                <a:lnTo>
                  <a:pt x="553854" y="975317"/>
                </a:lnTo>
                <a:lnTo>
                  <a:pt x="511894" y="965209"/>
                </a:lnTo>
                <a:lnTo>
                  <a:pt x="475098" y="948362"/>
                </a:lnTo>
                <a:lnTo>
                  <a:pt x="443471" y="924775"/>
                </a:lnTo>
                <a:lnTo>
                  <a:pt x="406275" y="864837"/>
                </a:lnTo>
                <a:lnTo>
                  <a:pt x="394653" y="822251"/>
                </a:lnTo>
                <a:lnTo>
                  <a:pt x="387680" y="771254"/>
                </a:lnTo>
                <a:lnTo>
                  <a:pt x="385356" y="711847"/>
                </a:lnTo>
                <a:lnTo>
                  <a:pt x="385356" y="49707"/>
                </a:lnTo>
                <a:lnTo>
                  <a:pt x="526046" y="49707"/>
                </a:lnTo>
                <a:lnTo>
                  <a:pt x="526046" y="0"/>
                </a:lnTo>
                <a:lnTo>
                  <a:pt x="0" y="0"/>
                </a:lnTo>
                <a:lnTo>
                  <a:pt x="0" y="49707"/>
                </a:lnTo>
                <a:lnTo>
                  <a:pt x="134569" y="49707"/>
                </a:lnTo>
                <a:lnTo>
                  <a:pt x="134569" y="702665"/>
                </a:lnTo>
                <a:lnTo>
                  <a:pt x="138104" y="772915"/>
                </a:lnTo>
                <a:lnTo>
                  <a:pt x="148716" y="833793"/>
                </a:lnTo>
                <a:lnTo>
                  <a:pt x="173086" y="889322"/>
                </a:lnTo>
                <a:lnTo>
                  <a:pt x="217906" y="943508"/>
                </a:lnTo>
                <a:lnTo>
                  <a:pt x="247417" y="968242"/>
                </a:lnTo>
                <a:lnTo>
                  <a:pt x="280893" y="988914"/>
                </a:lnTo>
                <a:lnTo>
                  <a:pt x="318335" y="1005523"/>
                </a:lnTo>
                <a:lnTo>
                  <a:pt x="359740" y="1018070"/>
                </a:lnTo>
                <a:lnTo>
                  <a:pt x="403440" y="1027263"/>
                </a:lnTo>
                <a:lnTo>
                  <a:pt x="447765" y="1033832"/>
                </a:lnTo>
                <a:lnTo>
                  <a:pt x="492712" y="1037774"/>
                </a:lnTo>
                <a:lnTo>
                  <a:pt x="538276" y="1039088"/>
                </a:lnTo>
                <a:lnTo>
                  <a:pt x="604383" y="1036703"/>
                </a:lnTo>
                <a:lnTo>
                  <a:pt x="663241" y="1029547"/>
                </a:lnTo>
                <a:lnTo>
                  <a:pt x="714852" y="1017620"/>
                </a:lnTo>
                <a:lnTo>
                  <a:pt x="759214" y="1000921"/>
                </a:lnTo>
                <a:lnTo>
                  <a:pt x="796328" y="979449"/>
                </a:lnTo>
                <a:lnTo>
                  <a:pt x="834175" y="948607"/>
                </a:lnTo>
                <a:lnTo>
                  <a:pt x="863993" y="915708"/>
                </a:lnTo>
                <a:lnTo>
                  <a:pt x="885782" y="880751"/>
                </a:lnTo>
                <a:lnTo>
                  <a:pt x="899540" y="843737"/>
                </a:lnTo>
                <a:lnTo>
                  <a:pt x="908073" y="804147"/>
                </a:lnTo>
                <a:lnTo>
                  <a:pt x="914165" y="761445"/>
                </a:lnTo>
                <a:lnTo>
                  <a:pt x="917818" y="715637"/>
                </a:lnTo>
                <a:lnTo>
                  <a:pt x="919035" y="666724"/>
                </a:lnTo>
                <a:lnTo>
                  <a:pt x="919035" y="136105"/>
                </a:lnTo>
                <a:lnTo>
                  <a:pt x="919847" y="109175"/>
                </a:lnTo>
                <a:lnTo>
                  <a:pt x="932040" y="63080"/>
                </a:lnTo>
                <a:lnTo>
                  <a:pt x="976485" y="50545"/>
                </a:lnTo>
                <a:lnTo>
                  <a:pt x="1002385" y="49707"/>
                </a:lnTo>
                <a:lnTo>
                  <a:pt x="1050556" y="49707"/>
                </a:lnTo>
                <a:lnTo>
                  <a:pt x="1050556" y="0"/>
                </a:lnTo>
                <a:close/>
              </a:path>
            </a:pathLst>
          </a:custGeom>
          <a:solidFill>
            <a:srgbClr val="5E44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2915348" y="2770289"/>
            <a:ext cx="918844" cy="1054100"/>
          </a:xfrm>
          <a:custGeom>
            <a:avLst/>
            <a:gdLst/>
            <a:ahLst/>
            <a:cxnLst/>
            <a:rect l="l" t="t" r="r" b="b"/>
            <a:pathLst>
              <a:path w="918845" h="1054100">
                <a:moveTo>
                  <a:pt x="462584" y="0"/>
                </a:moveTo>
                <a:lnTo>
                  <a:pt x="409296" y="2988"/>
                </a:lnTo>
                <a:lnTo>
                  <a:pt x="358222" y="11954"/>
                </a:lnTo>
                <a:lnTo>
                  <a:pt x="309364" y="26897"/>
                </a:lnTo>
                <a:lnTo>
                  <a:pt x="262721" y="47815"/>
                </a:lnTo>
                <a:lnTo>
                  <a:pt x="218295" y="74708"/>
                </a:lnTo>
                <a:lnTo>
                  <a:pt x="176085" y="107576"/>
                </a:lnTo>
                <a:lnTo>
                  <a:pt x="136093" y="146418"/>
                </a:lnTo>
                <a:lnTo>
                  <a:pt x="104196" y="184335"/>
                </a:lnTo>
                <a:lnTo>
                  <a:pt x="76552" y="224868"/>
                </a:lnTo>
                <a:lnTo>
                  <a:pt x="53161" y="268016"/>
                </a:lnTo>
                <a:lnTo>
                  <a:pt x="34023" y="313780"/>
                </a:lnTo>
                <a:lnTo>
                  <a:pt x="19138" y="362159"/>
                </a:lnTo>
                <a:lnTo>
                  <a:pt x="8505" y="413153"/>
                </a:lnTo>
                <a:lnTo>
                  <a:pt x="2126" y="466762"/>
                </a:lnTo>
                <a:lnTo>
                  <a:pt x="0" y="522986"/>
                </a:lnTo>
                <a:lnTo>
                  <a:pt x="2018" y="578410"/>
                </a:lnTo>
                <a:lnTo>
                  <a:pt x="8075" y="631516"/>
                </a:lnTo>
                <a:lnTo>
                  <a:pt x="18169" y="682303"/>
                </a:lnTo>
                <a:lnTo>
                  <a:pt x="32302" y="730772"/>
                </a:lnTo>
                <a:lnTo>
                  <a:pt x="50473" y="776922"/>
                </a:lnTo>
                <a:lnTo>
                  <a:pt x="72684" y="820753"/>
                </a:lnTo>
                <a:lnTo>
                  <a:pt x="98933" y="862265"/>
                </a:lnTo>
                <a:lnTo>
                  <a:pt x="129222" y="901458"/>
                </a:lnTo>
                <a:lnTo>
                  <a:pt x="162716" y="937119"/>
                </a:lnTo>
                <a:lnTo>
                  <a:pt x="198600" y="968024"/>
                </a:lnTo>
                <a:lnTo>
                  <a:pt x="236874" y="994174"/>
                </a:lnTo>
                <a:lnTo>
                  <a:pt x="277539" y="1015569"/>
                </a:lnTo>
                <a:lnTo>
                  <a:pt x="320594" y="1032210"/>
                </a:lnTo>
                <a:lnTo>
                  <a:pt x="366041" y="1044096"/>
                </a:lnTo>
                <a:lnTo>
                  <a:pt x="413879" y="1051227"/>
                </a:lnTo>
                <a:lnTo>
                  <a:pt x="464108" y="1053604"/>
                </a:lnTo>
                <a:lnTo>
                  <a:pt x="517310" y="1050679"/>
                </a:lnTo>
                <a:lnTo>
                  <a:pt x="568123" y="1041903"/>
                </a:lnTo>
                <a:lnTo>
                  <a:pt x="616549" y="1027276"/>
                </a:lnTo>
                <a:lnTo>
                  <a:pt x="662588" y="1006797"/>
                </a:lnTo>
                <a:lnTo>
                  <a:pt x="667375" y="1003909"/>
                </a:lnTo>
                <a:lnTo>
                  <a:pt x="459511" y="1003909"/>
                </a:lnTo>
                <a:lnTo>
                  <a:pt x="421690" y="1001091"/>
                </a:lnTo>
                <a:lnTo>
                  <a:pt x="362245" y="978540"/>
                </a:lnTo>
                <a:lnTo>
                  <a:pt x="323515" y="934310"/>
                </a:lnTo>
                <a:lnTo>
                  <a:pt x="300189" y="873720"/>
                </a:lnTo>
                <a:lnTo>
                  <a:pt x="291291" y="807826"/>
                </a:lnTo>
                <a:lnTo>
                  <a:pt x="289093" y="769183"/>
                </a:lnTo>
                <a:lnTo>
                  <a:pt x="287385" y="721683"/>
                </a:lnTo>
                <a:lnTo>
                  <a:pt x="286267" y="670048"/>
                </a:lnTo>
                <a:lnTo>
                  <a:pt x="285469" y="603207"/>
                </a:lnTo>
                <a:lnTo>
                  <a:pt x="285201" y="529107"/>
                </a:lnTo>
                <a:lnTo>
                  <a:pt x="285202" y="522986"/>
                </a:lnTo>
                <a:lnTo>
                  <a:pt x="285389" y="474129"/>
                </a:lnTo>
                <a:lnTo>
                  <a:pt x="285478" y="451114"/>
                </a:lnTo>
                <a:lnTo>
                  <a:pt x="286292" y="388421"/>
                </a:lnTo>
                <a:lnTo>
                  <a:pt x="287648" y="332224"/>
                </a:lnTo>
                <a:lnTo>
                  <a:pt x="289780" y="278318"/>
                </a:lnTo>
                <a:lnTo>
                  <a:pt x="292361" y="238048"/>
                </a:lnTo>
                <a:lnTo>
                  <a:pt x="302636" y="168333"/>
                </a:lnTo>
                <a:lnTo>
                  <a:pt x="328631" y="108892"/>
                </a:lnTo>
                <a:lnTo>
                  <a:pt x="370134" y="71327"/>
                </a:lnTo>
                <a:lnTo>
                  <a:pt x="426135" y="52786"/>
                </a:lnTo>
                <a:lnTo>
                  <a:pt x="459511" y="50469"/>
                </a:lnTo>
                <a:lnTo>
                  <a:pt x="661874" y="50469"/>
                </a:lnTo>
                <a:lnTo>
                  <a:pt x="652322" y="44938"/>
                </a:lnTo>
                <a:lnTo>
                  <a:pt x="607157" y="25277"/>
                </a:lnTo>
                <a:lnTo>
                  <a:pt x="560480" y="11234"/>
                </a:lnTo>
                <a:lnTo>
                  <a:pt x="512288" y="2808"/>
                </a:lnTo>
                <a:lnTo>
                  <a:pt x="462584" y="0"/>
                </a:lnTo>
                <a:close/>
              </a:path>
              <a:path w="918845" h="1054100">
                <a:moveTo>
                  <a:pt x="661874" y="50469"/>
                </a:moveTo>
                <a:lnTo>
                  <a:pt x="459511" y="50469"/>
                </a:lnTo>
                <a:lnTo>
                  <a:pt x="498244" y="53336"/>
                </a:lnTo>
                <a:lnTo>
                  <a:pt x="531101" y="61937"/>
                </a:lnTo>
                <a:lnTo>
                  <a:pt x="579183" y="96342"/>
                </a:lnTo>
                <a:lnTo>
                  <a:pt x="608615" y="149480"/>
                </a:lnTo>
                <a:lnTo>
                  <a:pt x="624293" y="217144"/>
                </a:lnTo>
                <a:lnTo>
                  <a:pt x="629058" y="282923"/>
                </a:lnTo>
                <a:lnTo>
                  <a:pt x="629174" y="284945"/>
                </a:lnTo>
                <a:lnTo>
                  <a:pt x="630883" y="332224"/>
                </a:lnTo>
                <a:lnTo>
                  <a:pt x="632027" y="384849"/>
                </a:lnTo>
                <a:lnTo>
                  <a:pt x="632810" y="451114"/>
                </a:lnTo>
                <a:lnTo>
                  <a:pt x="633067" y="522986"/>
                </a:lnTo>
                <a:lnTo>
                  <a:pt x="633076" y="529107"/>
                </a:lnTo>
                <a:lnTo>
                  <a:pt x="632882" y="578410"/>
                </a:lnTo>
                <a:lnTo>
                  <a:pt x="632784" y="603207"/>
                </a:lnTo>
                <a:lnTo>
                  <a:pt x="631955" y="665328"/>
                </a:lnTo>
                <a:lnTo>
                  <a:pt x="631892" y="670048"/>
                </a:lnTo>
                <a:lnTo>
                  <a:pt x="630405" y="728094"/>
                </a:lnTo>
                <a:lnTo>
                  <a:pt x="628341" y="776922"/>
                </a:lnTo>
                <a:lnTo>
                  <a:pt x="625647" y="817801"/>
                </a:lnTo>
                <a:lnTo>
                  <a:pt x="615041" y="887531"/>
                </a:lnTo>
                <a:lnTo>
                  <a:pt x="588475" y="946594"/>
                </a:lnTo>
                <a:lnTo>
                  <a:pt x="546470" y="983480"/>
                </a:lnTo>
                <a:lnTo>
                  <a:pt x="491602" y="1001640"/>
                </a:lnTo>
                <a:lnTo>
                  <a:pt x="459511" y="1003909"/>
                </a:lnTo>
                <a:lnTo>
                  <a:pt x="667375" y="1003909"/>
                </a:lnTo>
                <a:lnTo>
                  <a:pt x="706239" y="980466"/>
                </a:lnTo>
                <a:lnTo>
                  <a:pt x="747504" y="948283"/>
                </a:lnTo>
                <a:lnTo>
                  <a:pt x="786383" y="910247"/>
                </a:lnTo>
                <a:lnTo>
                  <a:pt x="817298" y="872934"/>
                </a:lnTo>
                <a:lnTo>
                  <a:pt x="844089" y="832670"/>
                </a:lnTo>
                <a:lnTo>
                  <a:pt x="866757" y="789455"/>
                </a:lnTo>
                <a:lnTo>
                  <a:pt x="885304" y="743289"/>
                </a:lnTo>
                <a:lnTo>
                  <a:pt x="899728" y="694172"/>
                </a:lnTo>
                <a:lnTo>
                  <a:pt x="910031" y="642102"/>
                </a:lnTo>
                <a:lnTo>
                  <a:pt x="916213" y="587081"/>
                </a:lnTo>
                <a:lnTo>
                  <a:pt x="918273" y="529107"/>
                </a:lnTo>
                <a:lnTo>
                  <a:pt x="916550" y="474129"/>
                </a:lnTo>
                <a:lnTo>
                  <a:pt x="911381" y="422022"/>
                </a:lnTo>
                <a:lnTo>
                  <a:pt x="902767" y="372785"/>
                </a:lnTo>
                <a:lnTo>
                  <a:pt x="890708" y="326419"/>
                </a:lnTo>
                <a:lnTo>
                  <a:pt x="875203" y="282923"/>
                </a:lnTo>
                <a:lnTo>
                  <a:pt x="856254" y="242296"/>
                </a:lnTo>
                <a:lnTo>
                  <a:pt x="833860" y="204538"/>
                </a:lnTo>
                <a:lnTo>
                  <a:pt x="808021" y="169649"/>
                </a:lnTo>
                <a:lnTo>
                  <a:pt x="778738" y="137629"/>
                </a:lnTo>
                <a:lnTo>
                  <a:pt x="738113" y="101114"/>
                </a:lnTo>
                <a:lnTo>
                  <a:pt x="695974" y="70217"/>
                </a:lnTo>
                <a:lnTo>
                  <a:pt x="661874" y="50469"/>
                </a:lnTo>
                <a:close/>
              </a:path>
            </a:pathLst>
          </a:custGeom>
          <a:solidFill>
            <a:srgbClr val="5E44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3942969" y="2784817"/>
            <a:ext cx="861060" cy="1025525"/>
          </a:xfrm>
          <a:custGeom>
            <a:avLst/>
            <a:gdLst/>
            <a:ahLst/>
            <a:cxnLst/>
            <a:rect l="l" t="t" r="r" b="b"/>
            <a:pathLst>
              <a:path w="861060" h="1025525">
                <a:moveTo>
                  <a:pt x="854824" y="0"/>
                </a:moveTo>
                <a:lnTo>
                  <a:pt x="6121" y="0"/>
                </a:lnTo>
                <a:lnTo>
                  <a:pt x="0" y="334899"/>
                </a:lnTo>
                <a:lnTo>
                  <a:pt x="46647" y="334899"/>
                </a:lnTo>
                <a:lnTo>
                  <a:pt x="60880" y="275042"/>
                </a:lnTo>
                <a:lnTo>
                  <a:pt x="78096" y="222229"/>
                </a:lnTo>
                <a:lnTo>
                  <a:pt x="98294" y="176457"/>
                </a:lnTo>
                <a:lnTo>
                  <a:pt x="121475" y="137728"/>
                </a:lnTo>
                <a:lnTo>
                  <a:pt x="147639" y="106040"/>
                </a:lnTo>
                <a:lnTo>
                  <a:pt x="176787" y="81394"/>
                </a:lnTo>
                <a:lnTo>
                  <a:pt x="244032" y="53228"/>
                </a:lnTo>
                <a:lnTo>
                  <a:pt x="282130" y="49707"/>
                </a:lnTo>
                <a:lnTo>
                  <a:pt x="305079" y="49707"/>
                </a:lnTo>
                <a:lnTo>
                  <a:pt x="305079" y="975626"/>
                </a:lnTo>
                <a:lnTo>
                  <a:pt x="150622" y="975626"/>
                </a:lnTo>
                <a:lnTo>
                  <a:pt x="150622" y="1025321"/>
                </a:lnTo>
                <a:lnTo>
                  <a:pt x="711073" y="1025321"/>
                </a:lnTo>
                <a:lnTo>
                  <a:pt x="711073" y="975626"/>
                </a:lnTo>
                <a:lnTo>
                  <a:pt x="555866" y="975626"/>
                </a:lnTo>
                <a:lnTo>
                  <a:pt x="555866" y="49707"/>
                </a:lnTo>
                <a:lnTo>
                  <a:pt x="579564" y="49707"/>
                </a:lnTo>
                <a:lnTo>
                  <a:pt x="617649" y="53228"/>
                </a:lnTo>
                <a:lnTo>
                  <a:pt x="684817" y="81394"/>
                </a:lnTo>
                <a:lnTo>
                  <a:pt x="713900" y="106040"/>
                </a:lnTo>
                <a:lnTo>
                  <a:pt x="739981" y="137728"/>
                </a:lnTo>
                <a:lnTo>
                  <a:pt x="763062" y="176457"/>
                </a:lnTo>
                <a:lnTo>
                  <a:pt x="783142" y="222229"/>
                </a:lnTo>
                <a:lnTo>
                  <a:pt x="800220" y="275042"/>
                </a:lnTo>
                <a:lnTo>
                  <a:pt x="814298" y="334899"/>
                </a:lnTo>
                <a:lnTo>
                  <a:pt x="860933" y="334899"/>
                </a:lnTo>
                <a:lnTo>
                  <a:pt x="854824" y="0"/>
                </a:lnTo>
                <a:close/>
              </a:path>
            </a:pathLst>
          </a:custGeom>
          <a:solidFill>
            <a:srgbClr val="5E44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4885715" y="2770289"/>
            <a:ext cx="918844" cy="1054100"/>
          </a:xfrm>
          <a:custGeom>
            <a:avLst/>
            <a:gdLst/>
            <a:ahLst/>
            <a:cxnLst/>
            <a:rect l="l" t="t" r="r" b="b"/>
            <a:pathLst>
              <a:path w="918845" h="1054100">
                <a:moveTo>
                  <a:pt x="462584" y="0"/>
                </a:moveTo>
                <a:lnTo>
                  <a:pt x="409296" y="2988"/>
                </a:lnTo>
                <a:lnTo>
                  <a:pt x="358222" y="11954"/>
                </a:lnTo>
                <a:lnTo>
                  <a:pt x="309364" y="26897"/>
                </a:lnTo>
                <a:lnTo>
                  <a:pt x="262721" y="47815"/>
                </a:lnTo>
                <a:lnTo>
                  <a:pt x="218295" y="74708"/>
                </a:lnTo>
                <a:lnTo>
                  <a:pt x="176085" y="107576"/>
                </a:lnTo>
                <a:lnTo>
                  <a:pt x="136093" y="146418"/>
                </a:lnTo>
                <a:lnTo>
                  <a:pt x="104196" y="184335"/>
                </a:lnTo>
                <a:lnTo>
                  <a:pt x="76552" y="224868"/>
                </a:lnTo>
                <a:lnTo>
                  <a:pt x="53161" y="268016"/>
                </a:lnTo>
                <a:lnTo>
                  <a:pt x="34023" y="313780"/>
                </a:lnTo>
                <a:lnTo>
                  <a:pt x="19138" y="362159"/>
                </a:lnTo>
                <a:lnTo>
                  <a:pt x="8505" y="413153"/>
                </a:lnTo>
                <a:lnTo>
                  <a:pt x="2126" y="466762"/>
                </a:lnTo>
                <a:lnTo>
                  <a:pt x="0" y="522986"/>
                </a:lnTo>
                <a:lnTo>
                  <a:pt x="2018" y="578410"/>
                </a:lnTo>
                <a:lnTo>
                  <a:pt x="8075" y="631516"/>
                </a:lnTo>
                <a:lnTo>
                  <a:pt x="18169" y="682303"/>
                </a:lnTo>
                <a:lnTo>
                  <a:pt x="32302" y="730772"/>
                </a:lnTo>
                <a:lnTo>
                  <a:pt x="50473" y="776922"/>
                </a:lnTo>
                <a:lnTo>
                  <a:pt x="72684" y="820753"/>
                </a:lnTo>
                <a:lnTo>
                  <a:pt x="98933" y="862265"/>
                </a:lnTo>
                <a:lnTo>
                  <a:pt x="129222" y="901458"/>
                </a:lnTo>
                <a:lnTo>
                  <a:pt x="162716" y="937119"/>
                </a:lnTo>
                <a:lnTo>
                  <a:pt x="198600" y="968024"/>
                </a:lnTo>
                <a:lnTo>
                  <a:pt x="236874" y="994174"/>
                </a:lnTo>
                <a:lnTo>
                  <a:pt x="277539" y="1015569"/>
                </a:lnTo>
                <a:lnTo>
                  <a:pt x="320594" y="1032210"/>
                </a:lnTo>
                <a:lnTo>
                  <a:pt x="366041" y="1044096"/>
                </a:lnTo>
                <a:lnTo>
                  <a:pt x="413879" y="1051227"/>
                </a:lnTo>
                <a:lnTo>
                  <a:pt x="464108" y="1053604"/>
                </a:lnTo>
                <a:lnTo>
                  <a:pt x="517310" y="1050679"/>
                </a:lnTo>
                <a:lnTo>
                  <a:pt x="568123" y="1041903"/>
                </a:lnTo>
                <a:lnTo>
                  <a:pt x="616549" y="1027276"/>
                </a:lnTo>
                <a:lnTo>
                  <a:pt x="662588" y="1006797"/>
                </a:lnTo>
                <a:lnTo>
                  <a:pt x="667375" y="1003909"/>
                </a:lnTo>
                <a:lnTo>
                  <a:pt x="459511" y="1003909"/>
                </a:lnTo>
                <a:lnTo>
                  <a:pt x="421690" y="1001091"/>
                </a:lnTo>
                <a:lnTo>
                  <a:pt x="362245" y="978540"/>
                </a:lnTo>
                <a:lnTo>
                  <a:pt x="323515" y="934310"/>
                </a:lnTo>
                <a:lnTo>
                  <a:pt x="300189" y="873720"/>
                </a:lnTo>
                <a:lnTo>
                  <a:pt x="291291" y="807826"/>
                </a:lnTo>
                <a:lnTo>
                  <a:pt x="289093" y="769183"/>
                </a:lnTo>
                <a:lnTo>
                  <a:pt x="287385" y="721683"/>
                </a:lnTo>
                <a:lnTo>
                  <a:pt x="286267" y="670048"/>
                </a:lnTo>
                <a:lnTo>
                  <a:pt x="285469" y="603207"/>
                </a:lnTo>
                <a:lnTo>
                  <a:pt x="285201" y="529107"/>
                </a:lnTo>
                <a:lnTo>
                  <a:pt x="285202" y="522986"/>
                </a:lnTo>
                <a:lnTo>
                  <a:pt x="285389" y="474129"/>
                </a:lnTo>
                <a:lnTo>
                  <a:pt x="285478" y="451114"/>
                </a:lnTo>
                <a:lnTo>
                  <a:pt x="286292" y="388421"/>
                </a:lnTo>
                <a:lnTo>
                  <a:pt x="287648" y="332224"/>
                </a:lnTo>
                <a:lnTo>
                  <a:pt x="289780" y="278318"/>
                </a:lnTo>
                <a:lnTo>
                  <a:pt x="292361" y="238048"/>
                </a:lnTo>
                <a:lnTo>
                  <a:pt x="302636" y="168333"/>
                </a:lnTo>
                <a:lnTo>
                  <a:pt x="328631" y="108892"/>
                </a:lnTo>
                <a:lnTo>
                  <a:pt x="370134" y="71327"/>
                </a:lnTo>
                <a:lnTo>
                  <a:pt x="426135" y="52786"/>
                </a:lnTo>
                <a:lnTo>
                  <a:pt x="459511" y="50469"/>
                </a:lnTo>
                <a:lnTo>
                  <a:pt x="661874" y="50469"/>
                </a:lnTo>
                <a:lnTo>
                  <a:pt x="652322" y="44938"/>
                </a:lnTo>
                <a:lnTo>
                  <a:pt x="607157" y="25277"/>
                </a:lnTo>
                <a:lnTo>
                  <a:pt x="560480" y="11234"/>
                </a:lnTo>
                <a:lnTo>
                  <a:pt x="512288" y="2808"/>
                </a:lnTo>
                <a:lnTo>
                  <a:pt x="462584" y="0"/>
                </a:lnTo>
                <a:close/>
              </a:path>
              <a:path w="918845" h="1054100">
                <a:moveTo>
                  <a:pt x="661874" y="50469"/>
                </a:moveTo>
                <a:lnTo>
                  <a:pt x="459511" y="50469"/>
                </a:lnTo>
                <a:lnTo>
                  <a:pt x="498244" y="53336"/>
                </a:lnTo>
                <a:lnTo>
                  <a:pt x="531101" y="61937"/>
                </a:lnTo>
                <a:lnTo>
                  <a:pt x="579183" y="96342"/>
                </a:lnTo>
                <a:lnTo>
                  <a:pt x="608615" y="149480"/>
                </a:lnTo>
                <a:lnTo>
                  <a:pt x="624293" y="217144"/>
                </a:lnTo>
                <a:lnTo>
                  <a:pt x="629058" y="282923"/>
                </a:lnTo>
                <a:lnTo>
                  <a:pt x="629174" y="284945"/>
                </a:lnTo>
                <a:lnTo>
                  <a:pt x="630883" y="332224"/>
                </a:lnTo>
                <a:lnTo>
                  <a:pt x="632027" y="384849"/>
                </a:lnTo>
                <a:lnTo>
                  <a:pt x="632810" y="451114"/>
                </a:lnTo>
                <a:lnTo>
                  <a:pt x="633067" y="522986"/>
                </a:lnTo>
                <a:lnTo>
                  <a:pt x="633076" y="529107"/>
                </a:lnTo>
                <a:lnTo>
                  <a:pt x="632882" y="578410"/>
                </a:lnTo>
                <a:lnTo>
                  <a:pt x="632784" y="603207"/>
                </a:lnTo>
                <a:lnTo>
                  <a:pt x="631955" y="665328"/>
                </a:lnTo>
                <a:lnTo>
                  <a:pt x="631892" y="670048"/>
                </a:lnTo>
                <a:lnTo>
                  <a:pt x="630405" y="728094"/>
                </a:lnTo>
                <a:lnTo>
                  <a:pt x="628341" y="776922"/>
                </a:lnTo>
                <a:lnTo>
                  <a:pt x="625647" y="817801"/>
                </a:lnTo>
                <a:lnTo>
                  <a:pt x="615041" y="887531"/>
                </a:lnTo>
                <a:lnTo>
                  <a:pt x="588475" y="946594"/>
                </a:lnTo>
                <a:lnTo>
                  <a:pt x="546470" y="983480"/>
                </a:lnTo>
                <a:lnTo>
                  <a:pt x="491602" y="1001640"/>
                </a:lnTo>
                <a:lnTo>
                  <a:pt x="459511" y="1003909"/>
                </a:lnTo>
                <a:lnTo>
                  <a:pt x="667375" y="1003909"/>
                </a:lnTo>
                <a:lnTo>
                  <a:pt x="706239" y="980466"/>
                </a:lnTo>
                <a:lnTo>
                  <a:pt x="747504" y="948283"/>
                </a:lnTo>
                <a:lnTo>
                  <a:pt x="786383" y="910247"/>
                </a:lnTo>
                <a:lnTo>
                  <a:pt x="817298" y="872934"/>
                </a:lnTo>
                <a:lnTo>
                  <a:pt x="844089" y="832670"/>
                </a:lnTo>
                <a:lnTo>
                  <a:pt x="866757" y="789455"/>
                </a:lnTo>
                <a:lnTo>
                  <a:pt x="885304" y="743289"/>
                </a:lnTo>
                <a:lnTo>
                  <a:pt x="899728" y="694172"/>
                </a:lnTo>
                <a:lnTo>
                  <a:pt x="910031" y="642102"/>
                </a:lnTo>
                <a:lnTo>
                  <a:pt x="916213" y="587081"/>
                </a:lnTo>
                <a:lnTo>
                  <a:pt x="918273" y="529107"/>
                </a:lnTo>
                <a:lnTo>
                  <a:pt x="916550" y="474129"/>
                </a:lnTo>
                <a:lnTo>
                  <a:pt x="911381" y="422022"/>
                </a:lnTo>
                <a:lnTo>
                  <a:pt x="902767" y="372785"/>
                </a:lnTo>
                <a:lnTo>
                  <a:pt x="890708" y="326419"/>
                </a:lnTo>
                <a:lnTo>
                  <a:pt x="875203" y="282923"/>
                </a:lnTo>
                <a:lnTo>
                  <a:pt x="856254" y="242296"/>
                </a:lnTo>
                <a:lnTo>
                  <a:pt x="833860" y="204538"/>
                </a:lnTo>
                <a:lnTo>
                  <a:pt x="808021" y="169649"/>
                </a:lnTo>
                <a:lnTo>
                  <a:pt x="778738" y="137629"/>
                </a:lnTo>
                <a:lnTo>
                  <a:pt x="738113" y="101114"/>
                </a:lnTo>
                <a:lnTo>
                  <a:pt x="695974" y="70217"/>
                </a:lnTo>
                <a:lnTo>
                  <a:pt x="661874" y="50469"/>
                </a:lnTo>
                <a:close/>
              </a:path>
            </a:pathLst>
          </a:custGeom>
          <a:solidFill>
            <a:srgbClr val="5E44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805091" y="4328947"/>
            <a:ext cx="2323465" cy="1287780"/>
          </a:xfrm>
          <a:custGeom>
            <a:avLst/>
            <a:gdLst/>
            <a:ahLst/>
            <a:cxnLst/>
            <a:rect l="l" t="t" r="r" b="b"/>
            <a:pathLst>
              <a:path w="2323465" h="1287779">
                <a:moveTo>
                  <a:pt x="1248168" y="28460"/>
                </a:moveTo>
                <a:lnTo>
                  <a:pt x="812228" y="28460"/>
                </a:lnTo>
                <a:lnTo>
                  <a:pt x="812228" y="75272"/>
                </a:lnTo>
                <a:lnTo>
                  <a:pt x="1011389" y="75272"/>
                </a:lnTo>
                <a:lnTo>
                  <a:pt x="715860" y="943483"/>
                </a:lnTo>
                <a:lnTo>
                  <a:pt x="712190" y="943483"/>
                </a:lnTo>
                <a:lnTo>
                  <a:pt x="392811" y="75272"/>
                </a:lnTo>
                <a:lnTo>
                  <a:pt x="588289" y="75272"/>
                </a:lnTo>
                <a:lnTo>
                  <a:pt x="588289" y="28460"/>
                </a:lnTo>
                <a:lnTo>
                  <a:pt x="0" y="28460"/>
                </a:lnTo>
                <a:lnTo>
                  <a:pt x="0" y="75272"/>
                </a:lnTo>
                <a:lnTo>
                  <a:pt x="165201" y="75272"/>
                </a:lnTo>
                <a:lnTo>
                  <a:pt x="622249" y="1287640"/>
                </a:lnTo>
                <a:lnTo>
                  <a:pt x="647026" y="1287640"/>
                </a:lnTo>
                <a:lnTo>
                  <a:pt x="1060030" y="75272"/>
                </a:lnTo>
                <a:lnTo>
                  <a:pt x="1248168" y="75272"/>
                </a:lnTo>
                <a:lnTo>
                  <a:pt x="1248168" y="28460"/>
                </a:lnTo>
                <a:close/>
              </a:path>
              <a:path w="2323465" h="1287779">
                <a:moveTo>
                  <a:pt x="2322880" y="1212380"/>
                </a:moveTo>
                <a:lnTo>
                  <a:pt x="2157679" y="1212380"/>
                </a:lnTo>
                <a:lnTo>
                  <a:pt x="2038096" y="875563"/>
                </a:lnTo>
                <a:lnTo>
                  <a:pt x="2021471" y="828751"/>
                </a:lnTo>
                <a:lnTo>
                  <a:pt x="1846503" y="335902"/>
                </a:lnTo>
                <a:lnTo>
                  <a:pt x="1798828" y="201625"/>
                </a:lnTo>
                <a:lnTo>
                  <a:pt x="1798828" y="828751"/>
                </a:lnTo>
                <a:lnTo>
                  <a:pt x="1441818" y="828751"/>
                </a:lnTo>
                <a:lnTo>
                  <a:pt x="1621701" y="335902"/>
                </a:lnTo>
                <a:lnTo>
                  <a:pt x="1625371" y="335902"/>
                </a:lnTo>
                <a:lnTo>
                  <a:pt x="1798828" y="828751"/>
                </a:lnTo>
                <a:lnTo>
                  <a:pt x="1798828" y="201625"/>
                </a:lnTo>
                <a:lnTo>
                  <a:pt x="1727250" y="0"/>
                </a:lnTo>
                <a:lnTo>
                  <a:pt x="1698790" y="0"/>
                </a:lnTo>
                <a:lnTo>
                  <a:pt x="1249997" y="1212380"/>
                </a:lnTo>
                <a:lnTo>
                  <a:pt x="1080211" y="1212380"/>
                </a:lnTo>
                <a:lnTo>
                  <a:pt x="1080211" y="1259192"/>
                </a:lnTo>
                <a:lnTo>
                  <a:pt x="1526247" y="1259192"/>
                </a:lnTo>
                <a:lnTo>
                  <a:pt x="1526247" y="1212380"/>
                </a:lnTo>
                <a:lnTo>
                  <a:pt x="1298651" y="1212380"/>
                </a:lnTo>
                <a:lnTo>
                  <a:pt x="1424381" y="875563"/>
                </a:lnTo>
                <a:lnTo>
                  <a:pt x="1815350" y="875563"/>
                </a:lnTo>
                <a:lnTo>
                  <a:pt x="1935581" y="1212380"/>
                </a:lnTo>
                <a:lnTo>
                  <a:pt x="1736420" y="1212380"/>
                </a:lnTo>
                <a:lnTo>
                  <a:pt x="1736420" y="1259192"/>
                </a:lnTo>
                <a:lnTo>
                  <a:pt x="2322880" y="1259192"/>
                </a:lnTo>
                <a:lnTo>
                  <a:pt x="2322880" y="12123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3255543" y="4357395"/>
            <a:ext cx="1066800" cy="1231265"/>
          </a:xfrm>
          <a:custGeom>
            <a:avLst/>
            <a:gdLst/>
            <a:ahLst/>
            <a:cxnLst/>
            <a:rect l="l" t="t" r="r" b="b"/>
            <a:pathLst>
              <a:path w="1066800" h="1231264">
                <a:moveTo>
                  <a:pt x="613079" y="1183932"/>
                </a:moveTo>
                <a:lnTo>
                  <a:pt x="0" y="1183932"/>
                </a:lnTo>
                <a:lnTo>
                  <a:pt x="0" y="1230744"/>
                </a:lnTo>
                <a:lnTo>
                  <a:pt x="613079" y="1230744"/>
                </a:lnTo>
                <a:lnTo>
                  <a:pt x="613079" y="1183932"/>
                </a:lnTo>
                <a:close/>
              </a:path>
              <a:path w="1066800" h="1231264">
                <a:moveTo>
                  <a:pt x="413918" y="46812"/>
                </a:moveTo>
                <a:lnTo>
                  <a:pt x="195491" y="46812"/>
                </a:lnTo>
                <a:lnTo>
                  <a:pt x="195491" y="1183932"/>
                </a:lnTo>
                <a:lnTo>
                  <a:pt x="413918" y="1183932"/>
                </a:lnTo>
                <a:lnTo>
                  <a:pt x="413918" y="667232"/>
                </a:lnTo>
                <a:lnTo>
                  <a:pt x="591972" y="667232"/>
                </a:lnTo>
                <a:lnTo>
                  <a:pt x="653483" y="665719"/>
                </a:lnTo>
                <a:lnTo>
                  <a:pt x="710449" y="661181"/>
                </a:lnTo>
                <a:lnTo>
                  <a:pt x="762868" y="653617"/>
                </a:lnTo>
                <a:lnTo>
                  <a:pt x="810742" y="643027"/>
                </a:lnTo>
                <a:lnTo>
                  <a:pt x="854070" y="629412"/>
                </a:lnTo>
                <a:lnTo>
                  <a:pt x="877156" y="619505"/>
                </a:lnTo>
                <a:lnTo>
                  <a:pt x="413918" y="619505"/>
                </a:lnTo>
                <a:lnTo>
                  <a:pt x="413918" y="46812"/>
                </a:lnTo>
                <a:close/>
              </a:path>
              <a:path w="1066800" h="1231264">
                <a:moveTo>
                  <a:pt x="634187" y="0"/>
                </a:moveTo>
                <a:lnTo>
                  <a:pt x="0" y="0"/>
                </a:lnTo>
                <a:lnTo>
                  <a:pt x="0" y="46812"/>
                </a:lnTo>
                <a:lnTo>
                  <a:pt x="573608" y="46812"/>
                </a:lnTo>
                <a:lnTo>
                  <a:pt x="611465" y="47645"/>
                </a:lnTo>
                <a:lnTo>
                  <a:pt x="677544" y="54302"/>
                </a:lnTo>
                <a:lnTo>
                  <a:pt x="731489" y="69587"/>
                </a:lnTo>
                <a:lnTo>
                  <a:pt x="777609" y="105379"/>
                </a:lnTo>
                <a:lnTo>
                  <a:pt x="815071" y="164954"/>
                </a:lnTo>
                <a:lnTo>
                  <a:pt x="827258" y="206394"/>
                </a:lnTo>
                <a:lnTo>
                  <a:pt x="834569" y="256034"/>
                </a:lnTo>
                <a:lnTo>
                  <a:pt x="837006" y="313880"/>
                </a:lnTo>
                <a:lnTo>
                  <a:pt x="834337" y="376841"/>
                </a:lnTo>
                <a:lnTo>
                  <a:pt x="825880" y="435948"/>
                </a:lnTo>
                <a:lnTo>
                  <a:pt x="811974" y="483214"/>
                </a:lnTo>
                <a:lnTo>
                  <a:pt x="792505" y="521296"/>
                </a:lnTo>
                <a:lnTo>
                  <a:pt x="769178" y="551584"/>
                </a:lnTo>
                <a:lnTo>
                  <a:pt x="716176" y="592884"/>
                </a:lnTo>
                <a:lnTo>
                  <a:pt x="653801" y="610729"/>
                </a:lnTo>
                <a:lnTo>
                  <a:pt x="576706" y="618531"/>
                </a:lnTo>
                <a:lnTo>
                  <a:pt x="532307" y="619505"/>
                </a:lnTo>
                <a:lnTo>
                  <a:pt x="877156" y="619505"/>
                </a:lnTo>
                <a:lnTo>
                  <a:pt x="927089" y="593102"/>
                </a:lnTo>
                <a:lnTo>
                  <a:pt x="990286" y="536843"/>
                </a:lnTo>
                <a:lnTo>
                  <a:pt x="1017704" y="500705"/>
                </a:lnTo>
                <a:lnTo>
                  <a:pt x="1039031" y="461992"/>
                </a:lnTo>
                <a:lnTo>
                  <a:pt x="1054266" y="420704"/>
                </a:lnTo>
                <a:lnTo>
                  <a:pt x="1063409" y="376841"/>
                </a:lnTo>
                <a:lnTo>
                  <a:pt x="1066457" y="330403"/>
                </a:lnTo>
                <a:lnTo>
                  <a:pt x="1062106" y="276365"/>
                </a:lnTo>
                <a:lnTo>
                  <a:pt x="1049053" y="225852"/>
                </a:lnTo>
                <a:lnTo>
                  <a:pt x="1027300" y="178863"/>
                </a:lnTo>
                <a:lnTo>
                  <a:pt x="996847" y="135397"/>
                </a:lnTo>
                <a:lnTo>
                  <a:pt x="957694" y="95453"/>
                </a:lnTo>
                <a:lnTo>
                  <a:pt x="924457" y="70131"/>
                </a:lnTo>
                <a:lnTo>
                  <a:pt x="886895" y="48704"/>
                </a:lnTo>
                <a:lnTo>
                  <a:pt x="845006" y="31171"/>
                </a:lnTo>
                <a:lnTo>
                  <a:pt x="798790" y="17534"/>
                </a:lnTo>
                <a:lnTo>
                  <a:pt x="748249" y="7793"/>
                </a:lnTo>
                <a:lnTo>
                  <a:pt x="693381" y="1948"/>
                </a:lnTo>
                <a:lnTo>
                  <a:pt x="6341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4498200" y="4357395"/>
            <a:ext cx="1103630" cy="1231265"/>
          </a:xfrm>
          <a:custGeom>
            <a:avLst/>
            <a:gdLst/>
            <a:ahLst/>
            <a:cxnLst/>
            <a:rect l="l" t="t" r="r" b="b"/>
            <a:pathLst>
              <a:path w="1103629" h="1231264">
                <a:moveTo>
                  <a:pt x="1046264" y="0"/>
                </a:moveTo>
                <a:lnTo>
                  <a:pt x="0" y="0"/>
                </a:lnTo>
                <a:lnTo>
                  <a:pt x="0" y="46812"/>
                </a:lnTo>
                <a:lnTo>
                  <a:pt x="195491" y="46812"/>
                </a:lnTo>
                <a:lnTo>
                  <a:pt x="195491" y="1183932"/>
                </a:lnTo>
                <a:lnTo>
                  <a:pt x="0" y="1183932"/>
                </a:lnTo>
                <a:lnTo>
                  <a:pt x="0" y="1230744"/>
                </a:lnTo>
                <a:lnTo>
                  <a:pt x="1091234" y="1230744"/>
                </a:lnTo>
                <a:lnTo>
                  <a:pt x="1103172" y="818654"/>
                </a:lnTo>
                <a:lnTo>
                  <a:pt x="1056360" y="818654"/>
                </a:lnTo>
                <a:lnTo>
                  <a:pt x="1049306" y="878072"/>
                </a:lnTo>
                <a:lnTo>
                  <a:pt x="1038558" y="932108"/>
                </a:lnTo>
                <a:lnTo>
                  <a:pt x="1024116" y="980763"/>
                </a:lnTo>
                <a:lnTo>
                  <a:pt x="1005980" y="1024038"/>
                </a:lnTo>
                <a:lnTo>
                  <a:pt x="984148" y="1061932"/>
                </a:lnTo>
                <a:lnTo>
                  <a:pt x="958621" y="1094447"/>
                </a:lnTo>
                <a:lnTo>
                  <a:pt x="927607" y="1121788"/>
                </a:lnTo>
                <a:lnTo>
                  <a:pt x="889326" y="1144159"/>
                </a:lnTo>
                <a:lnTo>
                  <a:pt x="843781" y="1161559"/>
                </a:lnTo>
                <a:lnTo>
                  <a:pt x="790971" y="1173988"/>
                </a:lnTo>
                <a:lnTo>
                  <a:pt x="730898" y="1181446"/>
                </a:lnTo>
                <a:lnTo>
                  <a:pt x="663562" y="1183932"/>
                </a:lnTo>
                <a:lnTo>
                  <a:pt x="413003" y="1183932"/>
                </a:lnTo>
                <a:lnTo>
                  <a:pt x="413003" y="621334"/>
                </a:lnTo>
                <a:lnTo>
                  <a:pt x="524052" y="621334"/>
                </a:lnTo>
                <a:lnTo>
                  <a:pt x="572144" y="624289"/>
                </a:lnTo>
                <a:lnTo>
                  <a:pt x="613643" y="633153"/>
                </a:lnTo>
                <a:lnTo>
                  <a:pt x="676859" y="668604"/>
                </a:lnTo>
                <a:lnTo>
                  <a:pt x="716210" y="741227"/>
                </a:lnTo>
                <a:lnTo>
                  <a:pt x="727883" y="796550"/>
                </a:lnTo>
                <a:lnTo>
                  <a:pt x="734225" y="864552"/>
                </a:lnTo>
                <a:lnTo>
                  <a:pt x="781951" y="864552"/>
                </a:lnTo>
                <a:lnTo>
                  <a:pt x="781951" y="343255"/>
                </a:lnTo>
                <a:lnTo>
                  <a:pt x="734225" y="343255"/>
                </a:lnTo>
                <a:lnTo>
                  <a:pt x="730174" y="393392"/>
                </a:lnTo>
                <a:lnTo>
                  <a:pt x="722629" y="436414"/>
                </a:lnTo>
                <a:lnTo>
                  <a:pt x="697052" y="501103"/>
                </a:lnTo>
                <a:lnTo>
                  <a:pt x="662405" y="541832"/>
                </a:lnTo>
                <a:lnTo>
                  <a:pt x="623633" y="563054"/>
                </a:lnTo>
                <a:lnTo>
                  <a:pt x="578315" y="571666"/>
                </a:lnTo>
                <a:lnTo>
                  <a:pt x="524052" y="574535"/>
                </a:lnTo>
                <a:lnTo>
                  <a:pt x="413003" y="574535"/>
                </a:lnTo>
                <a:lnTo>
                  <a:pt x="413003" y="46812"/>
                </a:lnTo>
                <a:lnTo>
                  <a:pt x="674573" y="46812"/>
                </a:lnTo>
                <a:lnTo>
                  <a:pt x="739989" y="49454"/>
                </a:lnTo>
                <a:lnTo>
                  <a:pt x="797476" y="57383"/>
                </a:lnTo>
                <a:lnTo>
                  <a:pt x="847035" y="70598"/>
                </a:lnTo>
                <a:lnTo>
                  <a:pt x="888664" y="89100"/>
                </a:lnTo>
                <a:lnTo>
                  <a:pt x="922362" y="112890"/>
                </a:lnTo>
                <a:lnTo>
                  <a:pt x="950081" y="142664"/>
                </a:lnTo>
                <a:lnTo>
                  <a:pt x="973759" y="179120"/>
                </a:lnTo>
                <a:lnTo>
                  <a:pt x="993398" y="222257"/>
                </a:lnTo>
                <a:lnTo>
                  <a:pt x="1009001" y="272075"/>
                </a:lnTo>
                <a:lnTo>
                  <a:pt x="1020571" y="328574"/>
                </a:lnTo>
                <a:lnTo>
                  <a:pt x="1067371" y="328574"/>
                </a:lnTo>
                <a:lnTo>
                  <a:pt x="10462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696682" y="6647544"/>
            <a:ext cx="104463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>
                <a:latin typeface="Century Gothic"/>
                <a:cs typeface="Century Gothic"/>
              </a:rPr>
              <a:t>https://vapexotic.in/product/yuoto-</a:t>
            </a:r>
            <a:r>
              <a:rPr dirty="0" sz="2400">
                <a:latin typeface="Century Gothic"/>
                <a:cs typeface="Century Gothic"/>
              </a:rPr>
              <a:t>disposable-</a:t>
            </a:r>
            <a:r>
              <a:rPr dirty="0" sz="2400" spc="-90">
                <a:latin typeface="Century Gothic"/>
                <a:cs typeface="Century Gothic"/>
              </a:rPr>
              <a:t>vape-</a:t>
            </a:r>
            <a:r>
              <a:rPr dirty="0" sz="2400" spc="-50">
                <a:latin typeface="Century Gothic"/>
                <a:cs typeface="Century Gothic"/>
              </a:rPr>
              <a:t>paan-</a:t>
            </a:r>
            <a:r>
              <a:rPr dirty="0" sz="2400">
                <a:latin typeface="Century Gothic"/>
                <a:cs typeface="Century Gothic"/>
              </a:rPr>
              <a:t>1500-</a:t>
            </a:r>
            <a:r>
              <a:rPr dirty="0" sz="2400" spc="-10">
                <a:latin typeface="Century Gothic"/>
                <a:cs typeface="Century Gothic"/>
              </a:rPr>
              <a:t>puffs/</a:t>
            </a:r>
            <a:endParaRPr sz="2400">
              <a:latin typeface="Century Gothic"/>
              <a:cs typeface="Century Gothic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523825"/>
            <a:ext cx="1191425" cy="1451775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750848" y="0"/>
            <a:ext cx="2489151" cy="164525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72417" y="342995"/>
            <a:ext cx="3255251" cy="890111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568667" y="571474"/>
            <a:ext cx="1733550" cy="361315"/>
          </a:xfrm>
          <a:custGeom>
            <a:avLst/>
            <a:gdLst/>
            <a:ahLst/>
            <a:cxnLst/>
            <a:rect l="l" t="t" r="r" b="b"/>
            <a:pathLst>
              <a:path w="1733550" h="361315">
                <a:moveTo>
                  <a:pt x="357035" y="339305"/>
                </a:moveTo>
                <a:lnTo>
                  <a:pt x="320776" y="339305"/>
                </a:lnTo>
                <a:lnTo>
                  <a:pt x="290156" y="258457"/>
                </a:lnTo>
                <a:lnTo>
                  <a:pt x="283349" y="240461"/>
                </a:lnTo>
                <a:lnTo>
                  <a:pt x="237426" y="119189"/>
                </a:lnTo>
                <a:lnTo>
                  <a:pt x="194081" y="4699"/>
                </a:lnTo>
                <a:lnTo>
                  <a:pt x="194081" y="240461"/>
                </a:lnTo>
                <a:lnTo>
                  <a:pt x="98183" y="240461"/>
                </a:lnTo>
                <a:lnTo>
                  <a:pt x="148005" y="119189"/>
                </a:lnTo>
                <a:lnTo>
                  <a:pt x="194081" y="240461"/>
                </a:lnTo>
                <a:lnTo>
                  <a:pt x="194081" y="4699"/>
                </a:lnTo>
                <a:lnTo>
                  <a:pt x="192303" y="0"/>
                </a:lnTo>
                <a:lnTo>
                  <a:pt x="177215" y="0"/>
                </a:lnTo>
                <a:lnTo>
                  <a:pt x="54533" y="300901"/>
                </a:lnTo>
                <a:lnTo>
                  <a:pt x="49631" y="312178"/>
                </a:lnTo>
                <a:lnTo>
                  <a:pt x="19392" y="338886"/>
                </a:lnTo>
                <a:lnTo>
                  <a:pt x="10172" y="339305"/>
                </a:lnTo>
                <a:lnTo>
                  <a:pt x="0" y="339305"/>
                </a:lnTo>
                <a:lnTo>
                  <a:pt x="0" y="356260"/>
                </a:lnTo>
                <a:lnTo>
                  <a:pt x="112661" y="356260"/>
                </a:lnTo>
                <a:lnTo>
                  <a:pt x="112661" y="339305"/>
                </a:lnTo>
                <a:lnTo>
                  <a:pt x="93357" y="339305"/>
                </a:lnTo>
                <a:lnTo>
                  <a:pt x="81940" y="338442"/>
                </a:lnTo>
                <a:lnTo>
                  <a:pt x="73774" y="335838"/>
                </a:lnTo>
                <a:lnTo>
                  <a:pt x="68872" y="331495"/>
                </a:lnTo>
                <a:lnTo>
                  <a:pt x="67246" y="325424"/>
                </a:lnTo>
                <a:lnTo>
                  <a:pt x="67792" y="319862"/>
                </a:lnTo>
                <a:lnTo>
                  <a:pt x="69443" y="312826"/>
                </a:lnTo>
                <a:lnTo>
                  <a:pt x="72186" y="304330"/>
                </a:lnTo>
                <a:lnTo>
                  <a:pt x="76034" y="294360"/>
                </a:lnTo>
                <a:lnTo>
                  <a:pt x="90792" y="258457"/>
                </a:lnTo>
                <a:lnTo>
                  <a:pt x="200914" y="258457"/>
                </a:lnTo>
                <a:lnTo>
                  <a:pt x="231635" y="339305"/>
                </a:lnTo>
                <a:lnTo>
                  <a:pt x="184912" y="339305"/>
                </a:lnTo>
                <a:lnTo>
                  <a:pt x="184912" y="356260"/>
                </a:lnTo>
                <a:lnTo>
                  <a:pt x="357035" y="356260"/>
                </a:lnTo>
                <a:lnTo>
                  <a:pt x="357035" y="339305"/>
                </a:lnTo>
                <a:close/>
              </a:path>
              <a:path w="1733550" h="361315">
                <a:moveTo>
                  <a:pt x="692683" y="259499"/>
                </a:moveTo>
                <a:lnTo>
                  <a:pt x="665492" y="200825"/>
                </a:lnTo>
                <a:lnTo>
                  <a:pt x="631507" y="182638"/>
                </a:lnTo>
                <a:lnTo>
                  <a:pt x="597750" y="175006"/>
                </a:lnTo>
                <a:lnTo>
                  <a:pt x="597750" y="253885"/>
                </a:lnTo>
                <a:lnTo>
                  <a:pt x="596925" y="278955"/>
                </a:lnTo>
                <a:lnTo>
                  <a:pt x="584581" y="324154"/>
                </a:lnTo>
                <a:lnTo>
                  <a:pt x="545820" y="338366"/>
                </a:lnTo>
                <a:lnTo>
                  <a:pt x="524459" y="339305"/>
                </a:lnTo>
                <a:lnTo>
                  <a:pt x="504380" y="339305"/>
                </a:lnTo>
                <a:lnTo>
                  <a:pt x="504380" y="180479"/>
                </a:lnTo>
                <a:lnTo>
                  <a:pt x="530466" y="180479"/>
                </a:lnTo>
                <a:lnTo>
                  <a:pt x="573176" y="188785"/>
                </a:lnTo>
                <a:lnTo>
                  <a:pt x="596785" y="233768"/>
                </a:lnTo>
                <a:lnTo>
                  <a:pt x="597750" y="253885"/>
                </a:lnTo>
                <a:lnTo>
                  <a:pt x="597750" y="175006"/>
                </a:lnTo>
                <a:lnTo>
                  <a:pt x="583920" y="171869"/>
                </a:lnTo>
                <a:lnTo>
                  <a:pt x="583920" y="170827"/>
                </a:lnTo>
                <a:lnTo>
                  <a:pt x="608533" y="166154"/>
                </a:lnTo>
                <a:lnTo>
                  <a:pt x="616534" y="163525"/>
                </a:lnTo>
                <a:lnTo>
                  <a:pt x="658520" y="139661"/>
                </a:lnTo>
                <a:lnTo>
                  <a:pt x="678573" y="102044"/>
                </a:lnTo>
                <a:lnTo>
                  <a:pt x="679907" y="88671"/>
                </a:lnTo>
                <a:lnTo>
                  <a:pt x="678281" y="73952"/>
                </a:lnTo>
                <a:lnTo>
                  <a:pt x="678167" y="72974"/>
                </a:lnTo>
                <a:lnTo>
                  <a:pt x="673036" y="58432"/>
                </a:lnTo>
                <a:lnTo>
                  <a:pt x="672960" y="58204"/>
                </a:lnTo>
                <a:lnTo>
                  <a:pt x="635952" y="20548"/>
                </a:lnTo>
                <a:lnTo>
                  <a:pt x="589851" y="8089"/>
                </a:lnTo>
                <a:lnTo>
                  <a:pt x="589140" y="8064"/>
                </a:lnTo>
                <a:lnTo>
                  <a:pt x="589140" y="92849"/>
                </a:lnTo>
                <a:lnTo>
                  <a:pt x="588327" y="115087"/>
                </a:lnTo>
                <a:lnTo>
                  <a:pt x="576110" y="152831"/>
                </a:lnTo>
                <a:lnTo>
                  <a:pt x="524459" y="163525"/>
                </a:lnTo>
                <a:lnTo>
                  <a:pt x="504380" y="163525"/>
                </a:lnTo>
                <a:lnTo>
                  <a:pt x="504380" y="23482"/>
                </a:lnTo>
                <a:lnTo>
                  <a:pt x="532028" y="23482"/>
                </a:lnTo>
                <a:lnTo>
                  <a:pt x="571741" y="31432"/>
                </a:lnTo>
                <a:lnTo>
                  <a:pt x="586435" y="58204"/>
                </a:lnTo>
                <a:lnTo>
                  <a:pt x="586498" y="58432"/>
                </a:lnTo>
                <a:lnTo>
                  <a:pt x="588352" y="72974"/>
                </a:lnTo>
                <a:lnTo>
                  <a:pt x="588479" y="73952"/>
                </a:lnTo>
                <a:lnTo>
                  <a:pt x="589140" y="92849"/>
                </a:lnTo>
                <a:lnTo>
                  <a:pt x="589140" y="8064"/>
                </a:lnTo>
                <a:lnTo>
                  <a:pt x="559930" y="6527"/>
                </a:lnTo>
                <a:lnTo>
                  <a:pt x="374510" y="6527"/>
                </a:lnTo>
                <a:lnTo>
                  <a:pt x="374510" y="23482"/>
                </a:lnTo>
                <a:lnTo>
                  <a:pt x="418846" y="23482"/>
                </a:lnTo>
                <a:lnTo>
                  <a:pt x="418846" y="339305"/>
                </a:lnTo>
                <a:lnTo>
                  <a:pt x="374510" y="339305"/>
                </a:lnTo>
                <a:lnTo>
                  <a:pt x="374510" y="356260"/>
                </a:lnTo>
                <a:lnTo>
                  <a:pt x="554456" y="356260"/>
                </a:lnTo>
                <a:lnTo>
                  <a:pt x="586536" y="354609"/>
                </a:lnTo>
                <a:lnTo>
                  <a:pt x="638175" y="341376"/>
                </a:lnTo>
                <a:lnTo>
                  <a:pt x="673023" y="315468"/>
                </a:lnTo>
                <a:lnTo>
                  <a:pt x="690499" y="280327"/>
                </a:lnTo>
                <a:lnTo>
                  <a:pt x="692683" y="259499"/>
                </a:lnTo>
                <a:close/>
              </a:path>
              <a:path w="1733550" h="361315">
                <a:moveTo>
                  <a:pt x="1039037" y="182041"/>
                </a:moveTo>
                <a:lnTo>
                  <a:pt x="1036320" y="144792"/>
                </a:lnTo>
                <a:lnTo>
                  <a:pt x="1036243" y="143776"/>
                </a:lnTo>
                <a:lnTo>
                  <a:pt x="1036142" y="142494"/>
                </a:lnTo>
                <a:lnTo>
                  <a:pt x="1036053" y="141236"/>
                </a:lnTo>
                <a:lnTo>
                  <a:pt x="1012253" y="74472"/>
                </a:lnTo>
                <a:lnTo>
                  <a:pt x="966851" y="27978"/>
                </a:lnTo>
                <a:lnTo>
                  <a:pt x="941743" y="13919"/>
                </a:lnTo>
                <a:lnTo>
                  <a:pt x="941743" y="179959"/>
                </a:lnTo>
                <a:lnTo>
                  <a:pt x="941743" y="182041"/>
                </a:lnTo>
                <a:lnTo>
                  <a:pt x="941489" y="220586"/>
                </a:lnTo>
                <a:lnTo>
                  <a:pt x="939698" y="274002"/>
                </a:lnTo>
                <a:lnTo>
                  <a:pt x="931735" y="315353"/>
                </a:lnTo>
                <a:lnTo>
                  <a:pt x="903376" y="340906"/>
                </a:lnTo>
                <a:lnTo>
                  <a:pt x="882548" y="343992"/>
                </a:lnTo>
                <a:lnTo>
                  <a:pt x="869645" y="343039"/>
                </a:lnTo>
                <a:lnTo>
                  <a:pt x="836168" y="320268"/>
                </a:lnTo>
                <a:lnTo>
                  <a:pt x="824776" y="270903"/>
                </a:lnTo>
                <a:lnTo>
                  <a:pt x="823963" y="250837"/>
                </a:lnTo>
                <a:lnTo>
                  <a:pt x="823836" y="247738"/>
                </a:lnTo>
                <a:lnTo>
                  <a:pt x="823315" y="220586"/>
                </a:lnTo>
                <a:lnTo>
                  <a:pt x="823264" y="216979"/>
                </a:lnTo>
                <a:lnTo>
                  <a:pt x="823087" y="182041"/>
                </a:lnTo>
                <a:lnTo>
                  <a:pt x="823290" y="144792"/>
                </a:lnTo>
                <a:lnTo>
                  <a:pt x="823353" y="141236"/>
                </a:lnTo>
                <a:lnTo>
                  <a:pt x="823925" y="114896"/>
                </a:lnTo>
                <a:lnTo>
                  <a:pt x="823963" y="113195"/>
                </a:lnTo>
                <a:lnTo>
                  <a:pt x="824953" y="91846"/>
                </a:lnTo>
                <a:lnTo>
                  <a:pt x="825068" y="89268"/>
                </a:lnTo>
                <a:lnTo>
                  <a:pt x="832802" y="47904"/>
                </a:lnTo>
                <a:lnTo>
                  <a:pt x="860996" y="21945"/>
                </a:lnTo>
                <a:lnTo>
                  <a:pt x="882548" y="18783"/>
                </a:lnTo>
                <a:lnTo>
                  <a:pt x="895756" y="19773"/>
                </a:lnTo>
                <a:lnTo>
                  <a:pt x="928966" y="42887"/>
                </a:lnTo>
                <a:lnTo>
                  <a:pt x="940066" y="91846"/>
                </a:lnTo>
                <a:lnTo>
                  <a:pt x="941489" y="141236"/>
                </a:lnTo>
                <a:lnTo>
                  <a:pt x="941565" y="144792"/>
                </a:lnTo>
                <a:lnTo>
                  <a:pt x="941743" y="13919"/>
                </a:lnTo>
                <a:lnTo>
                  <a:pt x="883602" y="1574"/>
                </a:lnTo>
                <a:lnTo>
                  <a:pt x="852284" y="4699"/>
                </a:lnTo>
                <a:lnTo>
                  <a:pt x="796594" y="29667"/>
                </a:lnTo>
                <a:lnTo>
                  <a:pt x="751916" y="78270"/>
                </a:lnTo>
                <a:lnTo>
                  <a:pt x="728713" y="142494"/>
                </a:lnTo>
                <a:lnTo>
                  <a:pt x="725817" y="179959"/>
                </a:lnTo>
                <a:lnTo>
                  <a:pt x="728560" y="216979"/>
                </a:lnTo>
                <a:lnTo>
                  <a:pt x="750595" y="281533"/>
                </a:lnTo>
                <a:lnTo>
                  <a:pt x="793546" y="331762"/>
                </a:lnTo>
                <a:lnTo>
                  <a:pt x="850671" y="357708"/>
                </a:lnTo>
                <a:lnTo>
                  <a:pt x="884123" y="360946"/>
                </a:lnTo>
                <a:lnTo>
                  <a:pt x="915339" y="357898"/>
                </a:lnTo>
                <a:lnTo>
                  <a:pt x="944067" y="348729"/>
                </a:lnTo>
                <a:lnTo>
                  <a:pt x="952195" y="343992"/>
                </a:lnTo>
                <a:lnTo>
                  <a:pt x="970305" y="333451"/>
                </a:lnTo>
                <a:lnTo>
                  <a:pt x="994041" y="312051"/>
                </a:lnTo>
                <a:lnTo>
                  <a:pt x="1013726" y="285597"/>
                </a:lnTo>
                <a:lnTo>
                  <a:pt x="1027785" y="255104"/>
                </a:lnTo>
                <a:lnTo>
                  <a:pt x="1036218" y="220586"/>
                </a:lnTo>
                <a:lnTo>
                  <a:pt x="1039037" y="182041"/>
                </a:lnTo>
                <a:close/>
              </a:path>
              <a:path w="1733550" h="361315">
                <a:moveTo>
                  <a:pt x="1422933" y="6527"/>
                </a:moveTo>
                <a:lnTo>
                  <a:pt x="1311313" y="6527"/>
                </a:lnTo>
                <a:lnTo>
                  <a:pt x="1311313" y="23482"/>
                </a:lnTo>
                <a:lnTo>
                  <a:pt x="1348511" y="23482"/>
                </a:lnTo>
                <a:lnTo>
                  <a:pt x="1355902" y="25044"/>
                </a:lnTo>
                <a:lnTo>
                  <a:pt x="1359039" y="31305"/>
                </a:lnTo>
                <a:lnTo>
                  <a:pt x="1359814" y="38862"/>
                </a:lnTo>
                <a:lnTo>
                  <a:pt x="1359814" y="235508"/>
                </a:lnTo>
                <a:lnTo>
                  <a:pt x="1356880" y="275386"/>
                </a:lnTo>
                <a:lnTo>
                  <a:pt x="1341653" y="310730"/>
                </a:lnTo>
                <a:lnTo>
                  <a:pt x="1305128" y="334924"/>
                </a:lnTo>
                <a:lnTo>
                  <a:pt x="1269580" y="340360"/>
                </a:lnTo>
                <a:lnTo>
                  <a:pt x="1253502" y="339217"/>
                </a:lnTo>
                <a:lnTo>
                  <a:pt x="1215859" y="321970"/>
                </a:lnTo>
                <a:lnTo>
                  <a:pt x="1197267" y="274218"/>
                </a:lnTo>
                <a:lnTo>
                  <a:pt x="1196035" y="249339"/>
                </a:lnTo>
                <a:lnTo>
                  <a:pt x="1196035" y="23482"/>
                </a:lnTo>
                <a:lnTo>
                  <a:pt x="1244028" y="23482"/>
                </a:lnTo>
                <a:lnTo>
                  <a:pt x="1244028" y="6527"/>
                </a:lnTo>
                <a:lnTo>
                  <a:pt x="1064590" y="6527"/>
                </a:lnTo>
                <a:lnTo>
                  <a:pt x="1064590" y="23482"/>
                </a:lnTo>
                <a:lnTo>
                  <a:pt x="1110500" y="23482"/>
                </a:lnTo>
                <a:lnTo>
                  <a:pt x="1110500" y="246202"/>
                </a:lnTo>
                <a:lnTo>
                  <a:pt x="1115326" y="290931"/>
                </a:lnTo>
                <a:lnTo>
                  <a:pt x="1138923" y="328358"/>
                </a:lnTo>
                <a:lnTo>
                  <a:pt x="1173175" y="349516"/>
                </a:lnTo>
                <a:lnTo>
                  <a:pt x="1217320" y="359168"/>
                </a:lnTo>
                <a:lnTo>
                  <a:pt x="1248194" y="360959"/>
                </a:lnTo>
                <a:lnTo>
                  <a:pt x="1275994" y="359689"/>
                </a:lnTo>
                <a:lnTo>
                  <a:pt x="1319999" y="349516"/>
                </a:lnTo>
                <a:lnTo>
                  <a:pt x="1359293" y="318871"/>
                </a:lnTo>
                <a:lnTo>
                  <a:pt x="1374330" y="280822"/>
                </a:lnTo>
                <a:lnTo>
                  <a:pt x="1378077" y="233946"/>
                </a:lnTo>
                <a:lnTo>
                  <a:pt x="1378077" y="39395"/>
                </a:lnTo>
                <a:lnTo>
                  <a:pt x="1379550" y="31089"/>
                </a:lnTo>
                <a:lnTo>
                  <a:pt x="1385468" y="25006"/>
                </a:lnTo>
                <a:lnTo>
                  <a:pt x="1393456" y="23482"/>
                </a:lnTo>
                <a:lnTo>
                  <a:pt x="1422933" y="23482"/>
                </a:lnTo>
                <a:lnTo>
                  <a:pt x="1422933" y="6527"/>
                </a:lnTo>
                <a:close/>
              </a:path>
              <a:path w="1733550" h="361315">
                <a:moveTo>
                  <a:pt x="1733270" y="120764"/>
                </a:moveTo>
                <a:lnTo>
                  <a:pt x="1731187" y="6527"/>
                </a:lnTo>
                <a:lnTo>
                  <a:pt x="1441704" y="6527"/>
                </a:lnTo>
                <a:lnTo>
                  <a:pt x="1439621" y="120764"/>
                </a:lnTo>
                <a:lnTo>
                  <a:pt x="1455521" y="120764"/>
                </a:lnTo>
                <a:lnTo>
                  <a:pt x="1467866" y="78219"/>
                </a:lnTo>
                <a:lnTo>
                  <a:pt x="1485379" y="47815"/>
                </a:lnTo>
                <a:lnTo>
                  <a:pt x="1508036" y="29565"/>
                </a:lnTo>
                <a:lnTo>
                  <a:pt x="1535849" y="23482"/>
                </a:lnTo>
                <a:lnTo>
                  <a:pt x="1543672" y="23482"/>
                </a:lnTo>
                <a:lnTo>
                  <a:pt x="1543672" y="339305"/>
                </a:lnTo>
                <a:lnTo>
                  <a:pt x="1490992" y="339305"/>
                </a:lnTo>
                <a:lnTo>
                  <a:pt x="1490992" y="356260"/>
                </a:lnTo>
                <a:lnTo>
                  <a:pt x="1682165" y="356260"/>
                </a:lnTo>
                <a:lnTo>
                  <a:pt x="1682165" y="339305"/>
                </a:lnTo>
                <a:lnTo>
                  <a:pt x="1629219" y="339305"/>
                </a:lnTo>
                <a:lnTo>
                  <a:pt x="1629219" y="23482"/>
                </a:lnTo>
                <a:lnTo>
                  <a:pt x="1637296" y="23482"/>
                </a:lnTo>
                <a:lnTo>
                  <a:pt x="1665084" y="29565"/>
                </a:lnTo>
                <a:lnTo>
                  <a:pt x="1687690" y="47815"/>
                </a:lnTo>
                <a:lnTo>
                  <a:pt x="1705114" y="78219"/>
                </a:lnTo>
                <a:lnTo>
                  <a:pt x="1717370" y="120764"/>
                </a:lnTo>
                <a:lnTo>
                  <a:pt x="1733270" y="120764"/>
                </a:lnTo>
                <a:close/>
              </a:path>
            </a:pathLst>
          </a:custGeom>
          <a:solidFill>
            <a:srgbClr val="5E44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5"/>
              <a:t>https://vapexotic.in/product/yuoto-</a:t>
            </a:r>
            <a:r>
              <a:rPr dirty="0"/>
              <a:t>disposable-</a:t>
            </a:r>
            <a:r>
              <a:rPr dirty="0" spc="-90"/>
              <a:t>vape-</a:t>
            </a:r>
            <a:r>
              <a:rPr dirty="0" spc="-50"/>
              <a:t>paan-</a:t>
            </a:r>
            <a:r>
              <a:rPr dirty="0"/>
              <a:t>1500-</a:t>
            </a:r>
            <a:r>
              <a:rPr dirty="0" spc="-10"/>
              <a:t>puffs/</a:t>
            </a: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60983" cy="298272"/>
          </a:xfrm>
          <a:prstGeom prst="rect">
            <a:avLst/>
          </a:prstGeom>
        </p:spPr>
      </p:pic>
      <p:sp>
        <p:nvSpPr>
          <p:cNvPr id="6" name="object 6" descr=""/>
          <p:cNvSpPr/>
          <p:nvPr/>
        </p:nvSpPr>
        <p:spPr>
          <a:xfrm>
            <a:off x="2516390" y="686765"/>
            <a:ext cx="481330" cy="59055"/>
          </a:xfrm>
          <a:custGeom>
            <a:avLst/>
            <a:gdLst/>
            <a:ahLst/>
            <a:cxnLst/>
            <a:rect l="l" t="t" r="r" b="b"/>
            <a:pathLst>
              <a:path w="481330" h="59054">
                <a:moveTo>
                  <a:pt x="480809" y="0"/>
                </a:moveTo>
                <a:lnTo>
                  <a:pt x="0" y="0"/>
                </a:lnTo>
                <a:lnTo>
                  <a:pt x="0" y="59042"/>
                </a:lnTo>
                <a:lnTo>
                  <a:pt x="480809" y="59042"/>
                </a:lnTo>
                <a:lnTo>
                  <a:pt x="480809" y="0"/>
                </a:lnTo>
                <a:close/>
              </a:path>
            </a:pathLst>
          </a:custGeom>
          <a:solidFill>
            <a:srgbClr val="5E44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2516390" y="804862"/>
            <a:ext cx="481330" cy="59055"/>
          </a:xfrm>
          <a:custGeom>
            <a:avLst/>
            <a:gdLst/>
            <a:ahLst/>
            <a:cxnLst/>
            <a:rect l="l" t="t" r="r" b="b"/>
            <a:pathLst>
              <a:path w="481330" h="59055">
                <a:moveTo>
                  <a:pt x="480809" y="0"/>
                </a:moveTo>
                <a:lnTo>
                  <a:pt x="0" y="0"/>
                </a:lnTo>
                <a:lnTo>
                  <a:pt x="0" y="59042"/>
                </a:lnTo>
                <a:lnTo>
                  <a:pt x="480809" y="59042"/>
                </a:lnTo>
                <a:lnTo>
                  <a:pt x="480809" y="0"/>
                </a:lnTo>
                <a:close/>
              </a:path>
            </a:pathLst>
          </a:custGeom>
          <a:solidFill>
            <a:srgbClr val="5E4433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562688" y="3116084"/>
            <a:ext cx="617220" cy="259715"/>
            <a:chOff x="562688" y="3116084"/>
            <a:chExt cx="617220" cy="259715"/>
          </a:xfrm>
        </p:grpSpPr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2688" y="3116084"/>
              <a:ext cx="385973" cy="259651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2546" y="3178695"/>
              <a:ext cx="197040" cy="197040"/>
            </a:xfrm>
            <a:prstGeom prst="rect">
              <a:avLst/>
            </a:prstGeom>
          </p:spPr>
        </p:pic>
      </p:grpSp>
      <p:sp>
        <p:nvSpPr>
          <p:cNvPr id="11" name="object 11" descr=""/>
          <p:cNvSpPr/>
          <p:nvPr/>
        </p:nvSpPr>
        <p:spPr>
          <a:xfrm>
            <a:off x="1232992" y="3100615"/>
            <a:ext cx="254000" cy="273685"/>
          </a:xfrm>
          <a:custGeom>
            <a:avLst/>
            <a:gdLst/>
            <a:ahLst/>
            <a:cxnLst/>
            <a:rect l="l" t="t" r="r" b="b"/>
            <a:pathLst>
              <a:path w="254000" h="273685">
                <a:moveTo>
                  <a:pt x="181940" y="273278"/>
                </a:moveTo>
                <a:lnTo>
                  <a:pt x="91274" y="158915"/>
                </a:lnTo>
                <a:lnTo>
                  <a:pt x="97993" y="152476"/>
                </a:lnTo>
                <a:lnTo>
                  <a:pt x="173837" y="79921"/>
                </a:lnTo>
                <a:lnTo>
                  <a:pt x="141795" y="79921"/>
                </a:lnTo>
                <a:lnTo>
                  <a:pt x="26149" y="185318"/>
                </a:lnTo>
                <a:lnTo>
                  <a:pt x="26149" y="0"/>
                </a:lnTo>
                <a:lnTo>
                  <a:pt x="0" y="0"/>
                </a:lnTo>
                <a:lnTo>
                  <a:pt x="0" y="273278"/>
                </a:lnTo>
                <a:lnTo>
                  <a:pt x="26149" y="273278"/>
                </a:lnTo>
                <a:lnTo>
                  <a:pt x="26149" y="223189"/>
                </a:lnTo>
                <a:lnTo>
                  <a:pt x="26149" y="218084"/>
                </a:lnTo>
                <a:lnTo>
                  <a:pt x="71780" y="175920"/>
                </a:lnTo>
                <a:lnTo>
                  <a:pt x="149898" y="273278"/>
                </a:lnTo>
                <a:lnTo>
                  <a:pt x="181940" y="273278"/>
                </a:lnTo>
                <a:close/>
              </a:path>
              <a:path w="254000" h="273685">
                <a:moveTo>
                  <a:pt x="247497" y="79921"/>
                </a:moveTo>
                <a:lnTo>
                  <a:pt x="221348" y="79921"/>
                </a:lnTo>
                <a:lnTo>
                  <a:pt x="221348" y="273278"/>
                </a:lnTo>
                <a:lnTo>
                  <a:pt x="247497" y="273278"/>
                </a:lnTo>
                <a:lnTo>
                  <a:pt x="247497" y="79921"/>
                </a:lnTo>
                <a:close/>
              </a:path>
              <a:path w="254000" h="273685">
                <a:moveTo>
                  <a:pt x="253746" y="12890"/>
                </a:moveTo>
                <a:lnTo>
                  <a:pt x="251904" y="8597"/>
                </a:lnTo>
                <a:lnTo>
                  <a:pt x="244614" y="1778"/>
                </a:lnTo>
                <a:lnTo>
                  <a:pt x="239991" y="0"/>
                </a:lnTo>
                <a:lnTo>
                  <a:pt x="229196" y="0"/>
                </a:lnTo>
                <a:lnTo>
                  <a:pt x="224650" y="1778"/>
                </a:lnTo>
                <a:lnTo>
                  <a:pt x="217284" y="8902"/>
                </a:lnTo>
                <a:lnTo>
                  <a:pt x="215455" y="13258"/>
                </a:lnTo>
                <a:lnTo>
                  <a:pt x="215455" y="23571"/>
                </a:lnTo>
                <a:lnTo>
                  <a:pt x="217284" y="27990"/>
                </a:lnTo>
                <a:lnTo>
                  <a:pt x="224650" y="35356"/>
                </a:lnTo>
                <a:lnTo>
                  <a:pt x="229196" y="37198"/>
                </a:lnTo>
                <a:lnTo>
                  <a:pt x="240245" y="37198"/>
                </a:lnTo>
                <a:lnTo>
                  <a:pt x="244856" y="35356"/>
                </a:lnTo>
                <a:lnTo>
                  <a:pt x="251968" y="27990"/>
                </a:lnTo>
                <a:lnTo>
                  <a:pt x="253695" y="23571"/>
                </a:lnTo>
                <a:lnTo>
                  <a:pt x="253746" y="128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2" name="object 12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53400" y="3178695"/>
            <a:ext cx="178257" cy="195199"/>
          </a:xfrm>
          <a:prstGeom prst="rect">
            <a:avLst/>
          </a:prstGeom>
        </p:spPr>
      </p:pic>
      <p:sp>
        <p:nvSpPr>
          <p:cNvPr id="13" name="object 13" descr=""/>
          <p:cNvSpPr/>
          <p:nvPr/>
        </p:nvSpPr>
        <p:spPr>
          <a:xfrm>
            <a:off x="1782851" y="3178682"/>
            <a:ext cx="199390" cy="268605"/>
          </a:xfrm>
          <a:custGeom>
            <a:avLst/>
            <a:gdLst/>
            <a:ahLst/>
            <a:cxnLst/>
            <a:rect l="l" t="t" r="r" b="b"/>
            <a:pathLst>
              <a:path w="199389" h="268604">
                <a:moveTo>
                  <a:pt x="25044" y="218770"/>
                </a:moveTo>
                <a:lnTo>
                  <a:pt x="11785" y="238658"/>
                </a:lnTo>
                <a:lnTo>
                  <a:pt x="19913" y="245425"/>
                </a:lnTo>
                <a:lnTo>
                  <a:pt x="29189" y="251364"/>
                </a:lnTo>
                <a:lnTo>
                  <a:pt x="76053" y="266557"/>
                </a:lnTo>
                <a:lnTo>
                  <a:pt x="102019" y="268490"/>
                </a:lnTo>
                <a:lnTo>
                  <a:pt x="124493" y="267028"/>
                </a:lnTo>
                <a:lnTo>
                  <a:pt x="144046" y="262643"/>
                </a:lnTo>
                <a:lnTo>
                  <a:pt x="160680" y="255337"/>
                </a:lnTo>
                <a:lnTo>
                  <a:pt x="174157" y="245287"/>
                </a:lnTo>
                <a:lnTo>
                  <a:pt x="101282" y="245287"/>
                </a:lnTo>
                <a:lnTo>
                  <a:pt x="90200" y="244839"/>
                </a:lnTo>
                <a:lnTo>
                  <a:pt x="49113" y="234209"/>
                </a:lnTo>
                <a:lnTo>
                  <a:pt x="32259" y="224537"/>
                </a:lnTo>
                <a:lnTo>
                  <a:pt x="25044" y="218770"/>
                </a:lnTo>
                <a:close/>
              </a:path>
              <a:path w="199389" h="268604">
                <a:moveTo>
                  <a:pt x="198882" y="1841"/>
                </a:moveTo>
                <a:lnTo>
                  <a:pt x="173837" y="1841"/>
                </a:lnTo>
                <a:lnTo>
                  <a:pt x="173837" y="38509"/>
                </a:lnTo>
                <a:lnTo>
                  <a:pt x="176415" y="42354"/>
                </a:lnTo>
                <a:lnTo>
                  <a:pt x="181733" y="53427"/>
                </a:lnTo>
                <a:lnTo>
                  <a:pt x="185531" y="65651"/>
                </a:lnTo>
                <a:lnTo>
                  <a:pt x="187809" y="79025"/>
                </a:lnTo>
                <a:lnTo>
                  <a:pt x="188569" y="93548"/>
                </a:lnTo>
                <a:lnTo>
                  <a:pt x="187867" y="106968"/>
                </a:lnTo>
                <a:lnTo>
                  <a:pt x="176350" y="144838"/>
                </a:lnTo>
                <a:lnTo>
                  <a:pt x="172732" y="150247"/>
                </a:lnTo>
                <a:lnTo>
                  <a:pt x="172614" y="176784"/>
                </a:lnTo>
                <a:lnTo>
                  <a:pt x="162997" y="218419"/>
                </a:lnTo>
                <a:lnTo>
                  <a:pt x="118475" y="244218"/>
                </a:lnTo>
                <a:lnTo>
                  <a:pt x="101282" y="245287"/>
                </a:lnTo>
                <a:lnTo>
                  <a:pt x="174157" y="245287"/>
                </a:lnTo>
                <a:lnTo>
                  <a:pt x="197351" y="195001"/>
                </a:lnTo>
                <a:lnTo>
                  <a:pt x="198882" y="171627"/>
                </a:lnTo>
                <a:lnTo>
                  <a:pt x="198882" y="1841"/>
                </a:lnTo>
                <a:close/>
              </a:path>
              <a:path w="199389" h="268604">
                <a:moveTo>
                  <a:pt x="97231" y="0"/>
                </a:moveTo>
                <a:lnTo>
                  <a:pt x="58904" y="6632"/>
                </a:lnTo>
                <a:lnTo>
                  <a:pt x="19651" y="34750"/>
                </a:lnTo>
                <a:lnTo>
                  <a:pt x="795" y="80141"/>
                </a:lnTo>
                <a:lnTo>
                  <a:pt x="0" y="93548"/>
                </a:lnTo>
                <a:lnTo>
                  <a:pt x="795" y="106968"/>
                </a:lnTo>
                <a:lnTo>
                  <a:pt x="19651" y="152630"/>
                </a:lnTo>
                <a:lnTo>
                  <a:pt x="58904" y="181103"/>
                </a:lnTo>
                <a:lnTo>
                  <a:pt x="84090" y="187142"/>
                </a:lnTo>
                <a:lnTo>
                  <a:pt x="84794" y="187142"/>
                </a:lnTo>
                <a:lnTo>
                  <a:pt x="97231" y="187833"/>
                </a:lnTo>
                <a:lnTo>
                  <a:pt x="143637" y="176784"/>
                </a:lnTo>
                <a:lnTo>
                  <a:pt x="160515" y="164630"/>
                </a:lnTo>
                <a:lnTo>
                  <a:pt x="99809" y="164630"/>
                </a:lnTo>
                <a:lnTo>
                  <a:pt x="89577" y="164067"/>
                </a:lnTo>
                <a:lnTo>
                  <a:pt x="47137" y="144838"/>
                </a:lnTo>
                <a:lnTo>
                  <a:pt x="27105" y="103734"/>
                </a:lnTo>
                <a:lnTo>
                  <a:pt x="26517" y="93548"/>
                </a:lnTo>
                <a:lnTo>
                  <a:pt x="27105" y="83373"/>
                </a:lnTo>
                <a:lnTo>
                  <a:pt x="47137" y="42591"/>
                </a:lnTo>
                <a:lnTo>
                  <a:pt x="89577" y="23398"/>
                </a:lnTo>
                <a:lnTo>
                  <a:pt x="99809" y="22834"/>
                </a:lnTo>
                <a:lnTo>
                  <a:pt x="160818" y="22834"/>
                </a:lnTo>
                <a:lnTo>
                  <a:pt x="153421" y="16667"/>
                </a:lnTo>
                <a:lnTo>
                  <a:pt x="143637" y="10680"/>
                </a:lnTo>
                <a:lnTo>
                  <a:pt x="132999" y="6011"/>
                </a:lnTo>
                <a:lnTo>
                  <a:pt x="121719" y="2673"/>
                </a:lnTo>
                <a:lnTo>
                  <a:pt x="110207" y="737"/>
                </a:lnTo>
                <a:lnTo>
                  <a:pt x="111094" y="737"/>
                </a:lnTo>
                <a:lnTo>
                  <a:pt x="97231" y="0"/>
                </a:lnTo>
                <a:close/>
              </a:path>
              <a:path w="199389" h="268604">
                <a:moveTo>
                  <a:pt x="160818" y="22834"/>
                </a:moveTo>
                <a:lnTo>
                  <a:pt x="99809" y="22834"/>
                </a:lnTo>
                <a:lnTo>
                  <a:pt x="110188" y="23398"/>
                </a:lnTo>
                <a:lnTo>
                  <a:pt x="119972" y="25092"/>
                </a:lnTo>
                <a:lnTo>
                  <a:pt x="158666" y="49228"/>
                </a:lnTo>
                <a:lnTo>
                  <a:pt x="173469" y="93548"/>
                </a:lnTo>
                <a:lnTo>
                  <a:pt x="172871" y="103734"/>
                </a:lnTo>
                <a:lnTo>
                  <a:pt x="152566" y="144838"/>
                </a:lnTo>
                <a:lnTo>
                  <a:pt x="110188" y="164067"/>
                </a:lnTo>
                <a:lnTo>
                  <a:pt x="99809" y="164630"/>
                </a:lnTo>
                <a:lnTo>
                  <a:pt x="160515" y="164630"/>
                </a:lnTo>
                <a:lnTo>
                  <a:pt x="162145" y="163248"/>
                </a:lnTo>
                <a:lnTo>
                  <a:pt x="169809" y="154616"/>
                </a:lnTo>
                <a:lnTo>
                  <a:pt x="172732" y="150247"/>
                </a:lnTo>
                <a:lnTo>
                  <a:pt x="172732" y="126695"/>
                </a:lnTo>
                <a:lnTo>
                  <a:pt x="176415" y="93548"/>
                </a:lnTo>
                <a:lnTo>
                  <a:pt x="173837" y="60401"/>
                </a:lnTo>
                <a:lnTo>
                  <a:pt x="173837" y="38509"/>
                </a:lnTo>
                <a:lnTo>
                  <a:pt x="169809" y="32503"/>
                </a:lnTo>
                <a:lnTo>
                  <a:pt x="162145" y="23941"/>
                </a:lnTo>
                <a:lnTo>
                  <a:pt x="160818" y="22834"/>
                </a:lnTo>
                <a:close/>
              </a:path>
              <a:path w="199389" h="268604">
                <a:moveTo>
                  <a:pt x="173837" y="38509"/>
                </a:moveTo>
                <a:lnTo>
                  <a:pt x="173837" y="60401"/>
                </a:lnTo>
                <a:lnTo>
                  <a:pt x="176415" y="93548"/>
                </a:lnTo>
                <a:lnTo>
                  <a:pt x="172732" y="126695"/>
                </a:lnTo>
                <a:lnTo>
                  <a:pt x="172732" y="150247"/>
                </a:lnTo>
                <a:lnTo>
                  <a:pt x="176350" y="144838"/>
                </a:lnTo>
                <a:lnTo>
                  <a:pt x="187809" y="108076"/>
                </a:lnTo>
                <a:lnTo>
                  <a:pt x="188569" y="93548"/>
                </a:lnTo>
                <a:lnTo>
                  <a:pt x="187868" y="80141"/>
                </a:lnTo>
                <a:lnTo>
                  <a:pt x="187809" y="79025"/>
                </a:lnTo>
                <a:lnTo>
                  <a:pt x="185531" y="65651"/>
                </a:lnTo>
                <a:lnTo>
                  <a:pt x="181733" y="53427"/>
                </a:lnTo>
                <a:lnTo>
                  <a:pt x="176529" y="42591"/>
                </a:lnTo>
                <a:lnTo>
                  <a:pt x="176415" y="42354"/>
                </a:lnTo>
                <a:lnTo>
                  <a:pt x="173837" y="385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4" name="object 14" descr=""/>
          <p:cNvGrpSpPr/>
          <p:nvPr/>
        </p:nvGrpSpPr>
        <p:grpSpPr>
          <a:xfrm>
            <a:off x="2120950" y="3098774"/>
            <a:ext cx="329565" cy="277495"/>
            <a:chOff x="2120950" y="3098774"/>
            <a:chExt cx="329565" cy="277495"/>
          </a:xfrm>
        </p:grpSpPr>
        <p:sp>
          <p:nvSpPr>
            <p:cNvPr id="15" name="object 15" descr=""/>
            <p:cNvSpPr/>
            <p:nvPr/>
          </p:nvSpPr>
          <p:spPr>
            <a:xfrm>
              <a:off x="2120950" y="3098774"/>
              <a:ext cx="132080" cy="275590"/>
            </a:xfrm>
            <a:custGeom>
              <a:avLst/>
              <a:gdLst/>
              <a:ahLst/>
              <a:cxnLst/>
              <a:rect l="l" t="t" r="r" b="b"/>
              <a:pathLst>
                <a:path w="132080" h="275589">
                  <a:moveTo>
                    <a:pt x="100545" y="0"/>
                  </a:moveTo>
                  <a:lnTo>
                    <a:pt x="93179" y="0"/>
                  </a:lnTo>
                  <a:lnTo>
                    <a:pt x="79825" y="990"/>
                  </a:lnTo>
                  <a:lnTo>
                    <a:pt x="43102" y="24401"/>
                  </a:lnTo>
                  <a:lnTo>
                    <a:pt x="34620" y="57454"/>
                  </a:lnTo>
                  <a:lnTo>
                    <a:pt x="34620" y="275120"/>
                  </a:lnTo>
                  <a:lnTo>
                    <a:pt x="60769" y="275120"/>
                  </a:lnTo>
                  <a:lnTo>
                    <a:pt x="60769" y="100177"/>
                  </a:lnTo>
                  <a:lnTo>
                    <a:pt x="60032" y="88023"/>
                  </a:lnTo>
                  <a:lnTo>
                    <a:pt x="60104" y="57454"/>
                  </a:lnTo>
                  <a:lnTo>
                    <a:pt x="79644" y="24401"/>
                  </a:lnTo>
                  <a:lnTo>
                    <a:pt x="94284" y="22098"/>
                  </a:lnTo>
                  <a:lnTo>
                    <a:pt x="127348" y="22098"/>
                  </a:lnTo>
                  <a:lnTo>
                    <a:pt x="131851" y="12153"/>
                  </a:lnTo>
                  <a:lnTo>
                    <a:pt x="127177" y="7975"/>
                  </a:lnTo>
                  <a:lnTo>
                    <a:pt x="121411" y="4914"/>
                  </a:lnTo>
                  <a:lnTo>
                    <a:pt x="107657" y="990"/>
                  </a:lnTo>
                  <a:lnTo>
                    <a:pt x="100545" y="0"/>
                  </a:lnTo>
                  <a:close/>
                </a:path>
                <a:path w="132080" h="275589">
                  <a:moveTo>
                    <a:pt x="34620" y="81762"/>
                  </a:moveTo>
                  <a:lnTo>
                    <a:pt x="0" y="81762"/>
                  </a:lnTo>
                  <a:lnTo>
                    <a:pt x="0" y="103492"/>
                  </a:lnTo>
                  <a:lnTo>
                    <a:pt x="34620" y="103492"/>
                  </a:lnTo>
                  <a:lnTo>
                    <a:pt x="34620" y="81762"/>
                  </a:lnTo>
                  <a:close/>
                </a:path>
                <a:path w="132080" h="275589">
                  <a:moveTo>
                    <a:pt x="119697" y="81762"/>
                  </a:moveTo>
                  <a:lnTo>
                    <a:pt x="60032" y="81762"/>
                  </a:lnTo>
                  <a:lnTo>
                    <a:pt x="60032" y="88023"/>
                  </a:lnTo>
                  <a:lnTo>
                    <a:pt x="60769" y="100177"/>
                  </a:lnTo>
                  <a:lnTo>
                    <a:pt x="60769" y="103492"/>
                  </a:lnTo>
                  <a:lnTo>
                    <a:pt x="119697" y="103492"/>
                  </a:lnTo>
                  <a:lnTo>
                    <a:pt x="119697" y="81762"/>
                  </a:lnTo>
                  <a:close/>
                </a:path>
                <a:path w="132080" h="275589">
                  <a:moveTo>
                    <a:pt x="127348" y="22098"/>
                  </a:moveTo>
                  <a:lnTo>
                    <a:pt x="99923" y="22098"/>
                  </a:lnTo>
                  <a:lnTo>
                    <a:pt x="105206" y="22898"/>
                  </a:lnTo>
                  <a:lnTo>
                    <a:pt x="115023" y="26098"/>
                  </a:lnTo>
                  <a:lnTo>
                    <a:pt x="119329" y="28486"/>
                  </a:lnTo>
                  <a:lnTo>
                    <a:pt x="123012" y="31673"/>
                  </a:lnTo>
                  <a:lnTo>
                    <a:pt x="127348" y="22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53170" y="3178695"/>
              <a:ext cx="197040" cy="197040"/>
            </a:xfrm>
            <a:prstGeom prst="rect">
              <a:avLst/>
            </a:prstGeom>
          </p:spPr>
        </p:pic>
      </p:grpSp>
      <p:pic>
        <p:nvPicPr>
          <p:cNvPr id="17" name="object 17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503614" y="3178695"/>
            <a:ext cx="97231" cy="195199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717584" y="3137814"/>
            <a:ext cx="132219" cy="237921"/>
          </a:xfrm>
          <a:prstGeom prst="rect">
            <a:avLst/>
          </a:prstGeom>
        </p:spPr>
      </p:pic>
      <p:sp>
        <p:nvSpPr>
          <p:cNvPr id="19" name="object 19" descr=""/>
          <p:cNvSpPr/>
          <p:nvPr/>
        </p:nvSpPr>
        <p:spPr>
          <a:xfrm>
            <a:off x="2897314" y="3100616"/>
            <a:ext cx="178435" cy="273685"/>
          </a:xfrm>
          <a:custGeom>
            <a:avLst/>
            <a:gdLst/>
            <a:ahLst/>
            <a:cxnLst/>
            <a:rect l="l" t="t" r="r" b="b"/>
            <a:pathLst>
              <a:path w="178435" h="273685">
                <a:moveTo>
                  <a:pt x="26149" y="0"/>
                </a:moveTo>
                <a:lnTo>
                  <a:pt x="0" y="0"/>
                </a:lnTo>
                <a:lnTo>
                  <a:pt x="0" y="273278"/>
                </a:lnTo>
                <a:lnTo>
                  <a:pt x="26149" y="273278"/>
                </a:lnTo>
                <a:lnTo>
                  <a:pt x="26149" y="171627"/>
                </a:lnTo>
                <a:lnTo>
                  <a:pt x="26542" y="163525"/>
                </a:lnTo>
                <a:lnTo>
                  <a:pt x="35006" y="132956"/>
                </a:lnTo>
                <a:lnTo>
                  <a:pt x="26149" y="132956"/>
                </a:lnTo>
                <a:lnTo>
                  <a:pt x="20993" y="123012"/>
                </a:lnTo>
                <a:lnTo>
                  <a:pt x="26149" y="113333"/>
                </a:lnTo>
                <a:lnTo>
                  <a:pt x="26149" y="0"/>
                </a:lnTo>
                <a:close/>
              </a:path>
              <a:path w="178435" h="273685">
                <a:moveTo>
                  <a:pt x="158839" y="101650"/>
                </a:moveTo>
                <a:lnTo>
                  <a:pt x="93916" y="101650"/>
                </a:lnTo>
                <a:lnTo>
                  <a:pt x="106956" y="102629"/>
                </a:lnTo>
                <a:lnTo>
                  <a:pt x="118452" y="105563"/>
                </a:lnTo>
                <a:lnTo>
                  <a:pt x="148282" y="136691"/>
                </a:lnTo>
                <a:lnTo>
                  <a:pt x="152107" y="163525"/>
                </a:lnTo>
                <a:lnTo>
                  <a:pt x="152107" y="273278"/>
                </a:lnTo>
                <a:lnTo>
                  <a:pt x="178257" y="273278"/>
                </a:lnTo>
                <a:lnTo>
                  <a:pt x="178257" y="160983"/>
                </a:lnTo>
                <a:lnTo>
                  <a:pt x="177793" y="151145"/>
                </a:lnTo>
                <a:lnTo>
                  <a:pt x="162579" y="105925"/>
                </a:lnTo>
                <a:lnTo>
                  <a:pt x="158839" y="101650"/>
                </a:lnTo>
                <a:close/>
              </a:path>
              <a:path w="178435" h="273685">
                <a:moveTo>
                  <a:pt x="26149" y="113333"/>
                </a:moveTo>
                <a:lnTo>
                  <a:pt x="20993" y="123012"/>
                </a:lnTo>
                <a:lnTo>
                  <a:pt x="26149" y="132956"/>
                </a:lnTo>
                <a:lnTo>
                  <a:pt x="26149" y="113333"/>
                </a:lnTo>
                <a:close/>
              </a:path>
              <a:path w="178435" h="273685">
                <a:moveTo>
                  <a:pt x="98704" y="78079"/>
                </a:moveTo>
                <a:lnTo>
                  <a:pt x="61065" y="84809"/>
                </a:lnTo>
                <a:lnTo>
                  <a:pt x="26284" y="113079"/>
                </a:lnTo>
                <a:lnTo>
                  <a:pt x="26149" y="113333"/>
                </a:lnTo>
                <a:lnTo>
                  <a:pt x="26149" y="132956"/>
                </a:lnTo>
                <a:lnTo>
                  <a:pt x="35006" y="132956"/>
                </a:lnTo>
                <a:lnTo>
                  <a:pt x="39016" y="126515"/>
                </a:lnTo>
                <a:lnTo>
                  <a:pt x="44472" y="120070"/>
                </a:lnTo>
                <a:lnTo>
                  <a:pt x="83936" y="102169"/>
                </a:lnTo>
                <a:lnTo>
                  <a:pt x="93916" y="101650"/>
                </a:lnTo>
                <a:lnTo>
                  <a:pt x="158839" y="101650"/>
                </a:lnTo>
                <a:lnTo>
                  <a:pt x="156065" y="98480"/>
                </a:lnTo>
                <a:lnTo>
                  <a:pt x="120846" y="80335"/>
                </a:lnTo>
                <a:lnTo>
                  <a:pt x="110131" y="78643"/>
                </a:lnTo>
                <a:lnTo>
                  <a:pt x="98704" y="78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object 2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126969" y="3178695"/>
            <a:ext cx="188365" cy="197040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465220" y="3098774"/>
            <a:ext cx="1275397" cy="346570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848529" y="3178695"/>
            <a:ext cx="376034" cy="197040"/>
          </a:xfrm>
          <a:prstGeom prst="rect">
            <a:avLst/>
          </a:prstGeom>
        </p:spPr>
      </p:pic>
      <p:grpSp>
        <p:nvGrpSpPr>
          <p:cNvPr id="23" name="object 23" descr=""/>
          <p:cNvGrpSpPr/>
          <p:nvPr/>
        </p:nvGrpSpPr>
        <p:grpSpPr>
          <a:xfrm>
            <a:off x="5295633" y="3113874"/>
            <a:ext cx="599440" cy="331470"/>
            <a:chOff x="5295633" y="3113874"/>
            <a:chExt cx="599440" cy="331470"/>
          </a:xfrm>
        </p:grpSpPr>
        <p:sp>
          <p:nvSpPr>
            <p:cNvPr id="24" name="object 24" descr=""/>
            <p:cNvSpPr/>
            <p:nvPr/>
          </p:nvSpPr>
          <p:spPr>
            <a:xfrm>
              <a:off x="5295633" y="3178695"/>
              <a:ext cx="196850" cy="266700"/>
            </a:xfrm>
            <a:custGeom>
              <a:avLst/>
              <a:gdLst/>
              <a:ahLst/>
              <a:cxnLst/>
              <a:rect l="l" t="t" r="r" b="b"/>
              <a:pathLst>
                <a:path w="196850" h="266700">
                  <a:moveTo>
                    <a:pt x="25044" y="1841"/>
                  </a:moveTo>
                  <a:lnTo>
                    <a:pt x="0" y="1841"/>
                  </a:lnTo>
                  <a:lnTo>
                    <a:pt x="0" y="266649"/>
                  </a:lnTo>
                  <a:lnTo>
                    <a:pt x="26149" y="266649"/>
                  </a:lnTo>
                  <a:lnTo>
                    <a:pt x="26149" y="158050"/>
                  </a:lnTo>
                  <a:lnTo>
                    <a:pt x="22288" y="151917"/>
                  </a:lnTo>
                  <a:lnTo>
                    <a:pt x="17047" y="140359"/>
                  </a:lnTo>
                  <a:lnTo>
                    <a:pt x="13304" y="127574"/>
                  </a:lnTo>
                  <a:lnTo>
                    <a:pt x="11060" y="113566"/>
                  </a:lnTo>
                  <a:lnTo>
                    <a:pt x="10330" y="98704"/>
                  </a:lnTo>
                  <a:lnTo>
                    <a:pt x="10312" y="98336"/>
                  </a:lnTo>
                  <a:lnTo>
                    <a:pt x="10995" y="84217"/>
                  </a:lnTo>
                  <a:lnTo>
                    <a:pt x="11048" y="83112"/>
                  </a:lnTo>
                  <a:lnTo>
                    <a:pt x="13257" y="69105"/>
                  </a:lnTo>
                  <a:lnTo>
                    <a:pt x="16940" y="56314"/>
                  </a:lnTo>
                  <a:lnTo>
                    <a:pt x="22097" y="44742"/>
                  </a:lnTo>
                  <a:lnTo>
                    <a:pt x="25044" y="40020"/>
                  </a:lnTo>
                  <a:lnTo>
                    <a:pt x="25044" y="1841"/>
                  </a:lnTo>
                  <a:close/>
                </a:path>
                <a:path w="196850" h="266700">
                  <a:moveTo>
                    <a:pt x="99809" y="0"/>
                  </a:moveTo>
                  <a:lnTo>
                    <a:pt x="86430" y="771"/>
                  </a:lnTo>
                  <a:lnTo>
                    <a:pt x="87110" y="771"/>
                  </a:lnTo>
                  <a:lnTo>
                    <a:pt x="75684" y="2855"/>
                  </a:lnTo>
                  <a:lnTo>
                    <a:pt x="35999" y="25465"/>
                  </a:lnTo>
                  <a:lnTo>
                    <a:pt x="25044" y="40020"/>
                  </a:lnTo>
                  <a:lnTo>
                    <a:pt x="25044" y="60032"/>
                  </a:lnTo>
                  <a:lnTo>
                    <a:pt x="22490" y="98336"/>
                  </a:lnTo>
                  <a:lnTo>
                    <a:pt x="22466" y="98704"/>
                  </a:lnTo>
                  <a:lnTo>
                    <a:pt x="26149" y="137744"/>
                  </a:lnTo>
                  <a:lnTo>
                    <a:pt x="26149" y="158050"/>
                  </a:lnTo>
                  <a:lnTo>
                    <a:pt x="54508" y="185445"/>
                  </a:lnTo>
                  <a:lnTo>
                    <a:pt x="99809" y="197040"/>
                  </a:lnTo>
                  <a:lnTo>
                    <a:pt x="112306" y="196314"/>
                  </a:lnTo>
                  <a:lnTo>
                    <a:pt x="112961" y="196314"/>
                  </a:lnTo>
                  <a:lnTo>
                    <a:pt x="149339" y="184518"/>
                  </a:lnTo>
                  <a:lnTo>
                    <a:pt x="164079" y="173837"/>
                  </a:lnTo>
                  <a:lnTo>
                    <a:pt x="97967" y="173837"/>
                  </a:lnTo>
                  <a:lnTo>
                    <a:pt x="87918" y="173249"/>
                  </a:lnTo>
                  <a:lnTo>
                    <a:pt x="46310" y="153127"/>
                  </a:lnTo>
                  <a:lnTo>
                    <a:pt x="28132" y="119464"/>
                  </a:lnTo>
                  <a:lnTo>
                    <a:pt x="25800" y="98704"/>
                  </a:lnTo>
                  <a:lnTo>
                    <a:pt x="25780" y="98336"/>
                  </a:lnTo>
                  <a:lnTo>
                    <a:pt x="35178" y="58927"/>
                  </a:lnTo>
                  <a:lnTo>
                    <a:pt x="69410" y="28224"/>
                  </a:lnTo>
                  <a:lnTo>
                    <a:pt x="97967" y="22834"/>
                  </a:lnTo>
                  <a:lnTo>
                    <a:pt x="163949" y="22834"/>
                  </a:lnTo>
                  <a:lnTo>
                    <a:pt x="159714" y="19136"/>
                  </a:lnTo>
                  <a:lnTo>
                    <a:pt x="149339" y="12344"/>
                  </a:lnTo>
                  <a:lnTo>
                    <a:pt x="138028" y="6943"/>
                  </a:lnTo>
                  <a:lnTo>
                    <a:pt x="126003" y="3086"/>
                  </a:lnTo>
                  <a:lnTo>
                    <a:pt x="113263" y="771"/>
                  </a:lnTo>
                  <a:lnTo>
                    <a:pt x="99809" y="0"/>
                  </a:lnTo>
                  <a:close/>
                </a:path>
                <a:path w="196850" h="266700">
                  <a:moveTo>
                    <a:pt x="163949" y="22834"/>
                  </a:moveTo>
                  <a:lnTo>
                    <a:pt x="97967" y="22834"/>
                  </a:lnTo>
                  <a:lnTo>
                    <a:pt x="108005" y="23434"/>
                  </a:lnTo>
                  <a:lnTo>
                    <a:pt x="117487" y="25231"/>
                  </a:lnTo>
                  <a:lnTo>
                    <a:pt x="155373" y="50919"/>
                  </a:lnTo>
                  <a:lnTo>
                    <a:pt x="169556" y="87451"/>
                  </a:lnTo>
                  <a:lnTo>
                    <a:pt x="170154" y="98336"/>
                  </a:lnTo>
                  <a:lnTo>
                    <a:pt x="169556" y="109232"/>
                  </a:lnTo>
                  <a:lnTo>
                    <a:pt x="155373" y="146014"/>
                  </a:lnTo>
                  <a:lnTo>
                    <a:pt x="117487" y="171488"/>
                  </a:lnTo>
                  <a:lnTo>
                    <a:pt x="97967" y="173837"/>
                  </a:lnTo>
                  <a:lnTo>
                    <a:pt x="164079" y="173837"/>
                  </a:lnTo>
                  <a:lnTo>
                    <a:pt x="189258" y="138389"/>
                  </a:lnTo>
                  <a:lnTo>
                    <a:pt x="196283" y="98704"/>
                  </a:lnTo>
                  <a:lnTo>
                    <a:pt x="196303" y="98336"/>
                  </a:lnTo>
                  <a:lnTo>
                    <a:pt x="195520" y="84217"/>
                  </a:lnTo>
                  <a:lnTo>
                    <a:pt x="193171" y="70950"/>
                  </a:lnTo>
                  <a:lnTo>
                    <a:pt x="189382" y="58927"/>
                  </a:lnTo>
                  <a:lnTo>
                    <a:pt x="189258" y="58532"/>
                  </a:lnTo>
                  <a:lnTo>
                    <a:pt x="183781" y="46964"/>
                  </a:lnTo>
                  <a:lnTo>
                    <a:pt x="176935" y="36443"/>
                  </a:lnTo>
                  <a:lnTo>
                    <a:pt x="168913" y="27168"/>
                  </a:lnTo>
                  <a:lnTo>
                    <a:pt x="163949" y="22834"/>
                  </a:lnTo>
                  <a:close/>
                </a:path>
                <a:path w="196850" h="266700">
                  <a:moveTo>
                    <a:pt x="25044" y="40020"/>
                  </a:moveTo>
                  <a:lnTo>
                    <a:pt x="11048" y="83112"/>
                  </a:lnTo>
                  <a:lnTo>
                    <a:pt x="10312" y="98336"/>
                  </a:lnTo>
                  <a:lnTo>
                    <a:pt x="11013" y="112609"/>
                  </a:lnTo>
                  <a:lnTo>
                    <a:pt x="11060" y="113566"/>
                  </a:lnTo>
                  <a:lnTo>
                    <a:pt x="13304" y="127574"/>
                  </a:lnTo>
                  <a:lnTo>
                    <a:pt x="17047" y="140359"/>
                  </a:lnTo>
                  <a:lnTo>
                    <a:pt x="22288" y="151917"/>
                  </a:lnTo>
                  <a:lnTo>
                    <a:pt x="26149" y="158050"/>
                  </a:lnTo>
                  <a:lnTo>
                    <a:pt x="26149" y="137744"/>
                  </a:lnTo>
                  <a:lnTo>
                    <a:pt x="22466" y="98704"/>
                  </a:lnTo>
                  <a:lnTo>
                    <a:pt x="25044" y="60032"/>
                  </a:lnTo>
                  <a:lnTo>
                    <a:pt x="25044" y="400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526024" y="3178695"/>
              <a:ext cx="188365" cy="197040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5718441" y="3113874"/>
              <a:ext cx="176530" cy="262255"/>
            </a:xfrm>
            <a:custGeom>
              <a:avLst/>
              <a:gdLst/>
              <a:ahLst/>
              <a:cxnLst/>
              <a:rect l="l" t="t" r="r" b="b"/>
              <a:pathLst>
                <a:path w="176529" h="262254">
                  <a:moveTo>
                    <a:pt x="101028" y="223926"/>
                  </a:moveTo>
                  <a:lnTo>
                    <a:pt x="90233" y="223926"/>
                  </a:lnTo>
                  <a:lnTo>
                    <a:pt x="85750" y="225704"/>
                  </a:lnTo>
                  <a:lnTo>
                    <a:pt x="78130" y="232829"/>
                  </a:lnTo>
                  <a:lnTo>
                    <a:pt x="76238" y="237312"/>
                  </a:lnTo>
                  <a:lnTo>
                    <a:pt x="76238" y="247865"/>
                  </a:lnTo>
                  <a:lnTo>
                    <a:pt x="78130" y="252348"/>
                  </a:lnTo>
                  <a:lnTo>
                    <a:pt x="85750" y="259968"/>
                  </a:lnTo>
                  <a:lnTo>
                    <a:pt x="90233" y="261861"/>
                  </a:lnTo>
                  <a:lnTo>
                    <a:pt x="101028" y="261861"/>
                  </a:lnTo>
                  <a:lnTo>
                    <a:pt x="105702" y="259968"/>
                  </a:lnTo>
                  <a:lnTo>
                    <a:pt x="113068" y="252348"/>
                  </a:lnTo>
                  <a:lnTo>
                    <a:pt x="114909" y="247865"/>
                  </a:lnTo>
                  <a:lnTo>
                    <a:pt x="114909" y="237312"/>
                  </a:lnTo>
                  <a:lnTo>
                    <a:pt x="113068" y="232829"/>
                  </a:lnTo>
                  <a:lnTo>
                    <a:pt x="105702" y="225704"/>
                  </a:lnTo>
                  <a:lnTo>
                    <a:pt x="101028" y="223926"/>
                  </a:lnTo>
                  <a:close/>
                </a:path>
                <a:path w="176529" h="262254">
                  <a:moveTo>
                    <a:pt x="160253" y="23202"/>
                  </a:moveTo>
                  <a:lnTo>
                    <a:pt x="89865" y="23202"/>
                  </a:lnTo>
                  <a:lnTo>
                    <a:pt x="103235" y="23986"/>
                  </a:lnTo>
                  <a:lnTo>
                    <a:pt x="114998" y="26335"/>
                  </a:lnTo>
                  <a:lnTo>
                    <a:pt x="145294" y="50091"/>
                  </a:lnTo>
                  <a:lnTo>
                    <a:pt x="149161" y="68135"/>
                  </a:lnTo>
                  <a:lnTo>
                    <a:pt x="149161" y="76238"/>
                  </a:lnTo>
                  <a:lnTo>
                    <a:pt x="126695" y="110921"/>
                  </a:lnTo>
                  <a:lnTo>
                    <a:pt x="109689" y="125717"/>
                  </a:lnTo>
                  <a:lnTo>
                    <a:pt x="104279" y="130987"/>
                  </a:lnTo>
                  <a:lnTo>
                    <a:pt x="83002" y="168313"/>
                  </a:lnTo>
                  <a:lnTo>
                    <a:pt x="81762" y="182676"/>
                  </a:lnTo>
                  <a:lnTo>
                    <a:pt x="109016" y="182676"/>
                  </a:lnTo>
                  <a:lnTo>
                    <a:pt x="109016" y="173837"/>
                  </a:lnTo>
                  <a:lnTo>
                    <a:pt x="110604" y="166230"/>
                  </a:lnTo>
                  <a:lnTo>
                    <a:pt x="136944" y="132283"/>
                  </a:lnTo>
                  <a:lnTo>
                    <a:pt x="148475" y="122212"/>
                  </a:lnTo>
                  <a:lnTo>
                    <a:pt x="153885" y="116814"/>
                  </a:lnTo>
                  <a:lnTo>
                    <a:pt x="175174" y="78770"/>
                  </a:lnTo>
                  <a:lnTo>
                    <a:pt x="176415" y="64084"/>
                  </a:lnTo>
                  <a:lnTo>
                    <a:pt x="175758" y="54485"/>
                  </a:lnTo>
                  <a:lnTo>
                    <a:pt x="173908" y="46120"/>
                  </a:lnTo>
                  <a:lnTo>
                    <a:pt x="173788" y="45577"/>
                  </a:lnTo>
                  <a:lnTo>
                    <a:pt x="170506" y="37359"/>
                  </a:lnTo>
                  <a:lnTo>
                    <a:pt x="165912" y="29832"/>
                  </a:lnTo>
                  <a:lnTo>
                    <a:pt x="160253" y="23202"/>
                  </a:lnTo>
                  <a:close/>
                </a:path>
                <a:path w="176529" h="262254">
                  <a:moveTo>
                    <a:pt x="91706" y="0"/>
                  </a:moveTo>
                  <a:lnTo>
                    <a:pt x="49996" y="5593"/>
                  </a:lnTo>
                  <a:lnTo>
                    <a:pt x="7893" y="29628"/>
                  </a:lnTo>
                  <a:lnTo>
                    <a:pt x="0" y="38303"/>
                  </a:lnTo>
                  <a:lnTo>
                    <a:pt x="19519" y="53035"/>
                  </a:lnTo>
                  <a:lnTo>
                    <a:pt x="25918" y="46120"/>
                  </a:lnTo>
                  <a:lnTo>
                    <a:pt x="32961" y="40100"/>
                  </a:lnTo>
                  <a:lnTo>
                    <a:pt x="78466" y="23674"/>
                  </a:lnTo>
                  <a:lnTo>
                    <a:pt x="89865" y="23202"/>
                  </a:lnTo>
                  <a:lnTo>
                    <a:pt x="160253" y="23202"/>
                  </a:lnTo>
                  <a:lnTo>
                    <a:pt x="160135" y="23064"/>
                  </a:lnTo>
                  <a:lnTo>
                    <a:pt x="126537" y="4350"/>
                  </a:lnTo>
                  <a:lnTo>
                    <a:pt x="104167" y="483"/>
                  </a:lnTo>
                  <a:lnTo>
                    <a:pt x="917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7" name="object 27" descr=""/>
          <p:cNvGrpSpPr/>
          <p:nvPr/>
        </p:nvGrpSpPr>
        <p:grpSpPr>
          <a:xfrm>
            <a:off x="6060947" y="3116084"/>
            <a:ext cx="617220" cy="259715"/>
            <a:chOff x="6060947" y="3116084"/>
            <a:chExt cx="617220" cy="259715"/>
          </a:xfrm>
        </p:grpSpPr>
        <p:pic>
          <p:nvPicPr>
            <p:cNvPr id="28" name="object 28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060947" y="3116084"/>
              <a:ext cx="385978" cy="259651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80809" y="3178695"/>
              <a:ext cx="197040" cy="197040"/>
            </a:xfrm>
            <a:prstGeom prst="rect">
              <a:avLst/>
            </a:prstGeom>
          </p:spPr>
        </p:pic>
      </p:grpSp>
      <p:sp>
        <p:nvSpPr>
          <p:cNvPr id="30" name="object 30" descr=""/>
          <p:cNvSpPr/>
          <p:nvPr/>
        </p:nvSpPr>
        <p:spPr>
          <a:xfrm>
            <a:off x="6731254" y="3100616"/>
            <a:ext cx="182245" cy="273685"/>
          </a:xfrm>
          <a:custGeom>
            <a:avLst/>
            <a:gdLst/>
            <a:ahLst/>
            <a:cxnLst/>
            <a:rect l="l" t="t" r="r" b="b"/>
            <a:pathLst>
              <a:path w="182245" h="273685">
                <a:moveTo>
                  <a:pt x="26149" y="0"/>
                </a:moveTo>
                <a:lnTo>
                  <a:pt x="0" y="0"/>
                </a:lnTo>
                <a:lnTo>
                  <a:pt x="0" y="273278"/>
                </a:lnTo>
                <a:lnTo>
                  <a:pt x="26149" y="273278"/>
                </a:lnTo>
                <a:lnTo>
                  <a:pt x="26149" y="223189"/>
                </a:lnTo>
                <a:lnTo>
                  <a:pt x="20624" y="223189"/>
                </a:lnTo>
                <a:lnTo>
                  <a:pt x="21361" y="189674"/>
                </a:lnTo>
                <a:lnTo>
                  <a:pt x="26149" y="185311"/>
                </a:lnTo>
                <a:lnTo>
                  <a:pt x="26149" y="0"/>
                </a:lnTo>
                <a:close/>
              </a:path>
              <a:path w="182245" h="273685">
                <a:moveTo>
                  <a:pt x="91278" y="158905"/>
                </a:moveTo>
                <a:lnTo>
                  <a:pt x="88760" y="161315"/>
                </a:lnTo>
                <a:lnTo>
                  <a:pt x="74028" y="173837"/>
                </a:lnTo>
                <a:lnTo>
                  <a:pt x="71787" y="175908"/>
                </a:lnTo>
                <a:lnTo>
                  <a:pt x="149898" y="273278"/>
                </a:lnTo>
                <a:lnTo>
                  <a:pt x="181940" y="273278"/>
                </a:lnTo>
                <a:lnTo>
                  <a:pt x="91278" y="158905"/>
                </a:lnTo>
                <a:close/>
              </a:path>
              <a:path w="182245" h="273685">
                <a:moveTo>
                  <a:pt x="26149" y="185311"/>
                </a:moveTo>
                <a:lnTo>
                  <a:pt x="21361" y="189674"/>
                </a:lnTo>
                <a:lnTo>
                  <a:pt x="20737" y="218084"/>
                </a:lnTo>
                <a:lnTo>
                  <a:pt x="20624" y="223189"/>
                </a:lnTo>
                <a:lnTo>
                  <a:pt x="26149" y="218084"/>
                </a:lnTo>
                <a:lnTo>
                  <a:pt x="26149" y="185311"/>
                </a:lnTo>
                <a:close/>
              </a:path>
              <a:path w="182245" h="273685">
                <a:moveTo>
                  <a:pt x="26149" y="218084"/>
                </a:moveTo>
                <a:lnTo>
                  <a:pt x="20624" y="223189"/>
                </a:lnTo>
                <a:lnTo>
                  <a:pt x="26149" y="223189"/>
                </a:lnTo>
                <a:lnTo>
                  <a:pt x="26149" y="218084"/>
                </a:lnTo>
                <a:close/>
              </a:path>
              <a:path w="182245" h="273685">
                <a:moveTo>
                  <a:pt x="173837" y="79921"/>
                </a:moveTo>
                <a:lnTo>
                  <a:pt x="141795" y="79921"/>
                </a:lnTo>
                <a:lnTo>
                  <a:pt x="26149" y="185311"/>
                </a:lnTo>
                <a:lnTo>
                  <a:pt x="26149" y="218084"/>
                </a:lnTo>
                <a:lnTo>
                  <a:pt x="71787" y="175908"/>
                </a:lnTo>
                <a:lnTo>
                  <a:pt x="69240" y="172732"/>
                </a:lnTo>
                <a:lnTo>
                  <a:pt x="86182" y="152476"/>
                </a:lnTo>
                <a:lnTo>
                  <a:pt x="97999" y="152476"/>
                </a:lnTo>
                <a:lnTo>
                  <a:pt x="173837" y="79921"/>
                </a:lnTo>
                <a:close/>
              </a:path>
              <a:path w="182245" h="273685">
                <a:moveTo>
                  <a:pt x="86182" y="152476"/>
                </a:moveTo>
                <a:lnTo>
                  <a:pt x="69240" y="172732"/>
                </a:lnTo>
                <a:lnTo>
                  <a:pt x="71787" y="175908"/>
                </a:lnTo>
                <a:lnTo>
                  <a:pt x="74028" y="173837"/>
                </a:lnTo>
                <a:lnTo>
                  <a:pt x="88760" y="161315"/>
                </a:lnTo>
                <a:lnTo>
                  <a:pt x="91278" y="158905"/>
                </a:lnTo>
                <a:lnTo>
                  <a:pt x="86182" y="152476"/>
                </a:lnTo>
                <a:close/>
              </a:path>
              <a:path w="182245" h="273685">
                <a:moveTo>
                  <a:pt x="97999" y="152476"/>
                </a:moveTo>
                <a:lnTo>
                  <a:pt x="86182" y="152476"/>
                </a:lnTo>
                <a:lnTo>
                  <a:pt x="91278" y="158905"/>
                </a:lnTo>
                <a:lnTo>
                  <a:pt x="97999" y="1524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1" name="object 31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49084" y="3178695"/>
            <a:ext cx="178257" cy="195199"/>
          </a:xfrm>
          <a:prstGeom prst="rect">
            <a:avLst/>
          </a:prstGeom>
        </p:spPr>
      </p:pic>
      <p:pic>
        <p:nvPicPr>
          <p:cNvPr id="32" name="object 32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278534" y="3178695"/>
            <a:ext cx="197040" cy="197040"/>
          </a:xfrm>
          <a:prstGeom prst="rect">
            <a:avLst/>
          </a:prstGeom>
        </p:spPr>
      </p:pic>
      <p:grpSp>
        <p:nvGrpSpPr>
          <p:cNvPr id="33" name="object 33" descr=""/>
          <p:cNvGrpSpPr/>
          <p:nvPr/>
        </p:nvGrpSpPr>
        <p:grpSpPr>
          <a:xfrm>
            <a:off x="7595272" y="3098774"/>
            <a:ext cx="330200" cy="277495"/>
            <a:chOff x="7595272" y="3098774"/>
            <a:chExt cx="330200" cy="277495"/>
          </a:xfrm>
        </p:grpSpPr>
        <p:sp>
          <p:nvSpPr>
            <p:cNvPr id="34" name="object 34" descr=""/>
            <p:cNvSpPr/>
            <p:nvPr/>
          </p:nvSpPr>
          <p:spPr>
            <a:xfrm>
              <a:off x="7595272" y="3098774"/>
              <a:ext cx="132080" cy="275590"/>
            </a:xfrm>
            <a:custGeom>
              <a:avLst/>
              <a:gdLst/>
              <a:ahLst/>
              <a:cxnLst/>
              <a:rect l="l" t="t" r="r" b="b"/>
              <a:pathLst>
                <a:path w="132079" h="275589">
                  <a:moveTo>
                    <a:pt x="100545" y="0"/>
                  </a:moveTo>
                  <a:lnTo>
                    <a:pt x="93179" y="0"/>
                  </a:lnTo>
                  <a:lnTo>
                    <a:pt x="79818" y="990"/>
                  </a:lnTo>
                  <a:lnTo>
                    <a:pt x="43102" y="24401"/>
                  </a:lnTo>
                  <a:lnTo>
                    <a:pt x="34620" y="57454"/>
                  </a:lnTo>
                  <a:lnTo>
                    <a:pt x="34620" y="275120"/>
                  </a:lnTo>
                  <a:lnTo>
                    <a:pt x="60769" y="275120"/>
                  </a:lnTo>
                  <a:lnTo>
                    <a:pt x="60769" y="100177"/>
                  </a:lnTo>
                  <a:lnTo>
                    <a:pt x="60020" y="88023"/>
                  </a:lnTo>
                  <a:lnTo>
                    <a:pt x="60092" y="57454"/>
                  </a:lnTo>
                  <a:lnTo>
                    <a:pt x="79638" y="24401"/>
                  </a:lnTo>
                  <a:lnTo>
                    <a:pt x="94272" y="22098"/>
                  </a:lnTo>
                  <a:lnTo>
                    <a:pt x="127341" y="22098"/>
                  </a:lnTo>
                  <a:lnTo>
                    <a:pt x="131851" y="12153"/>
                  </a:lnTo>
                  <a:lnTo>
                    <a:pt x="127190" y="7975"/>
                  </a:lnTo>
                  <a:lnTo>
                    <a:pt x="121411" y="4914"/>
                  </a:lnTo>
                  <a:lnTo>
                    <a:pt x="107670" y="990"/>
                  </a:lnTo>
                  <a:lnTo>
                    <a:pt x="100545" y="0"/>
                  </a:lnTo>
                  <a:close/>
                </a:path>
                <a:path w="132079" h="275589">
                  <a:moveTo>
                    <a:pt x="34620" y="81762"/>
                  </a:moveTo>
                  <a:lnTo>
                    <a:pt x="0" y="81762"/>
                  </a:lnTo>
                  <a:lnTo>
                    <a:pt x="0" y="103492"/>
                  </a:lnTo>
                  <a:lnTo>
                    <a:pt x="34620" y="103492"/>
                  </a:lnTo>
                  <a:lnTo>
                    <a:pt x="34620" y="81762"/>
                  </a:lnTo>
                  <a:close/>
                </a:path>
                <a:path w="132079" h="275589">
                  <a:moveTo>
                    <a:pt x="119697" y="81762"/>
                  </a:moveTo>
                  <a:lnTo>
                    <a:pt x="60020" y="81762"/>
                  </a:lnTo>
                  <a:lnTo>
                    <a:pt x="60020" y="88023"/>
                  </a:lnTo>
                  <a:lnTo>
                    <a:pt x="60769" y="100177"/>
                  </a:lnTo>
                  <a:lnTo>
                    <a:pt x="60769" y="103492"/>
                  </a:lnTo>
                  <a:lnTo>
                    <a:pt x="119697" y="103492"/>
                  </a:lnTo>
                  <a:lnTo>
                    <a:pt x="119697" y="81762"/>
                  </a:lnTo>
                  <a:close/>
                </a:path>
                <a:path w="132079" h="275589">
                  <a:moveTo>
                    <a:pt x="127341" y="22098"/>
                  </a:moveTo>
                  <a:lnTo>
                    <a:pt x="99936" y="22098"/>
                  </a:lnTo>
                  <a:lnTo>
                    <a:pt x="105219" y="22898"/>
                  </a:lnTo>
                  <a:lnTo>
                    <a:pt x="115036" y="26098"/>
                  </a:lnTo>
                  <a:lnTo>
                    <a:pt x="119329" y="28486"/>
                  </a:lnTo>
                  <a:lnTo>
                    <a:pt x="122999" y="31673"/>
                  </a:lnTo>
                  <a:lnTo>
                    <a:pt x="127341" y="22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748485" y="3180537"/>
              <a:ext cx="176415" cy="195199"/>
            </a:xfrm>
            <a:prstGeom prst="rect">
              <a:avLst/>
            </a:prstGeom>
          </p:spPr>
        </p:pic>
      </p:grpSp>
      <p:grpSp>
        <p:nvGrpSpPr>
          <p:cNvPr id="36" name="object 36" descr=""/>
          <p:cNvGrpSpPr/>
          <p:nvPr/>
        </p:nvGrpSpPr>
        <p:grpSpPr>
          <a:xfrm>
            <a:off x="7997825" y="3137814"/>
            <a:ext cx="255270" cy="238125"/>
            <a:chOff x="7997825" y="3137814"/>
            <a:chExt cx="255270" cy="238125"/>
          </a:xfrm>
        </p:grpSpPr>
        <p:pic>
          <p:nvPicPr>
            <p:cNvPr id="37" name="object 37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997825" y="3178695"/>
              <a:ext cx="97231" cy="195199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120849" y="3137814"/>
              <a:ext cx="132219" cy="237921"/>
            </a:xfrm>
            <a:prstGeom prst="rect">
              <a:avLst/>
            </a:prstGeom>
          </p:spPr>
        </p:pic>
      </p:grpSp>
      <p:sp>
        <p:nvSpPr>
          <p:cNvPr id="39" name="object 39" descr=""/>
          <p:cNvSpPr/>
          <p:nvPr/>
        </p:nvSpPr>
        <p:spPr>
          <a:xfrm>
            <a:off x="8300567" y="3100616"/>
            <a:ext cx="178435" cy="273685"/>
          </a:xfrm>
          <a:custGeom>
            <a:avLst/>
            <a:gdLst/>
            <a:ahLst/>
            <a:cxnLst/>
            <a:rect l="l" t="t" r="r" b="b"/>
            <a:pathLst>
              <a:path w="178434" h="273685">
                <a:moveTo>
                  <a:pt x="26136" y="0"/>
                </a:moveTo>
                <a:lnTo>
                  <a:pt x="0" y="0"/>
                </a:lnTo>
                <a:lnTo>
                  <a:pt x="0" y="273278"/>
                </a:lnTo>
                <a:lnTo>
                  <a:pt x="26136" y="273278"/>
                </a:lnTo>
                <a:lnTo>
                  <a:pt x="26136" y="171627"/>
                </a:lnTo>
                <a:lnTo>
                  <a:pt x="26531" y="163525"/>
                </a:lnTo>
                <a:lnTo>
                  <a:pt x="34994" y="132956"/>
                </a:lnTo>
                <a:lnTo>
                  <a:pt x="26136" y="132956"/>
                </a:lnTo>
                <a:lnTo>
                  <a:pt x="20993" y="123012"/>
                </a:lnTo>
                <a:lnTo>
                  <a:pt x="26136" y="113347"/>
                </a:lnTo>
                <a:lnTo>
                  <a:pt x="26136" y="0"/>
                </a:lnTo>
                <a:close/>
              </a:path>
              <a:path w="178434" h="273685">
                <a:moveTo>
                  <a:pt x="158830" y="101650"/>
                </a:moveTo>
                <a:lnTo>
                  <a:pt x="93903" y="101650"/>
                </a:lnTo>
                <a:lnTo>
                  <a:pt x="106943" y="102629"/>
                </a:lnTo>
                <a:lnTo>
                  <a:pt x="118441" y="105563"/>
                </a:lnTo>
                <a:lnTo>
                  <a:pt x="148275" y="136691"/>
                </a:lnTo>
                <a:lnTo>
                  <a:pt x="152095" y="163525"/>
                </a:lnTo>
                <a:lnTo>
                  <a:pt x="152095" y="273278"/>
                </a:lnTo>
                <a:lnTo>
                  <a:pt x="178257" y="273278"/>
                </a:lnTo>
                <a:lnTo>
                  <a:pt x="178257" y="160983"/>
                </a:lnTo>
                <a:lnTo>
                  <a:pt x="177792" y="151145"/>
                </a:lnTo>
                <a:lnTo>
                  <a:pt x="162572" y="105925"/>
                </a:lnTo>
                <a:lnTo>
                  <a:pt x="158830" y="101650"/>
                </a:lnTo>
                <a:close/>
              </a:path>
              <a:path w="178434" h="273685">
                <a:moveTo>
                  <a:pt x="26136" y="113347"/>
                </a:moveTo>
                <a:lnTo>
                  <a:pt x="20993" y="123012"/>
                </a:lnTo>
                <a:lnTo>
                  <a:pt x="26136" y="132956"/>
                </a:lnTo>
                <a:lnTo>
                  <a:pt x="26136" y="113347"/>
                </a:lnTo>
                <a:close/>
              </a:path>
              <a:path w="178434" h="273685">
                <a:moveTo>
                  <a:pt x="98691" y="78079"/>
                </a:moveTo>
                <a:lnTo>
                  <a:pt x="61060" y="84809"/>
                </a:lnTo>
                <a:lnTo>
                  <a:pt x="26278" y="113079"/>
                </a:lnTo>
                <a:lnTo>
                  <a:pt x="26136" y="113347"/>
                </a:lnTo>
                <a:lnTo>
                  <a:pt x="26136" y="132956"/>
                </a:lnTo>
                <a:lnTo>
                  <a:pt x="34994" y="132956"/>
                </a:lnTo>
                <a:lnTo>
                  <a:pt x="39003" y="126515"/>
                </a:lnTo>
                <a:lnTo>
                  <a:pt x="44461" y="120070"/>
                </a:lnTo>
                <a:lnTo>
                  <a:pt x="83923" y="102169"/>
                </a:lnTo>
                <a:lnTo>
                  <a:pt x="93903" y="101650"/>
                </a:lnTo>
                <a:lnTo>
                  <a:pt x="158830" y="101650"/>
                </a:lnTo>
                <a:lnTo>
                  <a:pt x="156056" y="98480"/>
                </a:lnTo>
                <a:lnTo>
                  <a:pt x="120835" y="80335"/>
                </a:lnTo>
                <a:lnTo>
                  <a:pt x="110119" y="78643"/>
                </a:lnTo>
                <a:lnTo>
                  <a:pt x="98691" y="78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0" name="object 40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530208" y="3178695"/>
            <a:ext cx="188366" cy="197040"/>
          </a:xfrm>
          <a:prstGeom prst="rect">
            <a:avLst/>
          </a:prstGeom>
        </p:spPr>
      </p:pic>
      <p:pic>
        <p:nvPicPr>
          <p:cNvPr id="41" name="object 41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771978" y="3178695"/>
            <a:ext cx="97231" cy="195199"/>
          </a:xfrm>
          <a:prstGeom prst="rect">
            <a:avLst/>
          </a:prstGeom>
        </p:spPr>
      </p:pic>
      <p:pic>
        <p:nvPicPr>
          <p:cNvPr id="42" name="object 42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985961" y="3137814"/>
            <a:ext cx="132219" cy="237921"/>
          </a:xfrm>
          <a:prstGeom prst="rect">
            <a:avLst/>
          </a:prstGeom>
        </p:spPr>
      </p:pic>
      <p:sp>
        <p:nvSpPr>
          <p:cNvPr id="43" name="object 43" descr=""/>
          <p:cNvSpPr/>
          <p:nvPr/>
        </p:nvSpPr>
        <p:spPr>
          <a:xfrm>
            <a:off x="9165691" y="3100616"/>
            <a:ext cx="178435" cy="273685"/>
          </a:xfrm>
          <a:custGeom>
            <a:avLst/>
            <a:gdLst/>
            <a:ahLst/>
            <a:cxnLst/>
            <a:rect l="l" t="t" r="r" b="b"/>
            <a:pathLst>
              <a:path w="178434" h="273685">
                <a:moveTo>
                  <a:pt x="26136" y="0"/>
                </a:moveTo>
                <a:lnTo>
                  <a:pt x="0" y="0"/>
                </a:lnTo>
                <a:lnTo>
                  <a:pt x="0" y="273278"/>
                </a:lnTo>
                <a:lnTo>
                  <a:pt x="26136" y="273278"/>
                </a:lnTo>
                <a:lnTo>
                  <a:pt x="26136" y="171627"/>
                </a:lnTo>
                <a:lnTo>
                  <a:pt x="26531" y="163525"/>
                </a:lnTo>
                <a:lnTo>
                  <a:pt x="34994" y="132956"/>
                </a:lnTo>
                <a:lnTo>
                  <a:pt x="26136" y="132956"/>
                </a:lnTo>
                <a:lnTo>
                  <a:pt x="20993" y="123012"/>
                </a:lnTo>
                <a:lnTo>
                  <a:pt x="26136" y="113347"/>
                </a:lnTo>
                <a:lnTo>
                  <a:pt x="26136" y="0"/>
                </a:lnTo>
                <a:close/>
              </a:path>
              <a:path w="178434" h="273685">
                <a:moveTo>
                  <a:pt x="158830" y="101650"/>
                </a:moveTo>
                <a:lnTo>
                  <a:pt x="93903" y="101650"/>
                </a:lnTo>
                <a:lnTo>
                  <a:pt x="106943" y="102629"/>
                </a:lnTo>
                <a:lnTo>
                  <a:pt x="118441" y="105563"/>
                </a:lnTo>
                <a:lnTo>
                  <a:pt x="148275" y="136691"/>
                </a:lnTo>
                <a:lnTo>
                  <a:pt x="152095" y="163525"/>
                </a:lnTo>
                <a:lnTo>
                  <a:pt x="152095" y="273278"/>
                </a:lnTo>
                <a:lnTo>
                  <a:pt x="178257" y="273278"/>
                </a:lnTo>
                <a:lnTo>
                  <a:pt x="178257" y="160983"/>
                </a:lnTo>
                <a:lnTo>
                  <a:pt x="177792" y="151145"/>
                </a:lnTo>
                <a:lnTo>
                  <a:pt x="162572" y="105925"/>
                </a:lnTo>
                <a:lnTo>
                  <a:pt x="158830" y="101650"/>
                </a:lnTo>
                <a:close/>
              </a:path>
              <a:path w="178434" h="273685">
                <a:moveTo>
                  <a:pt x="26136" y="113347"/>
                </a:moveTo>
                <a:lnTo>
                  <a:pt x="20993" y="123012"/>
                </a:lnTo>
                <a:lnTo>
                  <a:pt x="26136" y="132956"/>
                </a:lnTo>
                <a:lnTo>
                  <a:pt x="26136" y="113347"/>
                </a:lnTo>
                <a:close/>
              </a:path>
              <a:path w="178434" h="273685">
                <a:moveTo>
                  <a:pt x="98691" y="78079"/>
                </a:moveTo>
                <a:lnTo>
                  <a:pt x="61060" y="84809"/>
                </a:lnTo>
                <a:lnTo>
                  <a:pt x="26278" y="113079"/>
                </a:lnTo>
                <a:lnTo>
                  <a:pt x="26136" y="113347"/>
                </a:lnTo>
                <a:lnTo>
                  <a:pt x="26136" y="132956"/>
                </a:lnTo>
                <a:lnTo>
                  <a:pt x="34994" y="132956"/>
                </a:lnTo>
                <a:lnTo>
                  <a:pt x="39003" y="126515"/>
                </a:lnTo>
                <a:lnTo>
                  <a:pt x="44461" y="120070"/>
                </a:lnTo>
                <a:lnTo>
                  <a:pt x="83923" y="102169"/>
                </a:lnTo>
                <a:lnTo>
                  <a:pt x="93903" y="101650"/>
                </a:lnTo>
                <a:lnTo>
                  <a:pt x="158830" y="101650"/>
                </a:lnTo>
                <a:lnTo>
                  <a:pt x="156056" y="98480"/>
                </a:lnTo>
                <a:lnTo>
                  <a:pt x="120835" y="80335"/>
                </a:lnTo>
                <a:lnTo>
                  <a:pt x="110119" y="78643"/>
                </a:lnTo>
                <a:lnTo>
                  <a:pt x="98691" y="78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4" name="object 44" descr="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9398444" y="3178695"/>
            <a:ext cx="162420" cy="197040"/>
          </a:xfrm>
          <a:prstGeom prst="rect">
            <a:avLst/>
          </a:prstGeom>
        </p:spPr>
      </p:pic>
      <p:pic>
        <p:nvPicPr>
          <p:cNvPr id="45" name="object 45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9631946" y="3178695"/>
            <a:ext cx="178257" cy="195199"/>
          </a:xfrm>
          <a:prstGeom prst="rect">
            <a:avLst/>
          </a:prstGeom>
        </p:spPr>
      </p:pic>
      <p:grpSp>
        <p:nvGrpSpPr>
          <p:cNvPr id="46" name="object 46" descr=""/>
          <p:cNvGrpSpPr/>
          <p:nvPr/>
        </p:nvGrpSpPr>
        <p:grpSpPr>
          <a:xfrm>
            <a:off x="9960088" y="3113874"/>
            <a:ext cx="425450" cy="262255"/>
            <a:chOff x="9960088" y="3113874"/>
            <a:chExt cx="425450" cy="262255"/>
          </a:xfrm>
        </p:grpSpPr>
        <p:sp>
          <p:nvSpPr>
            <p:cNvPr id="47" name="object 47" descr=""/>
            <p:cNvSpPr/>
            <p:nvPr/>
          </p:nvSpPr>
          <p:spPr>
            <a:xfrm>
              <a:off x="9960088" y="3113874"/>
              <a:ext cx="229870" cy="262255"/>
            </a:xfrm>
            <a:custGeom>
              <a:avLst/>
              <a:gdLst/>
              <a:ahLst/>
              <a:cxnLst/>
              <a:rect l="l" t="t" r="r" b="b"/>
              <a:pathLst>
                <a:path w="229870" h="262254">
                  <a:moveTo>
                    <a:pt x="135166" y="0"/>
                  </a:moveTo>
                  <a:lnTo>
                    <a:pt x="94005" y="5491"/>
                  </a:lnTo>
                  <a:lnTo>
                    <a:pt x="58323" y="21501"/>
                  </a:lnTo>
                  <a:lnTo>
                    <a:pt x="22278" y="56445"/>
                  </a:lnTo>
                  <a:lnTo>
                    <a:pt x="5695" y="91063"/>
                  </a:lnTo>
                  <a:lnTo>
                    <a:pt x="0" y="131114"/>
                  </a:lnTo>
                  <a:lnTo>
                    <a:pt x="631" y="145021"/>
                  </a:lnTo>
                  <a:lnTo>
                    <a:pt x="10134" y="183413"/>
                  </a:lnTo>
                  <a:lnTo>
                    <a:pt x="38303" y="225031"/>
                  </a:lnTo>
                  <a:lnTo>
                    <a:pt x="81026" y="252463"/>
                  </a:lnTo>
                  <a:lnTo>
                    <a:pt x="120527" y="261619"/>
                  </a:lnTo>
                  <a:lnTo>
                    <a:pt x="134797" y="262229"/>
                  </a:lnTo>
                  <a:lnTo>
                    <a:pt x="148744" y="261631"/>
                  </a:lnTo>
                  <a:lnTo>
                    <a:pt x="187833" y="252653"/>
                  </a:lnTo>
                  <a:lnTo>
                    <a:pt x="229450" y="224294"/>
                  </a:lnTo>
                  <a:lnTo>
                    <a:pt x="212140" y="206984"/>
                  </a:lnTo>
                  <a:lnTo>
                    <a:pt x="204016" y="214537"/>
                  </a:lnTo>
                  <a:lnTo>
                    <a:pt x="195475" y="220984"/>
                  </a:lnTo>
                  <a:lnTo>
                    <a:pt x="157260" y="236081"/>
                  </a:lnTo>
                  <a:lnTo>
                    <a:pt x="135902" y="237921"/>
                  </a:lnTo>
                  <a:lnTo>
                    <a:pt x="124508" y="237426"/>
                  </a:lnTo>
                  <a:lnTo>
                    <a:pt x="83189" y="225634"/>
                  </a:lnTo>
                  <a:lnTo>
                    <a:pt x="51225" y="199968"/>
                  </a:lnTo>
                  <a:lnTo>
                    <a:pt x="31547" y="163749"/>
                  </a:lnTo>
                  <a:lnTo>
                    <a:pt x="26885" y="131114"/>
                  </a:lnTo>
                  <a:lnTo>
                    <a:pt x="27404" y="119756"/>
                  </a:lnTo>
                  <a:lnTo>
                    <a:pt x="39717" y="79214"/>
                  </a:lnTo>
                  <a:lnTo>
                    <a:pt x="65877" y="47838"/>
                  </a:lnTo>
                  <a:lnTo>
                    <a:pt x="102962" y="28765"/>
                  </a:lnTo>
                  <a:lnTo>
                    <a:pt x="135902" y="24307"/>
                  </a:lnTo>
                  <a:lnTo>
                    <a:pt x="146766" y="24757"/>
                  </a:lnTo>
                  <a:lnTo>
                    <a:pt x="186519" y="35645"/>
                  </a:lnTo>
                  <a:lnTo>
                    <a:pt x="212140" y="54876"/>
                  </a:lnTo>
                  <a:lnTo>
                    <a:pt x="229450" y="37566"/>
                  </a:lnTo>
                  <a:lnTo>
                    <a:pt x="187833" y="9398"/>
                  </a:lnTo>
                  <a:lnTo>
                    <a:pt x="148953" y="587"/>
                  </a:lnTo>
                  <a:lnTo>
                    <a:pt x="1351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223042" y="3178695"/>
              <a:ext cx="162420" cy="197040"/>
            </a:xfrm>
            <a:prstGeom prst="rect">
              <a:avLst/>
            </a:prstGeom>
          </p:spPr>
        </p:pic>
      </p:grpSp>
      <p:sp>
        <p:nvSpPr>
          <p:cNvPr id="49" name="object 49" descr=""/>
          <p:cNvSpPr/>
          <p:nvPr/>
        </p:nvSpPr>
        <p:spPr>
          <a:xfrm>
            <a:off x="10456557" y="3100616"/>
            <a:ext cx="26670" cy="273685"/>
          </a:xfrm>
          <a:custGeom>
            <a:avLst/>
            <a:gdLst/>
            <a:ahLst/>
            <a:cxnLst/>
            <a:rect l="l" t="t" r="r" b="b"/>
            <a:pathLst>
              <a:path w="26670" h="273685">
                <a:moveTo>
                  <a:pt x="26149" y="0"/>
                </a:moveTo>
                <a:lnTo>
                  <a:pt x="0" y="0"/>
                </a:lnTo>
                <a:lnTo>
                  <a:pt x="0" y="273278"/>
                </a:lnTo>
                <a:lnTo>
                  <a:pt x="26149" y="273278"/>
                </a:lnTo>
                <a:lnTo>
                  <a:pt x="261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 descr=""/>
          <p:cNvSpPr/>
          <p:nvPr/>
        </p:nvSpPr>
        <p:spPr>
          <a:xfrm>
            <a:off x="10549725" y="3100616"/>
            <a:ext cx="38735" cy="273685"/>
          </a:xfrm>
          <a:custGeom>
            <a:avLst/>
            <a:gdLst/>
            <a:ahLst/>
            <a:cxnLst/>
            <a:rect l="l" t="t" r="r" b="b"/>
            <a:pathLst>
              <a:path w="38734" h="273685">
                <a:moveTo>
                  <a:pt x="32042" y="79921"/>
                </a:moveTo>
                <a:lnTo>
                  <a:pt x="5892" y="79921"/>
                </a:lnTo>
                <a:lnTo>
                  <a:pt x="5892" y="273278"/>
                </a:lnTo>
                <a:lnTo>
                  <a:pt x="32042" y="273278"/>
                </a:lnTo>
                <a:lnTo>
                  <a:pt x="32042" y="79921"/>
                </a:lnTo>
                <a:close/>
              </a:path>
              <a:path w="38734" h="273685">
                <a:moveTo>
                  <a:pt x="24549" y="0"/>
                </a:moveTo>
                <a:lnTo>
                  <a:pt x="13754" y="0"/>
                </a:lnTo>
                <a:lnTo>
                  <a:pt x="9207" y="1778"/>
                </a:lnTo>
                <a:lnTo>
                  <a:pt x="1841" y="8902"/>
                </a:lnTo>
                <a:lnTo>
                  <a:pt x="0" y="13258"/>
                </a:lnTo>
                <a:lnTo>
                  <a:pt x="0" y="23571"/>
                </a:lnTo>
                <a:lnTo>
                  <a:pt x="1841" y="27990"/>
                </a:lnTo>
                <a:lnTo>
                  <a:pt x="9207" y="35356"/>
                </a:lnTo>
                <a:lnTo>
                  <a:pt x="13754" y="37198"/>
                </a:lnTo>
                <a:lnTo>
                  <a:pt x="24803" y="37198"/>
                </a:lnTo>
                <a:lnTo>
                  <a:pt x="29400" y="35356"/>
                </a:lnTo>
                <a:lnTo>
                  <a:pt x="36512" y="27990"/>
                </a:lnTo>
                <a:lnTo>
                  <a:pt x="38253" y="23571"/>
                </a:lnTo>
                <a:lnTo>
                  <a:pt x="38303" y="12890"/>
                </a:lnTo>
                <a:lnTo>
                  <a:pt x="36474" y="8597"/>
                </a:lnTo>
                <a:lnTo>
                  <a:pt x="29176" y="1778"/>
                </a:lnTo>
                <a:lnTo>
                  <a:pt x="245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 descr=""/>
          <p:cNvSpPr/>
          <p:nvPr/>
        </p:nvSpPr>
        <p:spPr>
          <a:xfrm>
            <a:off x="10654690" y="3100616"/>
            <a:ext cx="196850" cy="275590"/>
          </a:xfrm>
          <a:custGeom>
            <a:avLst/>
            <a:gdLst/>
            <a:ahLst/>
            <a:cxnLst/>
            <a:rect l="l" t="t" r="r" b="b"/>
            <a:pathLst>
              <a:path w="196850" h="275589">
                <a:moveTo>
                  <a:pt x="99822" y="78079"/>
                </a:moveTo>
                <a:lnTo>
                  <a:pt x="86607" y="78851"/>
                </a:lnTo>
                <a:lnTo>
                  <a:pt x="87277" y="78851"/>
                </a:lnTo>
                <a:lnTo>
                  <a:pt x="75960" y="80935"/>
                </a:lnTo>
                <a:lnTo>
                  <a:pt x="36326" y="103544"/>
                </a:lnTo>
                <a:lnTo>
                  <a:pt x="26149" y="116709"/>
                </a:lnTo>
                <a:lnTo>
                  <a:pt x="26149" y="137007"/>
                </a:lnTo>
                <a:lnTo>
                  <a:pt x="22466" y="176047"/>
                </a:lnTo>
                <a:lnTo>
                  <a:pt x="25044" y="215087"/>
                </a:lnTo>
                <a:lnTo>
                  <a:pt x="25044" y="234587"/>
                </a:lnTo>
                <a:lnTo>
                  <a:pt x="28520" y="240213"/>
                </a:lnTo>
                <a:lnTo>
                  <a:pt x="64590" y="268594"/>
                </a:lnTo>
                <a:lnTo>
                  <a:pt x="99822" y="275120"/>
                </a:lnTo>
                <a:lnTo>
                  <a:pt x="112314" y="274394"/>
                </a:lnTo>
                <a:lnTo>
                  <a:pt x="112968" y="274394"/>
                </a:lnTo>
                <a:lnTo>
                  <a:pt x="149352" y="262597"/>
                </a:lnTo>
                <a:lnTo>
                  <a:pt x="164049" y="251917"/>
                </a:lnTo>
                <a:lnTo>
                  <a:pt x="97967" y="251917"/>
                </a:lnTo>
                <a:lnTo>
                  <a:pt x="87916" y="251329"/>
                </a:lnTo>
                <a:lnTo>
                  <a:pt x="46316" y="231206"/>
                </a:lnTo>
                <a:lnTo>
                  <a:pt x="28132" y="197543"/>
                </a:lnTo>
                <a:lnTo>
                  <a:pt x="25781" y="176415"/>
                </a:lnTo>
                <a:lnTo>
                  <a:pt x="26368" y="165364"/>
                </a:lnTo>
                <a:lnTo>
                  <a:pt x="40310" y="128643"/>
                </a:lnTo>
                <a:lnTo>
                  <a:pt x="78397" y="103260"/>
                </a:lnTo>
                <a:lnTo>
                  <a:pt x="97967" y="100914"/>
                </a:lnTo>
                <a:lnTo>
                  <a:pt x="163981" y="100914"/>
                </a:lnTo>
                <a:lnTo>
                  <a:pt x="159714" y="97203"/>
                </a:lnTo>
                <a:lnTo>
                  <a:pt x="149352" y="90424"/>
                </a:lnTo>
                <a:lnTo>
                  <a:pt x="138039" y="85023"/>
                </a:lnTo>
                <a:lnTo>
                  <a:pt x="126010" y="81165"/>
                </a:lnTo>
                <a:lnTo>
                  <a:pt x="113270" y="78851"/>
                </a:lnTo>
                <a:lnTo>
                  <a:pt x="99822" y="78079"/>
                </a:lnTo>
                <a:close/>
              </a:path>
              <a:path w="196850" h="275589">
                <a:moveTo>
                  <a:pt x="26149" y="0"/>
                </a:moveTo>
                <a:lnTo>
                  <a:pt x="0" y="0"/>
                </a:lnTo>
                <a:lnTo>
                  <a:pt x="0" y="273278"/>
                </a:lnTo>
                <a:lnTo>
                  <a:pt x="25044" y="273278"/>
                </a:lnTo>
                <a:lnTo>
                  <a:pt x="25044" y="234587"/>
                </a:lnTo>
                <a:lnTo>
                  <a:pt x="22098" y="229819"/>
                </a:lnTo>
                <a:lnTo>
                  <a:pt x="16940" y="218195"/>
                </a:lnTo>
                <a:lnTo>
                  <a:pt x="13257" y="205422"/>
                </a:lnTo>
                <a:lnTo>
                  <a:pt x="11048" y="191496"/>
                </a:lnTo>
                <a:lnTo>
                  <a:pt x="10312" y="176415"/>
                </a:lnTo>
                <a:lnTo>
                  <a:pt x="11013" y="162147"/>
                </a:lnTo>
                <a:lnTo>
                  <a:pt x="11060" y="161192"/>
                </a:lnTo>
                <a:lnTo>
                  <a:pt x="13304" y="147185"/>
                </a:lnTo>
                <a:lnTo>
                  <a:pt x="17047" y="134394"/>
                </a:lnTo>
                <a:lnTo>
                  <a:pt x="22288" y="122821"/>
                </a:lnTo>
                <a:lnTo>
                  <a:pt x="26149" y="116709"/>
                </a:lnTo>
                <a:lnTo>
                  <a:pt x="26149" y="0"/>
                </a:lnTo>
                <a:close/>
              </a:path>
              <a:path w="196850" h="275589">
                <a:moveTo>
                  <a:pt x="163981" y="100914"/>
                </a:moveTo>
                <a:lnTo>
                  <a:pt x="97967" y="100914"/>
                </a:lnTo>
                <a:lnTo>
                  <a:pt x="108005" y="101500"/>
                </a:lnTo>
                <a:lnTo>
                  <a:pt x="117487" y="103260"/>
                </a:lnTo>
                <a:lnTo>
                  <a:pt x="155375" y="128643"/>
                </a:lnTo>
                <a:lnTo>
                  <a:pt x="169556" y="165364"/>
                </a:lnTo>
                <a:lnTo>
                  <a:pt x="170134" y="176047"/>
                </a:lnTo>
                <a:lnTo>
                  <a:pt x="170154" y="176415"/>
                </a:lnTo>
                <a:lnTo>
                  <a:pt x="160578" y="216014"/>
                </a:lnTo>
                <a:lnTo>
                  <a:pt x="126417" y="246634"/>
                </a:lnTo>
                <a:lnTo>
                  <a:pt x="97967" y="251917"/>
                </a:lnTo>
                <a:lnTo>
                  <a:pt x="164049" y="251917"/>
                </a:lnTo>
                <a:lnTo>
                  <a:pt x="189258" y="216231"/>
                </a:lnTo>
                <a:lnTo>
                  <a:pt x="196303" y="176415"/>
                </a:lnTo>
                <a:lnTo>
                  <a:pt x="195520" y="162147"/>
                </a:lnTo>
                <a:lnTo>
                  <a:pt x="193171" y="148796"/>
                </a:lnTo>
                <a:lnTo>
                  <a:pt x="189460" y="137007"/>
                </a:lnTo>
                <a:lnTo>
                  <a:pt x="189344" y="136639"/>
                </a:lnTo>
                <a:lnTo>
                  <a:pt x="189258" y="136364"/>
                </a:lnTo>
                <a:lnTo>
                  <a:pt x="183781" y="124853"/>
                </a:lnTo>
                <a:lnTo>
                  <a:pt x="176934" y="114416"/>
                </a:lnTo>
                <a:lnTo>
                  <a:pt x="168910" y="105200"/>
                </a:lnTo>
                <a:lnTo>
                  <a:pt x="163981" y="100914"/>
                </a:lnTo>
                <a:close/>
              </a:path>
              <a:path w="196850" h="275589">
                <a:moveTo>
                  <a:pt x="26149" y="116709"/>
                </a:moveTo>
                <a:lnTo>
                  <a:pt x="11060" y="161192"/>
                </a:lnTo>
                <a:lnTo>
                  <a:pt x="10330" y="176047"/>
                </a:lnTo>
                <a:lnTo>
                  <a:pt x="10312" y="176415"/>
                </a:lnTo>
                <a:lnTo>
                  <a:pt x="16940" y="218195"/>
                </a:lnTo>
                <a:lnTo>
                  <a:pt x="25044" y="234587"/>
                </a:lnTo>
                <a:lnTo>
                  <a:pt x="25044" y="215087"/>
                </a:lnTo>
                <a:lnTo>
                  <a:pt x="22490" y="176415"/>
                </a:lnTo>
                <a:lnTo>
                  <a:pt x="22466" y="176047"/>
                </a:lnTo>
                <a:lnTo>
                  <a:pt x="26149" y="137007"/>
                </a:lnTo>
                <a:lnTo>
                  <a:pt x="26149" y="1167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2" name="object 52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902556" y="3180537"/>
            <a:ext cx="176415" cy="195199"/>
          </a:xfrm>
          <a:prstGeom prst="rect">
            <a:avLst/>
          </a:prstGeom>
        </p:spPr>
      </p:pic>
      <p:pic>
        <p:nvPicPr>
          <p:cNvPr id="53" name="object 53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1151895" y="3178695"/>
            <a:ext cx="97231" cy="195199"/>
          </a:xfrm>
          <a:prstGeom prst="rect">
            <a:avLst/>
          </a:prstGeom>
        </p:spPr>
      </p:pic>
      <p:pic>
        <p:nvPicPr>
          <p:cNvPr id="54" name="object 54" descr="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1296662" y="3178695"/>
            <a:ext cx="178257" cy="195199"/>
          </a:xfrm>
          <a:prstGeom prst="rect">
            <a:avLst/>
          </a:prstGeom>
        </p:spPr>
      </p:pic>
      <p:sp>
        <p:nvSpPr>
          <p:cNvPr id="55" name="object 55" descr=""/>
          <p:cNvSpPr/>
          <p:nvPr/>
        </p:nvSpPr>
        <p:spPr>
          <a:xfrm>
            <a:off x="11625529" y="3335591"/>
            <a:ext cx="38735" cy="92075"/>
          </a:xfrm>
          <a:custGeom>
            <a:avLst/>
            <a:gdLst/>
            <a:ahLst/>
            <a:cxnLst/>
            <a:rect l="l" t="t" r="r" b="b"/>
            <a:pathLst>
              <a:path w="38734" h="92075">
                <a:moveTo>
                  <a:pt x="38528" y="23939"/>
                </a:moveTo>
                <a:lnTo>
                  <a:pt x="16941" y="23939"/>
                </a:lnTo>
                <a:lnTo>
                  <a:pt x="19817" y="39397"/>
                </a:lnTo>
                <a:lnTo>
                  <a:pt x="19888" y="39776"/>
                </a:lnTo>
                <a:lnTo>
                  <a:pt x="13175" y="39776"/>
                </a:lnTo>
                <a:lnTo>
                  <a:pt x="736" y="92075"/>
                </a:lnTo>
                <a:lnTo>
                  <a:pt x="18414" y="92075"/>
                </a:lnTo>
                <a:lnTo>
                  <a:pt x="33883" y="41249"/>
                </a:lnTo>
                <a:lnTo>
                  <a:pt x="34407" y="39776"/>
                </a:lnTo>
                <a:lnTo>
                  <a:pt x="14236" y="39776"/>
                </a:lnTo>
                <a:lnTo>
                  <a:pt x="13265" y="39397"/>
                </a:lnTo>
                <a:lnTo>
                  <a:pt x="34542" y="39397"/>
                </a:lnTo>
                <a:lnTo>
                  <a:pt x="35062" y="37934"/>
                </a:lnTo>
                <a:lnTo>
                  <a:pt x="36093" y="34874"/>
                </a:lnTo>
                <a:lnTo>
                  <a:pt x="37566" y="29959"/>
                </a:lnTo>
                <a:lnTo>
                  <a:pt x="38049" y="27749"/>
                </a:lnTo>
                <a:lnTo>
                  <a:pt x="38528" y="23939"/>
                </a:lnTo>
                <a:close/>
              </a:path>
              <a:path w="38734" h="92075">
                <a:moveTo>
                  <a:pt x="16941" y="23939"/>
                </a:moveTo>
                <a:lnTo>
                  <a:pt x="13265" y="39397"/>
                </a:lnTo>
                <a:lnTo>
                  <a:pt x="14236" y="39776"/>
                </a:lnTo>
                <a:lnTo>
                  <a:pt x="19888" y="39776"/>
                </a:lnTo>
                <a:lnTo>
                  <a:pt x="16941" y="23939"/>
                </a:lnTo>
                <a:close/>
              </a:path>
              <a:path w="38734" h="92075">
                <a:moveTo>
                  <a:pt x="25171" y="0"/>
                </a:moveTo>
                <a:lnTo>
                  <a:pt x="14122" y="0"/>
                </a:lnTo>
                <a:lnTo>
                  <a:pt x="9512" y="1841"/>
                </a:lnTo>
                <a:lnTo>
                  <a:pt x="1904" y="9207"/>
                </a:lnTo>
                <a:lnTo>
                  <a:pt x="0" y="13995"/>
                </a:lnTo>
                <a:lnTo>
                  <a:pt x="0" y="25781"/>
                </a:lnTo>
                <a:lnTo>
                  <a:pt x="1904" y="30568"/>
                </a:lnTo>
                <a:lnTo>
                  <a:pt x="9512" y="37934"/>
                </a:lnTo>
                <a:lnTo>
                  <a:pt x="13265" y="39397"/>
                </a:lnTo>
                <a:lnTo>
                  <a:pt x="16941" y="23939"/>
                </a:lnTo>
                <a:lnTo>
                  <a:pt x="38536" y="23939"/>
                </a:lnTo>
                <a:lnTo>
                  <a:pt x="38671" y="21856"/>
                </a:lnTo>
                <a:lnTo>
                  <a:pt x="38671" y="14490"/>
                </a:lnTo>
                <a:lnTo>
                  <a:pt x="36893" y="9817"/>
                </a:lnTo>
                <a:lnTo>
                  <a:pt x="29768" y="1968"/>
                </a:lnTo>
                <a:lnTo>
                  <a:pt x="251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 descr=""/>
          <p:cNvSpPr/>
          <p:nvPr/>
        </p:nvSpPr>
        <p:spPr>
          <a:xfrm>
            <a:off x="11822189" y="3116579"/>
            <a:ext cx="182880" cy="257810"/>
          </a:xfrm>
          <a:custGeom>
            <a:avLst/>
            <a:gdLst/>
            <a:ahLst/>
            <a:cxnLst/>
            <a:rect l="l" t="t" r="r" b="b"/>
            <a:pathLst>
              <a:path w="182879" h="257810">
                <a:moveTo>
                  <a:pt x="182308" y="233680"/>
                </a:moveTo>
                <a:lnTo>
                  <a:pt x="27254" y="233680"/>
                </a:lnTo>
                <a:lnTo>
                  <a:pt x="27254" y="138430"/>
                </a:lnTo>
                <a:lnTo>
                  <a:pt x="24307" y="138430"/>
                </a:lnTo>
                <a:lnTo>
                  <a:pt x="24307" y="137985"/>
                </a:lnTo>
                <a:lnTo>
                  <a:pt x="27254" y="137985"/>
                </a:lnTo>
                <a:lnTo>
                  <a:pt x="160578" y="137985"/>
                </a:lnTo>
                <a:lnTo>
                  <a:pt x="160578" y="114782"/>
                </a:lnTo>
                <a:lnTo>
                  <a:pt x="27254" y="114782"/>
                </a:lnTo>
                <a:lnTo>
                  <a:pt x="24307" y="114782"/>
                </a:lnTo>
                <a:lnTo>
                  <a:pt x="24307" y="114300"/>
                </a:lnTo>
                <a:lnTo>
                  <a:pt x="27254" y="114300"/>
                </a:lnTo>
                <a:lnTo>
                  <a:pt x="27254" y="22860"/>
                </a:lnTo>
                <a:lnTo>
                  <a:pt x="176784" y="22860"/>
                </a:lnTo>
                <a:lnTo>
                  <a:pt x="176784" y="0"/>
                </a:lnTo>
                <a:lnTo>
                  <a:pt x="0" y="0"/>
                </a:lnTo>
                <a:lnTo>
                  <a:pt x="0" y="22860"/>
                </a:lnTo>
                <a:lnTo>
                  <a:pt x="0" y="114300"/>
                </a:lnTo>
                <a:lnTo>
                  <a:pt x="0" y="138430"/>
                </a:lnTo>
                <a:lnTo>
                  <a:pt x="0" y="233680"/>
                </a:lnTo>
                <a:lnTo>
                  <a:pt x="0" y="257810"/>
                </a:lnTo>
                <a:lnTo>
                  <a:pt x="182308" y="257810"/>
                </a:lnTo>
                <a:lnTo>
                  <a:pt x="182308" y="2336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7" name="object 57" descr=""/>
          <p:cNvGrpSpPr/>
          <p:nvPr/>
        </p:nvGrpSpPr>
        <p:grpSpPr>
          <a:xfrm>
            <a:off x="12063056" y="3098774"/>
            <a:ext cx="619125" cy="277495"/>
            <a:chOff x="12063056" y="3098774"/>
            <a:chExt cx="619125" cy="277495"/>
          </a:xfrm>
        </p:grpSpPr>
        <p:sp>
          <p:nvSpPr>
            <p:cNvPr id="58" name="object 58" descr=""/>
            <p:cNvSpPr/>
            <p:nvPr/>
          </p:nvSpPr>
          <p:spPr>
            <a:xfrm>
              <a:off x="12063057" y="3098774"/>
              <a:ext cx="420370" cy="277495"/>
            </a:xfrm>
            <a:custGeom>
              <a:avLst/>
              <a:gdLst/>
              <a:ahLst/>
              <a:cxnLst/>
              <a:rect l="l" t="t" r="r" b="b"/>
              <a:pathLst>
                <a:path w="420370" h="277495">
                  <a:moveTo>
                    <a:pt x="26149" y="1841"/>
                  </a:moveTo>
                  <a:lnTo>
                    <a:pt x="0" y="1841"/>
                  </a:lnTo>
                  <a:lnTo>
                    <a:pt x="0" y="275120"/>
                  </a:lnTo>
                  <a:lnTo>
                    <a:pt x="26149" y="275120"/>
                  </a:lnTo>
                  <a:lnTo>
                    <a:pt x="26149" y="1841"/>
                  </a:lnTo>
                  <a:close/>
                </a:path>
                <a:path w="420370" h="277495">
                  <a:moveTo>
                    <a:pt x="200710" y="12153"/>
                  </a:moveTo>
                  <a:lnTo>
                    <a:pt x="196049" y="7975"/>
                  </a:lnTo>
                  <a:lnTo>
                    <a:pt x="190271" y="4914"/>
                  </a:lnTo>
                  <a:lnTo>
                    <a:pt x="176530" y="990"/>
                  </a:lnTo>
                  <a:lnTo>
                    <a:pt x="169405" y="0"/>
                  </a:lnTo>
                  <a:lnTo>
                    <a:pt x="162039" y="0"/>
                  </a:lnTo>
                  <a:lnTo>
                    <a:pt x="118579" y="15836"/>
                  </a:lnTo>
                  <a:lnTo>
                    <a:pt x="103479" y="57454"/>
                  </a:lnTo>
                  <a:lnTo>
                    <a:pt x="103479" y="81762"/>
                  </a:lnTo>
                  <a:lnTo>
                    <a:pt x="68859" y="81762"/>
                  </a:lnTo>
                  <a:lnTo>
                    <a:pt x="68859" y="103492"/>
                  </a:lnTo>
                  <a:lnTo>
                    <a:pt x="103479" y="103492"/>
                  </a:lnTo>
                  <a:lnTo>
                    <a:pt x="103479" y="275120"/>
                  </a:lnTo>
                  <a:lnTo>
                    <a:pt x="129641" y="275120"/>
                  </a:lnTo>
                  <a:lnTo>
                    <a:pt x="129641" y="103492"/>
                  </a:lnTo>
                  <a:lnTo>
                    <a:pt x="188556" y="103492"/>
                  </a:lnTo>
                  <a:lnTo>
                    <a:pt x="188556" y="81762"/>
                  </a:lnTo>
                  <a:lnTo>
                    <a:pt x="128905" y="81762"/>
                  </a:lnTo>
                  <a:lnTo>
                    <a:pt x="128955" y="57454"/>
                  </a:lnTo>
                  <a:lnTo>
                    <a:pt x="148501" y="24409"/>
                  </a:lnTo>
                  <a:lnTo>
                    <a:pt x="163144" y="22098"/>
                  </a:lnTo>
                  <a:lnTo>
                    <a:pt x="168795" y="22098"/>
                  </a:lnTo>
                  <a:lnTo>
                    <a:pt x="174078" y="22898"/>
                  </a:lnTo>
                  <a:lnTo>
                    <a:pt x="183896" y="26098"/>
                  </a:lnTo>
                  <a:lnTo>
                    <a:pt x="188188" y="28486"/>
                  </a:lnTo>
                  <a:lnTo>
                    <a:pt x="191871" y="31673"/>
                  </a:lnTo>
                  <a:lnTo>
                    <a:pt x="196202" y="22098"/>
                  </a:lnTo>
                  <a:lnTo>
                    <a:pt x="200710" y="12153"/>
                  </a:lnTo>
                  <a:close/>
                </a:path>
                <a:path w="420370" h="277495">
                  <a:moveTo>
                    <a:pt x="420217" y="178257"/>
                  </a:moveTo>
                  <a:lnTo>
                    <a:pt x="419430" y="163995"/>
                  </a:lnTo>
                  <a:lnTo>
                    <a:pt x="417080" y="150647"/>
                  </a:lnTo>
                  <a:lnTo>
                    <a:pt x="413372" y="138849"/>
                  </a:lnTo>
                  <a:lnTo>
                    <a:pt x="413258" y="138480"/>
                  </a:lnTo>
                  <a:lnTo>
                    <a:pt x="413169" y="138214"/>
                  </a:lnTo>
                  <a:lnTo>
                    <a:pt x="407695" y="126695"/>
                  </a:lnTo>
                  <a:lnTo>
                    <a:pt x="400837" y="116268"/>
                  </a:lnTo>
                  <a:lnTo>
                    <a:pt x="394068" y="108483"/>
                  </a:lnTo>
                  <a:lnTo>
                    <a:pt x="394068" y="178257"/>
                  </a:lnTo>
                  <a:lnTo>
                    <a:pt x="393458" y="189166"/>
                  </a:lnTo>
                  <a:lnTo>
                    <a:pt x="379285" y="225945"/>
                  </a:lnTo>
                  <a:lnTo>
                    <a:pt x="341401" y="251409"/>
                  </a:lnTo>
                  <a:lnTo>
                    <a:pt x="321881" y="253758"/>
                  </a:lnTo>
                  <a:lnTo>
                    <a:pt x="311823" y="253174"/>
                  </a:lnTo>
                  <a:lnTo>
                    <a:pt x="270230" y="233057"/>
                  </a:lnTo>
                  <a:lnTo>
                    <a:pt x="252044" y="199390"/>
                  </a:lnTo>
                  <a:lnTo>
                    <a:pt x="249694" y="178257"/>
                  </a:lnTo>
                  <a:lnTo>
                    <a:pt x="250278" y="167208"/>
                  </a:lnTo>
                  <a:lnTo>
                    <a:pt x="264223" y="130492"/>
                  </a:lnTo>
                  <a:lnTo>
                    <a:pt x="302310" y="105105"/>
                  </a:lnTo>
                  <a:lnTo>
                    <a:pt x="321881" y="102755"/>
                  </a:lnTo>
                  <a:lnTo>
                    <a:pt x="331914" y="103352"/>
                  </a:lnTo>
                  <a:lnTo>
                    <a:pt x="373253" y="123431"/>
                  </a:lnTo>
                  <a:lnTo>
                    <a:pt x="391668" y="156895"/>
                  </a:lnTo>
                  <a:lnTo>
                    <a:pt x="394042" y="177888"/>
                  </a:lnTo>
                  <a:lnTo>
                    <a:pt x="394068" y="178257"/>
                  </a:lnTo>
                  <a:lnTo>
                    <a:pt x="394068" y="108483"/>
                  </a:lnTo>
                  <a:lnTo>
                    <a:pt x="392823" y="107048"/>
                  </a:lnTo>
                  <a:lnTo>
                    <a:pt x="387883" y="102755"/>
                  </a:lnTo>
                  <a:lnTo>
                    <a:pt x="383616" y="99047"/>
                  </a:lnTo>
                  <a:lnTo>
                    <a:pt x="337172" y="80695"/>
                  </a:lnTo>
                  <a:lnTo>
                    <a:pt x="323735" y="79921"/>
                  </a:lnTo>
                  <a:lnTo>
                    <a:pt x="310515" y="80695"/>
                  </a:lnTo>
                  <a:lnTo>
                    <a:pt x="311188" y="80695"/>
                  </a:lnTo>
                  <a:lnTo>
                    <a:pt x="299872" y="82778"/>
                  </a:lnTo>
                  <a:lnTo>
                    <a:pt x="260235" y="105397"/>
                  </a:lnTo>
                  <a:lnTo>
                    <a:pt x="250063" y="118554"/>
                  </a:lnTo>
                  <a:lnTo>
                    <a:pt x="250063" y="1841"/>
                  </a:lnTo>
                  <a:lnTo>
                    <a:pt x="234950" y="1841"/>
                  </a:lnTo>
                  <a:lnTo>
                    <a:pt x="234950" y="193344"/>
                  </a:lnTo>
                  <a:lnTo>
                    <a:pt x="234226" y="178257"/>
                  </a:lnTo>
                  <a:lnTo>
                    <a:pt x="234911" y="192392"/>
                  </a:lnTo>
                  <a:lnTo>
                    <a:pt x="234950" y="193344"/>
                  </a:lnTo>
                  <a:lnTo>
                    <a:pt x="234950" y="1841"/>
                  </a:lnTo>
                  <a:lnTo>
                    <a:pt x="223913" y="1841"/>
                  </a:lnTo>
                  <a:lnTo>
                    <a:pt x="223913" y="275120"/>
                  </a:lnTo>
                  <a:lnTo>
                    <a:pt x="248958" y="275120"/>
                  </a:lnTo>
                  <a:lnTo>
                    <a:pt x="248958" y="236435"/>
                  </a:lnTo>
                  <a:lnTo>
                    <a:pt x="252425" y="242062"/>
                  </a:lnTo>
                  <a:lnTo>
                    <a:pt x="288493" y="270446"/>
                  </a:lnTo>
                  <a:lnTo>
                    <a:pt x="323735" y="276961"/>
                  </a:lnTo>
                  <a:lnTo>
                    <a:pt x="336219" y="276237"/>
                  </a:lnTo>
                  <a:lnTo>
                    <a:pt x="336880" y="276237"/>
                  </a:lnTo>
                  <a:lnTo>
                    <a:pt x="373265" y="264439"/>
                  </a:lnTo>
                  <a:lnTo>
                    <a:pt x="387959" y="253758"/>
                  </a:lnTo>
                  <a:lnTo>
                    <a:pt x="392823" y="249491"/>
                  </a:lnTo>
                  <a:lnTo>
                    <a:pt x="417080" y="205663"/>
                  </a:lnTo>
                  <a:lnTo>
                    <a:pt x="419430" y="192392"/>
                  </a:lnTo>
                  <a:lnTo>
                    <a:pt x="420217" y="1782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2519380" y="3178695"/>
              <a:ext cx="162420" cy="197040"/>
            </a:xfrm>
            <a:prstGeom prst="rect">
              <a:avLst/>
            </a:prstGeom>
          </p:spPr>
        </p:pic>
      </p:grpSp>
      <p:pic>
        <p:nvPicPr>
          <p:cNvPr id="60" name="object 60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2752831" y="3178695"/>
            <a:ext cx="97231" cy="195199"/>
          </a:xfrm>
          <a:prstGeom prst="rect">
            <a:avLst/>
          </a:prstGeom>
        </p:spPr>
      </p:pic>
      <p:sp>
        <p:nvSpPr>
          <p:cNvPr id="61" name="object 61" descr=""/>
          <p:cNvSpPr/>
          <p:nvPr/>
        </p:nvSpPr>
        <p:spPr>
          <a:xfrm>
            <a:off x="12980441" y="3335591"/>
            <a:ext cx="38735" cy="92075"/>
          </a:xfrm>
          <a:custGeom>
            <a:avLst/>
            <a:gdLst/>
            <a:ahLst/>
            <a:cxnLst/>
            <a:rect l="l" t="t" r="r" b="b"/>
            <a:pathLst>
              <a:path w="38734" h="92075">
                <a:moveTo>
                  <a:pt x="38528" y="23939"/>
                </a:moveTo>
                <a:lnTo>
                  <a:pt x="16941" y="23939"/>
                </a:lnTo>
                <a:lnTo>
                  <a:pt x="19817" y="39397"/>
                </a:lnTo>
                <a:lnTo>
                  <a:pt x="19888" y="39776"/>
                </a:lnTo>
                <a:lnTo>
                  <a:pt x="13175" y="39776"/>
                </a:lnTo>
                <a:lnTo>
                  <a:pt x="736" y="92075"/>
                </a:lnTo>
                <a:lnTo>
                  <a:pt x="18414" y="92075"/>
                </a:lnTo>
                <a:lnTo>
                  <a:pt x="33883" y="41249"/>
                </a:lnTo>
                <a:lnTo>
                  <a:pt x="34407" y="39776"/>
                </a:lnTo>
                <a:lnTo>
                  <a:pt x="14236" y="39776"/>
                </a:lnTo>
                <a:lnTo>
                  <a:pt x="13265" y="39397"/>
                </a:lnTo>
                <a:lnTo>
                  <a:pt x="34542" y="39397"/>
                </a:lnTo>
                <a:lnTo>
                  <a:pt x="35062" y="37934"/>
                </a:lnTo>
                <a:lnTo>
                  <a:pt x="36093" y="34874"/>
                </a:lnTo>
                <a:lnTo>
                  <a:pt x="37566" y="29959"/>
                </a:lnTo>
                <a:lnTo>
                  <a:pt x="38049" y="27749"/>
                </a:lnTo>
                <a:lnTo>
                  <a:pt x="38528" y="23939"/>
                </a:lnTo>
                <a:close/>
              </a:path>
              <a:path w="38734" h="92075">
                <a:moveTo>
                  <a:pt x="16941" y="23939"/>
                </a:moveTo>
                <a:lnTo>
                  <a:pt x="13265" y="39397"/>
                </a:lnTo>
                <a:lnTo>
                  <a:pt x="14236" y="39776"/>
                </a:lnTo>
                <a:lnTo>
                  <a:pt x="19888" y="39776"/>
                </a:lnTo>
                <a:lnTo>
                  <a:pt x="16941" y="23939"/>
                </a:lnTo>
                <a:close/>
              </a:path>
              <a:path w="38734" h="92075">
                <a:moveTo>
                  <a:pt x="25171" y="0"/>
                </a:moveTo>
                <a:lnTo>
                  <a:pt x="14122" y="0"/>
                </a:lnTo>
                <a:lnTo>
                  <a:pt x="9512" y="1841"/>
                </a:lnTo>
                <a:lnTo>
                  <a:pt x="1904" y="9207"/>
                </a:lnTo>
                <a:lnTo>
                  <a:pt x="0" y="13995"/>
                </a:lnTo>
                <a:lnTo>
                  <a:pt x="0" y="25781"/>
                </a:lnTo>
                <a:lnTo>
                  <a:pt x="1904" y="30568"/>
                </a:lnTo>
                <a:lnTo>
                  <a:pt x="9512" y="37934"/>
                </a:lnTo>
                <a:lnTo>
                  <a:pt x="13265" y="39397"/>
                </a:lnTo>
                <a:lnTo>
                  <a:pt x="16941" y="23939"/>
                </a:lnTo>
                <a:lnTo>
                  <a:pt x="38536" y="23939"/>
                </a:lnTo>
                <a:lnTo>
                  <a:pt x="38671" y="21856"/>
                </a:lnTo>
                <a:lnTo>
                  <a:pt x="38671" y="14490"/>
                </a:lnTo>
                <a:lnTo>
                  <a:pt x="36893" y="9817"/>
                </a:lnTo>
                <a:lnTo>
                  <a:pt x="29768" y="1968"/>
                </a:lnTo>
                <a:lnTo>
                  <a:pt x="251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 descr=""/>
          <p:cNvSpPr/>
          <p:nvPr/>
        </p:nvSpPr>
        <p:spPr>
          <a:xfrm>
            <a:off x="13177138" y="3116084"/>
            <a:ext cx="27305" cy="257810"/>
          </a:xfrm>
          <a:custGeom>
            <a:avLst/>
            <a:gdLst/>
            <a:ahLst/>
            <a:cxnLst/>
            <a:rect l="l" t="t" r="r" b="b"/>
            <a:pathLst>
              <a:path w="27305" h="257810">
                <a:moveTo>
                  <a:pt x="27254" y="0"/>
                </a:moveTo>
                <a:lnTo>
                  <a:pt x="0" y="0"/>
                </a:lnTo>
                <a:lnTo>
                  <a:pt x="0" y="257810"/>
                </a:lnTo>
                <a:lnTo>
                  <a:pt x="27254" y="257810"/>
                </a:lnTo>
                <a:lnTo>
                  <a:pt x="272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 descr=""/>
          <p:cNvSpPr/>
          <p:nvPr/>
        </p:nvSpPr>
        <p:spPr>
          <a:xfrm>
            <a:off x="13263384" y="3178682"/>
            <a:ext cx="199390" cy="268605"/>
          </a:xfrm>
          <a:custGeom>
            <a:avLst/>
            <a:gdLst/>
            <a:ahLst/>
            <a:cxnLst/>
            <a:rect l="l" t="t" r="r" b="b"/>
            <a:pathLst>
              <a:path w="199390" h="268604">
                <a:moveTo>
                  <a:pt x="25031" y="218770"/>
                </a:moveTo>
                <a:lnTo>
                  <a:pt x="11772" y="238658"/>
                </a:lnTo>
                <a:lnTo>
                  <a:pt x="19902" y="245425"/>
                </a:lnTo>
                <a:lnTo>
                  <a:pt x="29183" y="251364"/>
                </a:lnTo>
                <a:lnTo>
                  <a:pt x="76044" y="266557"/>
                </a:lnTo>
                <a:lnTo>
                  <a:pt x="102019" y="268490"/>
                </a:lnTo>
                <a:lnTo>
                  <a:pt x="124493" y="267028"/>
                </a:lnTo>
                <a:lnTo>
                  <a:pt x="144044" y="262643"/>
                </a:lnTo>
                <a:lnTo>
                  <a:pt x="160674" y="255337"/>
                </a:lnTo>
                <a:lnTo>
                  <a:pt x="174145" y="245287"/>
                </a:lnTo>
                <a:lnTo>
                  <a:pt x="101269" y="245287"/>
                </a:lnTo>
                <a:lnTo>
                  <a:pt x="90193" y="244839"/>
                </a:lnTo>
                <a:lnTo>
                  <a:pt x="49107" y="234209"/>
                </a:lnTo>
                <a:lnTo>
                  <a:pt x="32252" y="224537"/>
                </a:lnTo>
                <a:lnTo>
                  <a:pt x="25031" y="218770"/>
                </a:lnTo>
                <a:close/>
              </a:path>
              <a:path w="199390" h="268604">
                <a:moveTo>
                  <a:pt x="198881" y="1841"/>
                </a:moveTo>
                <a:lnTo>
                  <a:pt x="173837" y="1841"/>
                </a:lnTo>
                <a:lnTo>
                  <a:pt x="173837" y="38525"/>
                </a:lnTo>
                <a:lnTo>
                  <a:pt x="176402" y="42354"/>
                </a:lnTo>
                <a:lnTo>
                  <a:pt x="181725" y="53427"/>
                </a:lnTo>
                <a:lnTo>
                  <a:pt x="185523" y="65651"/>
                </a:lnTo>
                <a:lnTo>
                  <a:pt x="187799" y="79025"/>
                </a:lnTo>
                <a:lnTo>
                  <a:pt x="188556" y="93548"/>
                </a:lnTo>
                <a:lnTo>
                  <a:pt x="187856" y="106968"/>
                </a:lnTo>
                <a:lnTo>
                  <a:pt x="176338" y="144838"/>
                </a:lnTo>
                <a:lnTo>
                  <a:pt x="172719" y="150252"/>
                </a:lnTo>
                <a:lnTo>
                  <a:pt x="172601" y="176784"/>
                </a:lnTo>
                <a:lnTo>
                  <a:pt x="162990" y="218419"/>
                </a:lnTo>
                <a:lnTo>
                  <a:pt x="118469" y="244218"/>
                </a:lnTo>
                <a:lnTo>
                  <a:pt x="101269" y="245287"/>
                </a:lnTo>
                <a:lnTo>
                  <a:pt x="174145" y="245287"/>
                </a:lnTo>
                <a:lnTo>
                  <a:pt x="197349" y="195001"/>
                </a:lnTo>
                <a:lnTo>
                  <a:pt x="198881" y="171627"/>
                </a:lnTo>
                <a:lnTo>
                  <a:pt x="198881" y="1841"/>
                </a:lnTo>
                <a:close/>
              </a:path>
              <a:path w="199390" h="268604">
                <a:moveTo>
                  <a:pt x="97231" y="0"/>
                </a:moveTo>
                <a:lnTo>
                  <a:pt x="58904" y="6632"/>
                </a:lnTo>
                <a:lnTo>
                  <a:pt x="19651" y="34750"/>
                </a:lnTo>
                <a:lnTo>
                  <a:pt x="795" y="80141"/>
                </a:lnTo>
                <a:lnTo>
                  <a:pt x="0" y="93548"/>
                </a:lnTo>
                <a:lnTo>
                  <a:pt x="795" y="106968"/>
                </a:lnTo>
                <a:lnTo>
                  <a:pt x="19651" y="152630"/>
                </a:lnTo>
                <a:lnTo>
                  <a:pt x="58904" y="181103"/>
                </a:lnTo>
                <a:lnTo>
                  <a:pt x="84090" y="187142"/>
                </a:lnTo>
                <a:lnTo>
                  <a:pt x="84794" y="187142"/>
                </a:lnTo>
                <a:lnTo>
                  <a:pt x="97231" y="187833"/>
                </a:lnTo>
                <a:lnTo>
                  <a:pt x="143624" y="176784"/>
                </a:lnTo>
                <a:lnTo>
                  <a:pt x="160506" y="164630"/>
                </a:lnTo>
                <a:lnTo>
                  <a:pt x="99809" y="164630"/>
                </a:lnTo>
                <a:lnTo>
                  <a:pt x="89569" y="164067"/>
                </a:lnTo>
                <a:lnTo>
                  <a:pt x="47134" y="144838"/>
                </a:lnTo>
                <a:lnTo>
                  <a:pt x="27105" y="103734"/>
                </a:lnTo>
                <a:lnTo>
                  <a:pt x="26517" y="93548"/>
                </a:lnTo>
                <a:lnTo>
                  <a:pt x="27105" y="83373"/>
                </a:lnTo>
                <a:lnTo>
                  <a:pt x="47134" y="42591"/>
                </a:lnTo>
                <a:lnTo>
                  <a:pt x="89569" y="23398"/>
                </a:lnTo>
                <a:lnTo>
                  <a:pt x="99809" y="22834"/>
                </a:lnTo>
                <a:lnTo>
                  <a:pt x="160810" y="22834"/>
                </a:lnTo>
                <a:lnTo>
                  <a:pt x="153410" y="16667"/>
                </a:lnTo>
                <a:lnTo>
                  <a:pt x="143624" y="10680"/>
                </a:lnTo>
                <a:lnTo>
                  <a:pt x="132987" y="6011"/>
                </a:lnTo>
                <a:lnTo>
                  <a:pt x="121708" y="2673"/>
                </a:lnTo>
                <a:lnTo>
                  <a:pt x="110200" y="737"/>
                </a:lnTo>
                <a:lnTo>
                  <a:pt x="111086" y="737"/>
                </a:lnTo>
                <a:lnTo>
                  <a:pt x="97231" y="0"/>
                </a:lnTo>
                <a:close/>
              </a:path>
              <a:path w="199390" h="268604">
                <a:moveTo>
                  <a:pt x="160810" y="22834"/>
                </a:moveTo>
                <a:lnTo>
                  <a:pt x="99809" y="22834"/>
                </a:lnTo>
                <a:lnTo>
                  <a:pt x="110186" y="23398"/>
                </a:lnTo>
                <a:lnTo>
                  <a:pt x="119965" y="25092"/>
                </a:lnTo>
                <a:lnTo>
                  <a:pt x="158664" y="49228"/>
                </a:lnTo>
                <a:lnTo>
                  <a:pt x="173469" y="93548"/>
                </a:lnTo>
                <a:lnTo>
                  <a:pt x="172869" y="103734"/>
                </a:lnTo>
                <a:lnTo>
                  <a:pt x="152560" y="144838"/>
                </a:lnTo>
                <a:lnTo>
                  <a:pt x="110186" y="164067"/>
                </a:lnTo>
                <a:lnTo>
                  <a:pt x="99809" y="164630"/>
                </a:lnTo>
                <a:lnTo>
                  <a:pt x="160506" y="164630"/>
                </a:lnTo>
                <a:lnTo>
                  <a:pt x="162137" y="163248"/>
                </a:lnTo>
                <a:lnTo>
                  <a:pt x="169802" y="154616"/>
                </a:lnTo>
                <a:lnTo>
                  <a:pt x="172719" y="150252"/>
                </a:lnTo>
                <a:lnTo>
                  <a:pt x="172719" y="126695"/>
                </a:lnTo>
                <a:lnTo>
                  <a:pt x="176402" y="93548"/>
                </a:lnTo>
                <a:lnTo>
                  <a:pt x="173837" y="60401"/>
                </a:lnTo>
                <a:lnTo>
                  <a:pt x="173837" y="38525"/>
                </a:lnTo>
                <a:lnTo>
                  <a:pt x="169802" y="32503"/>
                </a:lnTo>
                <a:lnTo>
                  <a:pt x="162137" y="23941"/>
                </a:lnTo>
                <a:lnTo>
                  <a:pt x="160810" y="22834"/>
                </a:lnTo>
                <a:close/>
              </a:path>
              <a:path w="199390" h="268604">
                <a:moveTo>
                  <a:pt x="173837" y="38525"/>
                </a:moveTo>
                <a:lnTo>
                  <a:pt x="173837" y="60401"/>
                </a:lnTo>
                <a:lnTo>
                  <a:pt x="176402" y="93548"/>
                </a:lnTo>
                <a:lnTo>
                  <a:pt x="172719" y="126695"/>
                </a:lnTo>
                <a:lnTo>
                  <a:pt x="172719" y="150252"/>
                </a:lnTo>
                <a:lnTo>
                  <a:pt x="176338" y="144838"/>
                </a:lnTo>
                <a:lnTo>
                  <a:pt x="187799" y="108076"/>
                </a:lnTo>
                <a:lnTo>
                  <a:pt x="188556" y="93548"/>
                </a:lnTo>
                <a:lnTo>
                  <a:pt x="187857" y="80141"/>
                </a:lnTo>
                <a:lnTo>
                  <a:pt x="187799" y="79025"/>
                </a:lnTo>
                <a:lnTo>
                  <a:pt x="185523" y="65651"/>
                </a:lnTo>
                <a:lnTo>
                  <a:pt x="181725" y="53427"/>
                </a:lnTo>
                <a:lnTo>
                  <a:pt x="176516" y="42591"/>
                </a:lnTo>
                <a:lnTo>
                  <a:pt x="176402" y="42354"/>
                </a:lnTo>
                <a:lnTo>
                  <a:pt x="173837" y="385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4" name="object 64" descr=""/>
          <p:cNvGrpSpPr/>
          <p:nvPr/>
        </p:nvGrpSpPr>
        <p:grpSpPr>
          <a:xfrm>
            <a:off x="13515872" y="3137814"/>
            <a:ext cx="344170" cy="238125"/>
            <a:chOff x="13515872" y="3137814"/>
            <a:chExt cx="344170" cy="238125"/>
          </a:xfrm>
        </p:grpSpPr>
        <p:pic>
          <p:nvPicPr>
            <p:cNvPr id="65" name="object 65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515872" y="3178695"/>
              <a:ext cx="188366" cy="197040"/>
            </a:xfrm>
            <a:prstGeom prst="rect">
              <a:avLst/>
            </a:prstGeom>
          </p:spPr>
        </p:pic>
        <p:pic>
          <p:nvPicPr>
            <p:cNvPr id="66" name="object 66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3727416" y="3137814"/>
              <a:ext cx="132219" cy="237921"/>
            </a:xfrm>
            <a:prstGeom prst="rect">
              <a:avLst/>
            </a:prstGeom>
          </p:spPr>
        </p:pic>
      </p:grpSp>
      <p:sp>
        <p:nvSpPr>
          <p:cNvPr id="67" name="object 67" descr=""/>
          <p:cNvSpPr/>
          <p:nvPr/>
        </p:nvSpPr>
        <p:spPr>
          <a:xfrm>
            <a:off x="13987043" y="3335591"/>
            <a:ext cx="38735" cy="92075"/>
          </a:xfrm>
          <a:custGeom>
            <a:avLst/>
            <a:gdLst/>
            <a:ahLst/>
            <a:cxnLst/>
            <a:rect l="l" t="t" r="r" b="b"/>
            <a:pathLst>
              <a:path w="38734" h="92075">
                <a:moveTo>
                  <a:pt x="38528" y="23939"/>
                </a:moveTo>
                <a:lnTo>
                  <a:pt x="16941" y="23939"/>
                </a:lnTo>
                <a:lnTo>
                  <a:pt x="19817" y="39397"/>
                </a:lnTo>
                <a:lnTo>
                  <a:pt x="19888" y="39776"/>
                </a:lnTo>
                <a:lnTo>
                  <a:pt x="13175" y="39776"/>
                </a:lnTo>
                <a:lnTo>
                  <a:pt x="736" y="92075"/>
                </a:lnTo>
                <a:lnTo>
                  <a:pt x="18414" y="92075"/>
                </a:lnTo>
                <a:lnTo>
                  <a:pt x="33883" y="41249"/>
                </a:lnTo>
                <a:lnTo>
                  <a:pt x="34407" y="39776"/>
                </a:lnTo>
                <a:lnTo>
                  <a:pt x="14236" y="39776"/>
                </a:lnTo>
                <a:lnTo>
                  <a:pt x="13265" y="39397"/>
                </a:lnTo>
                <a:lnTo>
                  <a:pt x="34542" y="39397"/>
                </a:lnTo>
                <a:lnTo>
                  <a:pt x="35062" y="37934"/>
                </a:lnTo>
                <a:lnTo>
                  <a:pt x="36093" y="34874"/>
                </a:lnTo>
                <a:lnTo>
                  <a:pt x="37566" y="29959"/>
                </a:lnTo>
                <a:lnTo>
                  <a:pt x="38049" y="27749"/>
                </a:lnTo>
                <a:lnTo>
                  <a:pt x="38528" y="23939"/>
                </a:lnTo>
                <a:close/>
              </a:path>
              <a:path w="38734" h="92075">
                <a:moveTo>
                  <a:pt x="16941" y="23939"/>
                </a:moveTo>
                <a:lnTo>
                  <a:pt x="13265" y="39397"/>
                </a:lnTo>
                <a:lnTo>
                  <a:pt x="14236" y="39776"/>
                </a:lnTo>
                <a:lnTo>
                  <a:pt x="19888" y="39776"/>
                </a:lnTo>
                <a:lnTo>
                  <a:pt x="16941" y="23939"/>
                </a:lnTo>
                <a:close/>
              </a:path>
              <a:path w="38734" h="92075">
                <a:moveTo>
                  <a:pt x="25171" y="0"/>
                </a:moveTo>
                <a:lnTo>
                  <a:pt x="14122" y="0"/>
                </a:lnTo>
                <a:lnTo>
                  <a:pt x="9512" y="1841"/>
                </a:lnTo>
                <a:lnTo>
                  <a:pt x="1904" y="9207"/>
                </a:lnTo>
                <a:lnTo>
                  <a:pt x="0" y="13995"/>
                </a:lnTo>
                <a:lnTo>
                  <a:pt x="0" y="25781"/>
                </a:lnTo>
                <a:lnTo>
                  <a:pt x="1904" y="30568"/>
                </a:lnTo>
                <a:lnTo>
                  <a:pt x="9512" y="37934"/>
                </a:lnTo>
                <a:lnTo>
                  <a:pt x="13265" y="39397"/>
                </a:lnTo>
                <a:lnTo>
                  <a:pt x="16941" y="23939"/>
                </a:lnTo>
                <a:lnTo>
                  <a:pt x="38536" y="23939"/>
                </a:lnTo>
                <a:lnTo>
                  <a:pt x="38671" y="21856"/>
                </a:lnTo>
                <a:lnTo>
                  <a:pt x="38671" y="14490"/>
                </a:lnTo>
                <a:lnTo>
                  <a:pt x="36893" y="9817"/>
                </a:lnTo>
                <a:lnTo>
                  <a:pt x="29768" y="1968"/>
                </a:lnTo>
                <a:lnTo>
                  <a:pt x="251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8" name="object 68" descr=""/>
          <p:cNvGrpSpPr/>
          <p:nvPr/>
        </p:nvGrpSpPr>
        <p:grpSpPr>
          <a:xfrm>
            <a:off x="521067" y="3763784"/>
            <a:ext cx="431800" cy="259715"/>
            <a:chOff x="521067" y="3763784"/>
            <a:chExt cx="431800" cy="259715"/>
          </a:xfrm>
        </p:grpSpPr>
        <p:sp>
          <p:nvSpPr>
            <p:cNvPr id="69" name="object 69" descr=""/>
            <p:cNvSpPr/>
            <p:nvPr/>
          </p:nvSpPr>
          <p:spPr>
            <a:xfrm>
              <a:off x="521067" y="3763784"/>
              <a:ext cx="233679" cy="257810"/>
            </a:xfrm>
            <a:custGeom>
              <a:avLst/>
              <a:gdLst/>
              <a:ahLst/>
              <a:cxnLst/>
              <a:rect l="l" t="t" r="r" b="b"/>
              <a:pathLst>
                <a:path w="233679" h="257810">
                  <a:moveTo>
                    <a:pt x="103123" y="168748"/>
                  </a:moveTo>
                  <a:lnTo>
                    <a:pt x="103123" y="257810"/>
                  </a:lnTo>
                  <a:lnTo>
                    <a:pt x="130009" y="257810"/>
                  </a:lnTo>
                  <a:lnTo>
                    <a:pt x="130009" y="178993"/>
                  </a:lnTo>
                  <a:lnTo>
                    <a:pt x="109385" y="178993"/>
                  </a:lnTo>
                  <a:lnTo>
                    <a:pt x="103123" y="168748"/>
                  </a:lnTo>
                  <a:close/>
                </a:path>
                <a:path w="233679" h="257810">
                  <a:moveTo>
                    <a:pt x="103123" y="162052"/>
                  </a:moveTo>
                  <a:lnTo>
                    <a:pt x="103123" y="168748"/>
                  </a:lnTo>
                  <a:lnTo>
                    <a:pt x="109385" y="178993"/>
                  </a:lnTo>
                  <a:lnTo>
                    <a:pt x="103123" y="162052"/>
                  </a:lnTo>
                  <a:close/>
                </a:path>
                <a:path w="233679" h="257810">
                  <a:moveTo>
                    <a:pt x="130009" y="162052"/>
                  </a:moveTo>
                  <a:lnTo>
                    <a:pt x="103123" y="162052"/>
                  </a:lnTo>
                  <a:lnTo>
                    <a:pt x="109385" y="178993"/>
                  </a:lnTo>
                  <a:lnTo>
                    <a:pt x="123748" y="178993"/>
                  </a:lnTo>
                  <a:lnTo>
                    <a:pt x="130009" y="162052"/>
                  </a:lnTo>
                  <a:close/>
                </a:path>
                <a:path w="233679" h="257810">
                  <a:moveTo>
                    <a:pt x="130009" y="162052"/>
                  </a:moveTo>
                  <a:lnTo>
                    <a:pt x="123748" y="178993"/>
                  </a:lnTo>
                  <a:lnTo>
                    <a:pt x="130009" y="168748"/>
                  </a:lnTo>
                  <a:lnTo>
                    <a:pt x="130009" y="162052"/>
                  </a:lnTo>
                  <a:close/>
                </a:path>
                <a:path w="233679" h="257810">
                  <a:moveTo>
                    <a:pt x="130009" y="168748"/>
                  </a:moveTo>
                  <a:lnTo>
                    <a:pt x="123748" y="178993"/>
                  </a:lnTo>
                  <a:lnTo>
                    <a:pt x="130009" y="178993"/>
                  </a:lnTo>
                  <a:lnTo>
                    <a:pt x="130009" y="168748"/>
                  </a:lnTo>
                  <a:close/>
                </a:path>
                <a:path w="233679" h="257810">
                  <a:moveTo>
                    <a:pt x="29095" y="0"/>
                  </a:moveTo>
                  <a:lnTo>
                    <a:pt x="0" y="0"/>
                  </a:lnTo>
                  <a:lnTo>
                    <a:pt x="103123" y="168748"/>
                  </a:lnTo>
                  <a:lnTo>
                    <a:pt x="103123" y="162052"/>
                  </a:lnTo>
                  <a:lnTo>
                    <a:pt x="134102" y="162052"/>
                  </a:lnTo>
                  <a:lnTo>
                    <a:pt x="137028" y="157264"/>
                  </a:lnTo>
                  <a:lnTo>
                    <a:pt x="109753" y="157264"/>
                  </a:lnTo>
                  <a:lnTo>
                    <a:pt x="117487" y="144610"/>
                  </a:lnTo>
                  <a:lnTo>
                    <a:pt x="29095" y="0"/>
                  </a:lnTo>
                  <a:close/>
                </a:path>
                <a:path w="233679" h="257810">
                  <a:moveTo>
                    <a:pt x="134102" y="162052"/>
                  </a:moveTo>
                  <a:lnTo>
                    <a:pt x="130009" y="162052"/>
                  </a:lnTo>
                  <a:lnTo>
                    <a:pt x="130009" y="168748"/>
                  </a:lnTo>
                  <a:lnTo>
                    <a:pt x="134102" y="162052"/>
                  </a:lnTo>
                  <a:close/>
                </a:path>
                <a:path w="233679" h="257810">
                  <a:moveTo>
                    <a:pt x="117487" y="144610"/>
                  </a:moveTo>
                  <a:lnTo>
                    <a:pt x="109753" y="157264"/>
                  </a:lnTo>
                  <a:lnTo>
                    <a:pt x="125221" y="157264"/>
                  </a:lnTo>
                  <a:lnTo>
                    <a:pt x="117487" y="144610"/>
                  </a:lnTo>
                  <a:close/>
                </a:path>
                <a:path w="233679" h="257810">
                  <a:moveTo>
                    <a:pt x="233133" y="0"/>
                  </a:moveTo>
                  <a:lnTo>
                    <a:pt x="205879" y="0"/>
                  </a:lnTo>
                  <a:lnTo>
                    <a:pt x="117487" y="144610"/>
                  </a:lnTo>
                  <a:lnTo>
                    <a:pt x="125221" y="157264"/>
                  </a:lnTo>
                  <a:lnTo>
                    <a:pt x="137028" y="157264"/>
                  </a:lnTo>
                  <a:lnTo>
                    <a:pt x="23313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0" name="object 70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76306" y="3828237"/>
              <a:ext cx="176415" cy="195199"/>
            </a:xfrm>
            <a:prstGeom prst="rect">
              <a:avLst/>
            </a:prstGeom>
          </p:spPr>
        </p:pic>
      </p:grpSp>
      <p:grpSp>
        <p:nvGrpSpPr>
          <p:cNvPr id="71" name="object 71" descr=""/>
          <p:cNvGrpSpPr/>
          <p:nvPr/>
        </p:nvGrpSpPr>
        <p:grpSpPr>
          <a:xfrm>
            <a:off x="1006123" y="3785514"/>
            <a:ext cx="570865" cy="238125"/>
            <a:chOff x="1006123" y="3785514"/>
            <a:chExt cx="570865" cy="238125"/>
          </a:xfrm>
        </p:grpSpPr>
        <p:pic>
          <p:nvPicPr>
            <p:cNvPr id="72" name="object 7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06123" y="3826395"/>
              <a:ext cx="197040" cy="197040"/>
            </a:xfrm>
            <a:prstGeom prst="rect">
              <a:avLst/>
            </a:prstGeom>
          </p:spPr>
        </p:pic>
        <p:pic>
          <p:nvPicPr>
            <p:cNvPr id="73" name="object 7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26362" y="3785514"/>
              <a:ext cx="132219" cy="237921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79588" y="3826395"/>
              <a:ext cx="197040" cy="197040"/>
            </a:xfrm>
            <a:prstGeom prst="rect">
              <a:avLst/>
            </a:prstGeom>
          </p:spPr>
        </p:pic>
      </p:grpSp>
      <p:pic>
        <p:nvPicPr>
          <p:cNvPr id="75" name="object 75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90420" y="3826395"/>
            <a:ext cx="376034" cy="197040"/>
          </a:xfrm>
          <a:prstGeom prst="rect">
            <a:avLst/>
          </a:prstGeom>
        </p:spPr>
      </p:pic>
      <p:grpSp>
        <p:nvGrpSpPr>
          <p:cNvPr id="76" name="object 76" descr=""/>
          <p:cNvGrpSpPr/>
          <p:nvPr/>
        </p:nvGrpSpPr>
        <p:grpSpPr>
          <a:xfrm>
            <a:off x="2137536" y="3826395"/>
            <a:ext cx="419100" cy="266700"/>
            <a:chOff x="2137536" y="3826395"/>
            <a:chExt cx="419100" cy="266700"/>
          </a:xfrm>
        </p:grpSpPr>
        <p:sp>
          <p:nvSpPr>
            <p:cNvPr id="77" name="object 77" descr=""/>
            <p:cNvSpPr/>
            <p:nvPr/>
          </p:nvSpPr>
          <p:spPr>
            <a:xfrm>
              <a:off x="2137536" y="3826395"/>
              <a:ext cx="196850" cy="266700"/>
            </a:xfrm>
            <a:custGeom>
              <a:avLst/>
              <a:gdLst/>
              <a:ahLst/>
              <a:cxnLst/>
              <a:rect l="l" t="t" r="r" b="b"/>
              <a:pathLst>
                <a:path w="196850" h="266700">
                  <a:moveTo>
                    <a:pt x="25044" y="1841"/>
                  </a:moveTo>
                  <a:lnTo>
                    <a:pt x="0" y="1841"/>
                  </a:lnTo>
                  <a:lnTo>
                    <a:pt x="0" y="266649"/>
                  </a:lnTo>
                  <a:lnTo>
                    <a:pt x="26149" y="266649"/>
                  </a:lnTo>
                  <a:lnTo>
                    <a:pt x="26149" y="158050"/>
                  </a:lnTo>
                  <a:lnTo>
                    <a:pt x="22288" y="151917"/>
                  </a:lnTo>
                  <a:lnTo>
                    <a:pt x="17047" y="140359"/>
                  </a:lnTo>
                  <a:lnTo>
                    <a:pt x="13304" y="127574"/>
                  </a:lnTo>
                  <a:lnTo>
                    <a:pt x="11060" y="113566"/>
                  </a:lnTo>
                  <a:lnTo>
                    <a:pt x="10330" y="98704"/>
                  </a:lnTo>
                  <a:lnTo>
                    <a:pt x="10312" y="98336"/>
                  </a:lnTo>
                  <a:lnTo>
                    <a:pt x="10995" y="84217"/>
                  </a:lnTo>
                  <a:lnTo>
                    <a:pt x="11048" y="83112"/>
                  </a:lnTo>
                  <a:lnTo>
                    <a:pt x="13257" y="69105"/>
                  </a:lnTo>
                  <a:lnTo>
                    <a:pt x="16940" y="56314"/>
                  </a:lnTo>
                  <a:lnTo>
                    <a:pt x="22097" y="44742"/>
                  </a:lnTo>
                  <a:lnTo>
                    <a:pt x="25044" y="40020"/>
                  </a:lnTo>
                  <a:lnTo>
                    <a:pt x="25044" y="1841"/>
                  </a:lnTo>
                  <a:close/>
                </a:path>
                <a:path w="196850" h="266700">
                  <a:moveTo>
                    <a:pt x="99809" y="0"/>
                  </a:moveTo>
                  <a:lnTo>
                    <a:pt x="86430" y="771"/>
                  </a:lnTo>
                  <a:lnTo>
                    <a:pt x="87110" y="771"/>
                  </a:lnTo>
                  <a:lnTo>
                    <a:pt x="75684" y="2855"/>
                  </a:lnTo>
                  <a:lnTo>
                    <a:pt x="35999" y="25465"/>
                  </a:lnTo>
                  <a:lnTo>
                    <a:pt x="25044" y="40020"/>
                  </a:lnTo>
                  <a:lnTo>
                    <a:pt x="25044" y="60032"/>
                  </a:lnTo>
                  <a:lnTo>
                    <a:pt x="22490" y="98336"/>
                  </a:lnTo>
                  <a:lnTo>
                    <a:pt x="22466" y="98704"/>
                  </a:lnTo>
                  <a:lnTo>
                    <a:pt x="26149" y="137744"/>
                  </a:lnTo>
                  <a:lnTo>
                    <a:pt x="26149" y="158050"/>
                  </a:lnTo>
                  <a:lnTo>
                    <a:pt x="54508" y="185445"/>
                  </a:lnTo>
                  <a:lnTo>
                    <a:pt x="99809" y="197040"/>
                  </a:lnTo>
                  <a:lnTo>
                    <a:pt x="112306" y="196314"/>
                  </a:lnTo>
                  <a:lnTo>
                    <a:pt x="112961" y="196314"/>
                  </a:lnTo>
                  <a:lnTo>
                    <a:pt x="149339" y="184518"/>
                  </a:lnTo>
                  <a:lnTo>
                    <a:pt x="164079" y="173837"/>
                  </a:lnTo>
                  <a:lnTo>
                    <a:pt x="97967" y="173837"/>
                  </a:lnTo>
                  <a:lnTo>
                    <a:pt x="87918" y="173249"/>
                  </a:lnTo>
                  <a:lnTo>
                    <a:pt x="46310" y="153127"/>
                  </a:lnTo>
                  <a:lnTo>
                    <a:pt x="28132" y="119464"/>
                  </a:lnTo>
                  <a:lnTo>
                    <a:pt x="25800" y="98704"/>
                  </a:lnTo>
                  <a:lnTo>
                    <a:pt x="25780" y="98336"/>
                  </a:lnTo>
                  <a:lnTo>
                    <a:pt x="35178" y="58927"/>
                  </a:lnTo>
                  <a:lnTo>
                    <a:pt x="69410" y="28224"/>
                  </a:lnTo>
                  <a:lnTo>
                    <a:pt x="97967" y="22834"/>
                  </a:lnTo>
                  <a:lnTo>
                    <a:pt x="163949" y="22834"/>
                  </a:lnTo>
                  <a:lnTo>
                    <a:pt x="159714" y="19136"/>
                  </a:lnTo>
                  <a:lnTo>
                    <a:pt x="149339" y="12344"/>
                  </a:lnTo>
                  <a:lnTo>
                    <a:pt x="138028" y="6943"/>
                  </a:lnTo>
                  <a:lnTo>
                    <a:pt x="126003" y="3086"/>
                  </a:lnTo>
                  <a:lnTo>
                    <a:pt x="113263" y="771"/>
                  </a:lnTo>
                  <a:lnTo>
                    <a:pt x="99809" y="0"/>
                  </a:lnTo>
                  <a:close/>
                </a:path>
                <a:path w="196850" h="266700">
                  <a:moveTo>
                    <a:pt x="163949" y="22834"/>
                  </a:moveTo>
                  <a:lnTo>
                    <a:pt x="97967" y="22834"/>
                  </a:lnTo>
                  <a:lnTo>
                    <a:pt x="108005" y="23434"/>
                  </a:lnTo>
                  <a:lnTo>
                    <a:pt x="117487" y="25231"/>
                  </a:lnTo>
                  <a:lnTo>
                    <a:pt x="155373" y="50919"/>
                  </a:lnTo>
                  <a:lnTo>
                    <a:pt x="169556" y="87451"/>
                  </a:lnTo>
                  <a:lnTo>
                    <a:pt x="170154" y="98336"/>
                  </a:lnTo>
                  <a:lnTo>
                    <a:pt x="169556" y="109232"/>
                  </a:lnTo>
                  <a:lnTo>
                    <a:pt x="155373" y="146014"/>
                  </a:lnTo>
                  <a:lnTo>
                    <a:pt x="117487" y="171488"/>
                  </a:lnTo>
                  <a:lnTo>
                    <a:pt x="97967" y="173837"/>
                  </a:lnTo>
                  <a:lnTo>
                    <a:pt x="164079" y="173837"/>
                  </a:lnTo>
                  <a:lnTo>
                    <a:pt x="189258" y="138389"/>
                  </a:lnTo>
                  <a:lnTo>
                    <a:pt x="196283" y="98704"/>
                  </a:lnTo>
                  <a:lnTo>
                    <a:pt x="196303" y="98336"/>
                  </a:lnTo>
                  <a:lnTo>
                    <a:pt x="195520" y="84217"/>
                  </a:lnTo>
                  <a:lnTo>
                    <a:pt x="193171" y="70950"/>
                  </a:lnTo>
                  <a:lnTo>
                    <a:pt x="189382" y="58927"/>
                  </a:lnTo>
                  <a:lnTo>
                    <a:pt x="189258" y="58532"/>
                  </a:lnTo>
                  <a:lnTo>
                    <a:pt x="183781" y="46964"/>
                  </a:lnTo>
                  <a:lnTo>
                    <a:pt x="176935" y="36443"/>
                  </a:lnTo>
                  <a:lnTo>
                    <a:pt x="168913" y="27168"/>
                  </a:lnTo>
                  <a:lnTo>
                    <a:pt x="163949" y="22834"/>
                  </a:lnTo>
                  <a:close/>
                </a:path>
                <a:path w="196850" h="266700">
                  <a:moveTo>
                    <a:pt x="25044" y="40020"/>
                  </a:moveTo>
                  <a:lnTo>
                    <a:pt x="11048" y="83112"/>
                  </a:lnTo>
                  <a:lnTo>
                    <a:pt x="10312" y="98336"/>
                  </a:lnTo>
                  <a:lnTo>
                    <a:pt x="11013" y="112609"/>
                  </a:lnTo>
                  <a:lnTo>
                    <a:pt x="11060" y="113566"/>
                  </a:lnTo>
                  <a:lnTo>
                    <a:pt x="13304" y="127574"/>
                  </a:lnTo>
                  <a:lnTo>
                    <a:pt x="17047" y="140359"/>
                  </a:lnTo>
                  <a:lnTo>
                    <a:pt x="22288" y="151917"/>
                  </a:lnTo>
                  <a:lnTo>
                    <a:pt x="26149" y="158050"/>
                  </a:lnTo>
                  <a:lnTo>
                    <a:pt x="26149" y="137744"/>
                  </a:lnTo>
                  <a:lnTo>
                    <a:pt x="22466" y="98704"/>
                  </a:lnTo>
                  <a:lnTo>
                    <a:pt x="25044" y="60032"/>
                  </a:lnTo>
                  <a:lnTo>
                    <a:pt x="25044" y="400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8" name="object 78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367928" y="3826395"/>
              <a:ext cx="188365" cy="197040"/>
            </a:xfrm>
            <a:prstGeom prst="rect">
              <a:avLst/>
            </a:prstGeom>
          </p:spPr>
        </p:pic>
      </p:grpSp>
      <p:sp>
        <p:nvSpPr>
          <p:cNvPr id="79" name="object 79" descr=""/>
          <p:cNvSpPr/>
          <p:nvPr/>
        </p:nvSpPr>
        <p:spPr>
          <a:xfrm>
            <a:off x="2689605" y="3983291"/>
            <a:ext cx="38735" cy="92075"/>
          </a:xfrm>
          <a:custGeom>
            <a:avLst/>
            <a:gdLst/>
            <a:ahLst/>
            <a:cxnLst/>
            <a:rect l="l" t="t" r="r" b="b"/>
            <a:pathLst>
              <a:path w="38735" h="92075">
                <a:moveTo>
                  <a:pt x="38528" y="23939"/>
                </a:moveTo>
                <a:lnTo>
                  <a:pt x="16941" y="23939"/>
                </a:lnTo>
                <a:lnTo>
                  <a:pt x="19817" y="39397"/>
                </a:lnTo>
                <a:lnTo>
                  <a:pt x="19888" y="39776"/>
                </a:lnTo>
                <a:lnTo>
                  <a:pt x="13175" y="39776"/>
                </a:lnTo>
                <a:lnTo>
                  <a:pt x="736" y="92075"/>
                </a:lnTo>
                <a:lnTo>
                  <a:pt x="18414" y="92075"/>
                </a:lnTo>
                <a:lnTo>
                  <a:pt x="33883" y="41249"/>
                </a:lnTo>
                <a:lnTo>
                  <a:pt x="34412" y="39776"/>
                </a:lnTo>
                <a:lnTo>
                  <a:pt x="14236" y="39776"/>
                </a:lnTo>
                <a:lnTo>
                  <a:pt x="13265" y="39397"/>
                </a:lnTo>
                <a:lnTo>
                  <a:pt x="34548" y="39397"/>
                </a:lnTo>
                <a:lnTo>
                  <a:pt x="35074" y="37934"/>
                </a:lnTo>
                <a:lnTo>
                  <a:pt x="36093" y="34874"/>
                </a:lnTo>
                <a:lnTo>
                  <a:pt x="37566" y="29959"/>
                </a:lnTo>
                <a:lnTo>
                  <a:pt x="38049" y="27749"/>
                </a:lnTo>
                <a:lnTo>
                  <a:pt x="38528" y="23939"/>
                </a:lnTo>
                <a:close/>
              </a:path>
              <a:path w="38735" h="92075">
                <a:moveTo>
                  <a:pt x="16941" y="23939"/>
                </a:moveTo>
                <a:lnTo>
                  <a:pt x="13265" y="39397"/>
                </a:lnTo>
                <a:lnTo>
                  <a:pt x="14236" y="39776"/>
                </a:lnTo>
                <a:lnTo>
                  <a:pt x="19888" y="39776"/>
                </a:lnTo>
                <a:lnTo>
                  <a:pt x="16941" y="23939"/>
                </a:lnTo>
                <a:close/>
              </a:path>
              <a:path w="38735" h="92075">
                <a:moveTo>
                  <a:pt x="25158" y="0"/>
                </a:moveTo>
                <a:lnTo>
                  <a:pt x="14122" y="0"/>
                </a:lnTo>
                <a:lnTo>
                  <a:pt x="9512" y="1841"/>
                </a:lnTo>
                <a:lnTo>
                  <a:pt x="1892" y="9207"/>
                </a:lnTo>
                <a:lnTo>
                  <a:pt x="0" y="13995"/>
                </a:lnTo>
                <a:lnTo>
                  <a:pt x="0" y="25781"/>
                </a:lnTo>
                <a:lnTo>
                  <a:pt x="1892" y="30568"/>
                </a:lnTo>
                <a:lnTo>
                  <a:pt x="9512" y="37934"/>
                </a:lnTo>
                <a:lnTo>
                  <a:pt x="13265" y="39397"/>
                </a:lnTo>
                <a:lnTo>
                  <a:pt x="16941" y="23939"/>
                </a:lnTo>
                <a:lnTo>
                  <a:pt x="38536" y="23939"/>
                </a:lnTo>
                <a:lnTo>
                  <a:pt x="38671" y="21856"/>
                </a:lnTo>
                <a:lnTo>
                  <a:pt x="38671" y="14490"/>
                </a:lnTo>
                <a:lnTo>
                  <a:pt x="36893" y="9817"/>
                </a:lnTo>
                <a:lnTo>
                  <a:pt x="29768" y="1968"/>
                </a:lnTo>
                <a:lnTo>
                  <a:pt x="251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0" name="object 80" descr="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3098038" y="3826395"/>
            <a:ext cx="178257" cy="195199"/>
          </a:xfrm>
          <a:prstGeom prst="rect">
            <a:avLst/>
          </a:prstGeom>
        </p:spPr>
      </p:pic>
      <p:pic>
        <p:nvPicPr>
          <p:cNvPr id="81" name="object 81" descr="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2864548" y="3826395"/>
            <a:ext cx="162420" cy="197040"/>
          </a:xfrm>
          <a:prstGeom prst="rect">
            <a:avLst/>
          </a:prstGeom>
        </p:spPr>
      </p:pic>
      <p:sp>
        <p:nvSpPr>
          <p:cNvPr id="82" name="object 82" descr=""/>
          <p:cNvSpPr/>
          <p:nvPr/>
        </p:nvSpPr>
        <p:spPr>
          <a:xfrm>
            <a:off x="3327488" y="3748316"/>
            <a:ext cx="196850" cy="275590"/>
          </a:xfrm>
          <a:custGeom>
            <a:avLst/>
            <a:gdLst/>
            <a:ahLst/>
            <a:cxnLst/>
            <a:rect l="l" t="t" r="r" b="b"/>
            <a:pathLst>
              <a:path w="196850" h="275589">
                <a:moveTo>
                  <a:pt x="96494" y="78079"/>
                </a:moveTo>
                <a:lnTo>
                  <a:pt x="58275" y="85023"/>
                </a:lnTo>
                <a:lnTo>
                  <a:pt x="19368" y="114416"/>
                </a:lnTo>
                <a:lnTo>
                  <a:pt x="783" y="162147"/>
                </a:lnTo>
                <a:lnTo>
                  <a:pt x="20" y="176047"/>
                </a:lnTo>
                <a:lnTo>
                  <a:pt x="0" y="176415"/>
                </a:lnTo>
                <a:lnTo>
                  <a:pt x="6979" y="216014"/>
                </a:lnTo>
                <a:lnTo>
                  <a:pt x="36589" y="255728"/>
                </a:lnTo>
                <a:lnTo>
                  <a:pt x="83350" y="274394"/>
                </a:lnTo>
                <a:lnTo>
                  <a:pt x="84022" y="274394"/>
                </a:lnTo>
                <a:lnTo>
                  <a:pt x="96494" y="275120"/>
                </a:lnTo>
                <a:lnTo>
                  <a:pt x="142354" y="263512"/>
                </a:lnTo>
                <a:lnTo>
                  <a:pt x="157483" y="251917"/>
                </a:lnTo>
                <a:lnTo>
                  <a:pt x="98336" y="251917"/>
                </a:lnTo>
                <a:lnTo>
                  <a:pt x="88463" y="251329"/>
                </a:lnTo>
                <a:lnTo>
                  <a:pt x="47326" y="231201"/>
                </a:lnTo>
                <a:lnTo>
                  <a:pt x="28909" y="197543"/>
                </a:lnTo>
                <a:lnTo>
                  <a:pt x="26517" y="176415"/>
                </a:lnTo>
                <a:lnTo>
                  <a:pt x="27115" y="165364"/>
                </a:lnTo>
                <a:lnTo>
                  <a:pt x="41296" y="128642"/>
                </a:lnTo>
                <a:lnTo>
                  <a:pt x="79095" y="103258"/>
                </a:lnTo>
                <a:lnTo>
                  <a:pt x="98336" y="100914"/>
                </a:lnTo>
                <a:lnTo>
                  <a:pt x="157118" y="100914"/>
                </a:lnTo>
                <a:lnTo>
                  <a:pt x="151511" y="95859"/>
                </a:lnTo>
                <a:lnTo>
                  <a:pt x="141986" y="89496"/>
                </a:lnTo>
                <a:lnTo>
                  <a:pt x="131613" y="84503"/>
                </a:lnTo>
                <a:lnTo>
                  <a:pt x="120573" y="80935"/>
                </a:lnTo>
                <a:lnTo>
                  <a:pt x="109181" y="78851"/>
                </a:lnTo>
                <a:lnTo>
                  <a:pt x="109861" y="78851"/>
                </a:lnTo>
                <a:lnTo>
                  <a:pt x="96494" y="78079"/>
                </a:lnTo>
                <a:close/>
              </a:path>
              <a:path w="196850" h="275589">
                <a:moveTo>
                  <a:pt x="196303" y="0"/>
                </a:moveTo>
                <a:lnTo>
                  <a:pt x="170154" y="0"/>
                </a:lnTo>
                <a:lnTo>
                  <a:pt x="170154" y="116680"/>
                </a:lnTo>
                <a:lnTo>
                  <a:pt x="174028" y="122821"/>
                </a:lnTo>
                <a:lnTo>
                  <a:pt x="179262" y="134392"/>
                </a:lnTo>
                <a:lnTo>
                  <a:pt x="183000" y="147180"/>
                </a:lnTo>
                <a:lnTo>
                  <a:pt x="185243" y="161187"/>
                </a:lnTo>
                <a:lnTo>
                  <a:pt x="185973" y="176047"/>
                </a:lnTo>
                <a:lnTo>
                  <a:pt x="185991" y="176415"/>
                </a:lnTo>
                <a:lnTo>
                  <a:pt x="185302" y="190536"/>
                </a:lnTo>
                <a:lnTo>
                  <a:pt x="174205" y="229819"/>
                </a:lnTo>
                <a:lnTo>
                  <a:pt x="171259" y="234594"/>
                </a:lnTo>
                <a:lnTo>
                  <a:pt x="171259" y="273278"/>
                </a:lnTo>
                <a:lnTo>
                  <a:pt x="196303" y="273278"/>
                </a:lnTo>
                <a:lnTo>
                  <a:pt x="196303" y="0"/>
                </a:lnTo>
                <a:close/>
              </a:path>
              <a:path w="196850" h="275589">
                <a:moveTo>
                  <a:pt x="157118" y="100914"/>
                </a:moveTo>
                <a:lnTo>
                  <a:pt x="98336" y="100914"/>
                </a:lnTo>
                <a:lnTo>
                  <a:pt x="108385" y="101500"/>
                </a:lnTo>
                <a:lnTo>
                  <a:pt x="117903" y="103258"/>
                </a:lnTo>
                <a:lnTo>
                  <a:pt x="155998" y="128642"/>
                </a:lnTo>
                <a:lnTo>
                  <a:pt x="169936" y="165364"/>
                </a:lnTo>
                <a:lnTo>
                  <a:pt x="170503" y="176047"/>
                </a:lnTo>
                <a:lnTo>
                  <a:pt x="170522" y="176415"/>
                </a:lnTo>
                <a:lnTo>
                  <a:pt x="161137" y="216014"/>
                </a:lnTo>
                <a:lnTo>
                  <a:pt x="126893" y="246634"/>
                </a:lnTo>
                <a:lnTo>
                  <a:pt x="98336" y="251917"/>
                </a:lnTo>
                <a:lnTo>
                  <a:pt x="157483" y="251917"/>
                </a:lnTo>
                <a:lnTo>
                  <a:pt x="160347" y="249294"/>
                </a:lnTo>
                <a:lnTo>
                  <a:pt x="167793" y="240212"/>
                </a:lnTo>
                <a:lnTo>
                  <a:pt x="171259" y="234594"/>
                </a:lnTo>
                <a:lnTo>
                  <a:pt x="171259" y="215087"/>
                </a:lnTo>
                <a:lnTo>
                  <a:pt x="173813" y="176415"/>
                </a:lnTo>
                <a:lnTo>
                  <a:pt x="173837" y="176047"/>
                </a:lnTo>
                <a:lnTo>
                  <a:pt x="170154" y="137007"/>
                </a:lnTo>
                <a:lnTo>
                  <a:pt x="170154" y="116680"/>
                </a:lnTo>
                <a:lnTo>
                  <a:pt x="167532" y="112522"/>
                </a:lnTo>
                <a:lnTo>
                  <a:pt x="160026" y="103535"/>
                </a:lnTo>
                <a:lnTo>
                  <a:pt x="157118" y="100914"/>
                </a:lnTo>
                <a:close/>
              </a:path>
              <a:path w="196850" h="275589">
                <a:moveTo>
                  <a:pt x="170154" y="116680"/>
                </a:moveTo>
                <a:lnTo>
                  <a:pt x="170154" y="137007"/>
                </a:lnTo>
                <a:lnTo>
                  <a:pt x="173837" y="176047"/>
                </a:lnTo>
                <a:lnTo>
                  <a:pt x="171259" y="215087"/>
                </a:lnTo>
                <a:lnTo>
                  <a:pt x="171259" y="234594"/>
                </a:lnTo>
                <a:lnTo>
                  <a:pt x="174205" y="229819"/>
                </a:lnTo>
                <a:lnTo>
                  <a:pt x="179363" y="218195"/>
                </a:lnTo>
                <a:lnTo>
                  <a:pt x="183046" y="205422"/>
                </a:lnTo>
                <a:lnTo>
                  <a:pt x="185255" y="191496"/>
                </a:lnTo>
                <a:lnTo>
                  <a:pt x="185991" y="176415"/>
                </a:lnTo>
                <a:lnTo>
                  <a:pt x="185290" y="162147"/>
                </a:lnTo>
                <a:lnTo>
                  <a:pt x="185243" y="161187"/>
                </a:lnTo>
                <a:lnTo>
                  <a:pt x="183000" y="147180"/>
                </a:lnTo>
                <a:lnTo>
                  <a:pt x="179262" y="134392"/>
                </a:lnTo>
                <a:lnTo>
                  <a:pt x="174028" y="122821"/>
                </a:lnTo>
                <a:lnTo>
                  <a:pt x="170154" y="1166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object 83" descr=""/>
          <p:cNvSpPr/>
          <p:nvPr/>
        </p:nvSpPr>
        <p:spPr>
          <a:xfrm>
            <a:off x="3655275" y="3763771"/>
            <a:ext cx="146685" cy="260350"/>
          </a:xfrm>
          <a:custGeom>
            <a:avLst/>
            <a:gdLst/>
            <a:ahLst/>
            <a:cxnLst/>
            <a:rect l="l" t="t" r="r" b="b"/>
            <a:pathLst>
              <a:path w="146685" h="260350">
                <a:moveTo>
                  <a:pt x="146215" y="0"/>
                </a:moveTo>
                <a:lnTo>
                  <a:pt x="25044" y="0"/>
                </a:lnTo>
                <a:lnTo>
                  <a:pt x="25044" y="23571"/>
                </a:lnTo>
                <a:lnTo>
                  <a:pt x="119329" y="23571"/>
                </a:lnTo>
                <a:lnTo>
                  <a:pt x="119329" y="179730"/>
                </a:lnTo>
                <a:lnTo>
                  <a:pt x="116336" y="204548"/>
                </a:lnTo>
                <a:lnTo>
                  <a:pt x="107357" y="222272"/>
                </a:lnTo>
                <a:lnTo>
                  <a:pt x="92395" y="232904"/>
                </a:lnTo>
                <a:lnTo>
                  <a:pt x="71450" y="236448"/>
                </a:lnTo>
                <a:lnTo>
                  <a:pt x="63165" y="235943"/>
                </a:lnTo>
                <a:lnTo>
                  <a:pt x="27341" y="218403"/>
                </a:lnTo>
                <a:lnTo>
                  <a:pt x="15836" y="204774"/>
                </a:lnTo>
                <a:lnTo>
                  <a:pt x="0" y="223189"/>
                </a:lnTo>
                <a:lnTo>
                  <a:pt x="30378" y="250443"/>
                </a:lnTo>
                <a:lnTo>
                  <a:pt x="71081" y="260019"/>
                </a:lnTo>
                <a:lnTo>
                  <a:pt x="88543" y="258754"/>
                </a:lnTo>
                <a:lnTo>
                  <a:pt x="127241" y="239763"/>
                </a:lnTo>
                <a:lnTo>
                  <a:pt x="145029" y="197777"/>
                </a:lnTo>
                <a:lnTo>
                  <a:pt x="146215" y="178625"/>
                </a:lnTo>
                <a:lnTo>
                  <a:pt x="1462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4" name="object 84" descr="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3875875" y="3828237"/>
            <a:ext cx="176415" cy="195199"/>
          </a:xfrm>
          <a:prstGeom prst="rect">
            <a:avLst/>
          </a:prstGeom>
        </p:spPr>
      </p:pic>
      <p:sp>
        <p:nvSpPr>
          <p:cNvPr id="85" name="object 85" descr=""/>
          <p:cNvSpPr/>
          <p:nvPr/>
        </p:nvSpPr>
        <p:spPr>
          <a:xfrm>
            <a:off x="4125214" y="3748316"/>
            <a:ext cx="26670" cy="273685"/>
          </a:xfrm>
          <a:custGeom>
            <a:avLst/>
            <a:gdLst/>
            <a:ahLst/>
            <a:cxnLst/>
            <a:rect l="l" t="t" r="r" b="b"/>
            <a:pathLst>
              <a:path w="26670" h="273685">
                <a:moveTo>
                  <a:pt x="26149" y="0"/>
                </a:moveTo>
                <a:lnTo>
                  <a:pt x="0" y="0"/>
                </a:lnTo>
                <a:lnTo>
                  <a:pt x="0" y="273278"/>
                </a:lnTo>
                <a:lnTo>
                  <a:pt x="26149" y="273278"/>
                </a:lnTo>
                <a:lnTo>
                  <a:pt x="261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 descr=""/>
          <p:cNvSpPr/>
          <p:nvPr/>
        </p:nvSpPr>
        <p:spPr>
          <a:xfrm>
            <a:off x="4224286" y="3748316"/>
            <a:ext cx="26670" cy="273685"/>
          </a:xfrm>
          <a:custGeom>
            <a:avLst/>
            <a:gdLst/>
            <a:ahLst/>
            <a:cxnLst/>
            <a:rect l="l" t="t" r="r" b="b"/>
            <a:pathLst>
              <a:path w="26670" h="273685">
                <a:moveTo>
                  <a:pt x="26149" y="0"/>
                </a:moveTo>
                <a:lnTo>
                  <a:pt x="0" y="0"/>
                </a:lnTo>
                <a:lnTo>
                  <a:pt x="0" y="273278"/>
                </a:lnTo>
                <a:lnTo>
                  <a:pt x="26149" y="273278"/>
                </a:lnTo>
                <a:lnTo>
                  <a:pt x="261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7" name="object 87" descr=""/>
          <p:cNvGrpSpPr/>
          <p:nvPr/>
        </p:nvGrpSpPr>
        <p:grpSpPr>
          <a:xfrm>
            <a:off x="4425378" y="3748316"/>
            <a:ext cx="662305" cy="275590"/>
            <a:chOff x="4425378" y="3748316"/>
            <a:chExt cx="662305" cy="275590"/>
          </a:xfrm>
        </p:grpSpPr>
        <p:sp>
          <p:nvSpPr>
            <p:cNvPr id="88" name="object 88" descr=""/>
            <p:cNvSpPr/>
            <p:nvPr/>
          </p:nvSpPr>
          <p:spPr>
            <a:xfrm>
              <a:off x="4425378" y="3763784"/>
              <a:ext cx="201930" cy="257810"/>
            </a:xfrm>
            <a:custGeom>
              <a:avLst/>
              <a:gdLst/>
              <a:ahLst/>
              <a:cxnLst/>
              <a:rect l="l" t="t" r="r" b="b"/>
              <a:pathLst>
                <a:path w="201929" h="257810">
                  <a:moveTo>
                    <a:pt x="96494" y="0"/>
                  </a:moveTo>
                  <a:lnTo>
                    <a:pt x="0" y="0"/>
                  </a:lnTo>
                  <a:lnTo>
                    <a:pt x="0" y="257810"/>
                  </a:lnTo>
                  <a:lnTo>
                    <a:pt x="27254" y="257810"/>
                  </a:lnTo>
                  <a:lnTo>
                    <a:pt x="27254" y="176415"/>
                  </a:lnTo>
                  <a:lnTo>
                    <a:pt x="15100" y="176415"/>
                  </a:lnTo>
                  <a:lnTo>
                    <a:pt x="26227" y="164614"/>
                  </a:lnTo>
                  <a:lnTo>
                    <a:pt x="15100" y="152476"/>
                  </a:lnTo>
                  <a:lnTo>
                    <a:pt x="27254" y="152476"/>
                  </a:lnTo>
                  <a:lnTo>
                    <a:pt x="27254" y="23571"/>
                  </a:lnTo>
                  <a:lnTo>
                    <a:pt x="15100" y="23571"/>
                  </a:lnTo>
                  <a:lnTo>
                    <a:pt x="27254" y="10680"/>
                  </a:lnTo>
                  <a:lnTo>
                    <a:pt x="153207" y="10680"/>
                  </a:lnTo>
                  <a:lnTo>
                    <a:pt x="152844" y="10490"/>
                  </a:lnTo>
                  <a:lnTo>
                    <a:pt x="140478" y="5904"/>
                  </a:lnTo>
                  <a:lnTo>
                    <a:pt x="126965" y="2625"/>
                  </a:lnTo>
                  <a:lnTo>
                    <a:pt x="112303" y="656"/>
                  </a:lnTo>
                  <a:lnTo>
                    <a:pt x="96494" y="0"/>
                  </a:lnTo>
                  <a:close/>
                </a:path>
                <a:path w="201929" h="257810">
                  <a:moveTo>
                    <a:pt x="26227" y="164614"/>
                  </a:moveTo>
                  <a:lnTo>
                    <a:pt x="15100" y="176415"/>
                  </a:lnTo>
                  <a:lnTo>
                    <a:pt x="27254" y="176415"/>
                  </a:lnTo>
                  <a:lnTo>
                    <a:pt x="27254" y="165735"/>
                  </a:lnTo>
                  <a:lnTo>
                    <a:pt x="26227" y="164614"/>
                  </a:lnTo>
                  <a:close/>
                </a:path>
                <a:path w="201929" h="257810">
                  <a:moveTo>
                    <a:pt x="153207" y="10680"/>
                  </a:moveTo>
                  <a:lnTo>
                    <a:pt x="27254" y="10680"/>
                  </a:lnTo>
                  <a:lnTo>
                    <a:pt x="27254" y="23571"/>
                  </a:lnTo>
                  <a:lnTo>
                    <a:pt x="95758" y="23571"/>
                  </a:lnTo>
                  <a:lnTo>
                    <a:pt x="113929" y="24630"/>
                  </a:lnTo>
                  <a:lnTo>
                    <a:pt x="154508" y="40513"/>
                  </a:lnTo>
                  <a:lnTo>
                    <a:pt x="173319" y="73797"/>
                  </a:lnTo>
                  <a:lnTo>
                    <a:pt x="174574" y="88392"/>
                  </a:lnTo>
                  <a:lnTo>
                    <a:pt x="173429" y="101548"/>
                  </a:lnTo>
                  <a:lnTo>
                    <a:pt x="154508" y="135724"/>
                  </a:lnTo>
                  <a:lnTo>
                    <a:pt x="113929" y="151430"/>
                  </a:lnTo>
                  <a:lnTo>
                    <a:pt x="95757" y="152476"/>
                  </a:lnTo>
                  <a:lnTo>
                    <a:pt x="27254" y="152476"/>
                  </a:lnTo>
                  <a:lnTo>
                    <a:pt x="27254" y="176415"/>
                  </a:lnTo>
                  <a:lnTo>
                    <a:pt x="96494" y="176415"/>
                  </a:lnTo>
                  <a:lnTo>
                    <a:pt x="112303" y="175748"/>
                  </a:lnTo>
                  <a:lnTo>
                    <a:pt x="152844" y="165735"/>
                  </a:lnTo>
                  <a:lnTo>
                    <a:pt x="189115" y="135343"/>
                  </a:lnTo>
                  <a:lnTo>
                    <a:pt x="201828" y="88392"/>
                  </a:lnTo>
                  <a:lnTo>
                    <a:pt x="201033" y="74916"/>
                  </a:lnTo>
                  <a:lnTo>
                    <a:pt x="182083" y="31423"/>
                  </a:lnTo>
                  <a:lnTo>
                    <a:pt x="163948" y="16321"/>
                  </a:lnTo>
                  <a:lnTo>
                    <a:pt x="153207" y="10680"/>
                  </a:lnTo>
                  <a:close/>
                </a:path>
                <a:path w="201929" h="257810">
                  <a:moveTo>
                    <a:pt x="27254" y="163525"/>
                  </a:moveTo>
                  <a:lnTo>
                    <a:pt x="26227" y="164614"/>
                  </a:lnTo>
                  <a:lnTo>
                    <a:pt x="27254" y="165735"/>
                  </a:lnTo>
                  <a:lnTo>
                    <a:pt x="27254" y="163525"/>
                  </a:lnTo>
                  <a:close/>
                </a:path>
                <a:path w="201929" h="257810">
                  <a:moveTo>
                    <a:pt x="27254" y="152476"/>
                  </a:moveTo>
                  <a:lnTo>
                    <a:pt x="15100" y="152476"/>
                  </a:lnTo>
                  <a:lnTo>
                    <a:pt x="26227" y="164614"/>
                  </a:lnTo>
                  <a:lnTo>
                    <a:pt x="27254" y="163525"/>
                  </a:lnTo>
                  <a:lnTo>
                    <a:pt x="27254" y="152476"/>
                  </a:lnTo>
                  <a:close/>
                </a:path>
                <a:path w="201929" h="257810">
                  <a:moveTo>
                    <a:pt x="27254" y="10680"/>
                  </a:moveTo>
                  <a:lnTo>
                    <a:pt x="15100" y="23571"/>
                  </a:lnTo>
                  <a:lnTo>
                    <a:pt x="27254" y="23571"/>
                  </a:lnTo>
                  <a:lnTo>
                    <a:pt x="27254" y="106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9" name="object 8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59985" y="3826395"/>
              <a:ext cx="197040" cy="197040"/>
            </a:xfrm>
            <a:prstGeom prst="rect">
              <a:avLst/>
            </a:prstGeom>
          </p:spPr>
        </p:pic>
        <p:sp>
          <p:nvSpPr>
            <p:cNvPr id="90" name="object 90" descr=""/>
            <p:cNvSpPr/>
            <p:nvPr/>
          </p:nvSpPr>
          <p:spPr>
            <a:xfrm>
              <a:off x="4890909" y="3748316"/>
              <a:ext cx="196850" cy="275590"/>
            </a:xfrm>
            <a:custGeom>
              <a:avLst/>
              <a:gdLst/>
              <a:ahLst/>
              <a:cxnLst/>
              <a:rect l="l" t="t" r="r" b="b"/>
              <a:pathLst>
                <a:path w="196850" h="275589">
                  <a:moveTo>
                    <a:pt x="96494" y="78079"/>
                  </a:moveTo>
                  <a:lnTo>
                    <a:pt x="58275" y="85023"/>
                  </a:lnTo>
                  <a:lnTo>
                    <a:pt x="19368" y="114416"/>
                  </a:lnTo>
                  <a:lnTo>
                    <a:pt x="783" y="162147"/>
                  </a:lnTo>
                  <a:lnTo>
                    <a:pt x="20" y="176047"/>
                  </a:lnTo>
                  <a:lnTo>
                    <a:pt x="0" y="176415"/>
                  </a:lnTo>
                  <a:lnTo>
                    <a:pt x="6979" y="216014"/>
                  </a:lnTo>
                  <a:lnTo>
                    <a:pt x="36589" y="255728"/>
                  </a:lnTo>
                  <a:lnTo>
                    <a:pt x="83350" y="274394"/>
                  </a:lnTo>
                  <a:lnTo>
                    <a:pt x="84022" y="274394"/>
                  </a:lnTo>
                  <a:lnTo>
                    <a:pt x="96494" y="275120"/>
                  </a:lnTo>
                  <a:lnTo>
                    <a:pt x="142354" y="263512"/>
                  </a:lnTo>
                  <a:lnTo>
                    <a:pt x="157483" y="251917"/>
                  </a:lnTo>
                  <a:lnTo>
                    <a:pt x="98336" y="251917"/>
                  </a:lnTo>
                  <a:lnTo>
                    <a:pt x="88463" y="251329"/>
                  </a:lnTo>
                  <a:lnTo>
                    <a:pt x="47326" y="231201"/>
                  </a:lnTo>
                  <a:lnTo>
                    <a:pt x="28909" y="197543"/>
                  </a:lnTo>
                  <a:lnTo>
                    <a:pt x="26517" y="176415"/>
                  </a:lnTo>
                  <a:lnTo>
                    <a:pt x="27115" y="165364"/>
                  </a:lnTo>
                  <a:lnTo>
                    <a:pt x="41296" y="128642"/>
                  </a:lnTo>
                  <a:lnTo>
                    <a:pt x="79095" y="103258"/>
                  </a:lnTo>
                  <a:lnTo>
                    <a:pt x="98336" y="100914"/>
                  </a:lnTo>
                  <a:lnTo>
                    <a:pt x="157118" y="100914"/>
                  </a:lnTo>
                  <a:lnTo>
                    <a:pt x="151511" y="95859"/>
                  </a:lnTo>
                  <a:lnTo>
                    <a:pt x="141986" y="89496"/>
                  </a:lnTo>
                  <a:lnTo>
                    <a:pt x="131613" y="84503"/>
                  </a:lnTo>
                  <a:lnTo>
                    <a:pt x="120573" y="80935"/>
                  </a:lnTo>
                  <a:lnTo>
                    <a:pt x="109181" y="78851"/>
                  </a:lnTo>
                  <a:lnTo>
                    <a:pt x="109861" y="78851"/>
                  </a:lnTo>
                  <a:lnTo>
                    <a:pt x="96494" y="78079"/>
                  </a:lnTo>
                  <a:close/>
                </a:path>
                <a:path w="196850" h="275589">
                  <a:moveTo>
                    <a:pt x="196303" y="0"/>
                  </a:moveTo>
                  <a:lnTo>
                    <a:pt x="170154" y="0"/>
                  </a:lnTo>
                  <a:lnTo>
                    <a:pt x="170154" y="116680"/>
                  </a:lnTo>
                  <a:lnTo>
                    <a:pt x="174028" y="122821"/>
                  </a:lnTo>
                  <a:lnTo>
                    <a:pt x="179262" y="134392"/>
                  </a:lnTo>
                  <a:lnTo>
                    <a:pt x="183000" y="147180"/>
                  </a:lnTo>
                  <a:lnTo>
                    <a:pt x="185243" y="161187"/>
                  </a:lnTo>
                  <a:lnTo>
                    <a:pt x="185973" y="176047"/>
                  </a:lnTo>
                  <a:lnTo>
                    <a:pt x="185991" y="176415"/>
                  </a:lnTo>
                  <a:lnTo>
                    <a:pt x="185302" y="190536"/>
                  </a:lnTo>
                  <a:lnTo>
                    <a:pt x="174205" y="229819"/>
                  </a:lnTo>
                  <a:lnTo>
                    <a:pt x="171259" y="234594"/>
                  </a:lnTo>
                  <a:lnTo>
                    <a:pt x="171259" y="273278"/>
                  </a:lnTo>
                  <a:lnTo>
                    <a:pt x="196303" y="273278"/>
                  </a:lnTo>
                  <a:lnTo>
                    <a:pt x="196303" y="0"/>
                  </a:lnTo>
                  <a:close/>
                </a:path>
                <a:path w="196850" h="275589">
                  <a:moveTo>
                    <a:pt x="157118" y="100914"/>
                  </a:moveTo>
                  <a:lnTo>
                    <a:pt x="98336" y="100914"/>
                  </a:lnTo>
                  <a:lnTo>
                    <a:pt x="108385" y="101500"/>
                  </a:lnTo>
                  <a:lnTo>
                    <a:pt x="117903" y="103258"/>
                  </a:lnTo>
                  <a:lnTo>
                    <a:pt x="155998" y="128642"/>
                  </a:lnTo>
                  <a:lnTo>
                    <a:pt x="169936" y="165364"/>
                  </a:lnTo>
                  <a:lnTo>
                    <a:pt x="170503" y="176047"/>
                  </a:lnTo>
                  <a:lnTo>
                    <a:pt x="170522" y="176415"/>
                  </a:lnTo>
                  <a:lnTo>
                    <a:pt x="161137" y="216014"/>
                  </a:lnTo>
                  <a:lnTo>
                    <a:pt x="126893" y="246634"/>
                  </a:lnTo>
                  <a:lnTo>
                    <a:pt x="98336" y="251917"/>
                  </a:lnTo>
                  <a:lnTo>
                    <a:pt x="157483" y="251917"/>
                  </a:lnTo>
                  <a:lnTo>
                    <a:pt x="160347" y="249294"/>
                  </a:lnTo>
                  <a:lnTo>
                    <a:pt x="167793" y="240212"/>
                  </a:lnTo>
                  <a:lnTo>
                    <a:pt x="171259" y="234594"/>
                  </a:lnTo>
                  <a:lnTo>
                    <a:pt x="171259" y="215087"/>
                  </a:lnTo>
                  <a:lnTo>
                    <a:pt x="173813" y="176415"/>
                  </a:lnTo>
                  <a:lnTo>
                    <a:pt x="173837" y="176047"/>
                  </a:lnTo>
                  <a:lnTo>
                    <a:pt x="170154" y="137007"/>
                  </a:lnTo>
                  <a:lnTo>
                    <a:pt x="170154" y="116680"/>
                  </a:lnTo>
                  <a:lnTo>
                    <a:pt x="167532" y="112522"/>
                  </a:lnTo>
                  <a:lnTo>
                    <a:pt x="160026" y="103535"/>
                  </a:lnTo>
                  <a:lnTo>
                    <a:pt x="157118" y="100914"/>
                  </a:lnTo>
                  <a:close/>
                </a:path>
                <a:path w="196850" h="275589">
                  <a:moveTo>
                    <a:pt x="170154" y="116680"/>
                  </a:moveTo>
                  <a:lnTo>
                    <a:pt x="170154" y="137007"/>
                  </a:lnTo>
                  <a:lnTo>
                    <a:pt x="173837" y="176047"/>
                  </a:lnTo>
                  <a:lnTo>
                    <a:pt x="171259" y="215087"/>
                  </a:lnTo>
                  <a:lnTo>
                    <a:pt x="171259" y="234594"/>
                  </a:lnTo>
                  <a:lnTo>
                    <a:pt x="174205" y="229819"/>
                  </a:lnTo>
                  <a:lnTo>
                    <a:pt x="179363" y="218195"/>
                  </a:lnTo>
                  <a:lnTo>
                    <a:pt x="183046" y="205422"/>
                  </a:lnTo>
                  <a:lnTo>
                    <a:pt x="185255" y="191496"/>
                  </a:lnTo>
                  <a:lnTo>
                    <a:pt x="185991" y="176415"/>
                  </a:lnTo>
                  <a:lnTo>
                    <a:pt x="185290" y="162147"/>
                  </a:lnTo>
                  <a:lnTo>
                    <a:pt x="185243" y="161187"/>
                  </a:lnTo>
                  <a:lnTo>
                    <a:pt x="183000" y="147180"/>
                  </a:lnTo>
                  <a:lnTo>
                    <a:pt x="179262" y="134392"/>
                  </a:lnTo>
                  <a:lnTo>
                    <a:pt x="174028" y="122821"/>
                  </a:lnTo>
                  <a:lnTo>
                    <a:pt x="170154" y="1166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91" name="object 91" descr="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5420143" y="3826395"/>
            <a:ext cx="162420" cy="197040"/>
          </a:xfrm>
          <a:prstGeom prst="rect">
            <a:avLst/>
          </a:prstGeom>
        </p:spPr>
      </p:pic>
      <p:pic>
        <p:nvPicPr>
          <p:cNvPr id="92" name="object 92" descr="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5133238" y="3826395"/>
            <a:ext cx="158737" cy="197040"/>
          </a:xfrm>
          <a:prstGeom prst="rect">
            <a:avLst/>
          </a:prstGeom>
        </p:spPr>
      </p:pic>
      <p:pic>
        <p:nvPicPr>
          <p:cNvPr id="93" name="object 93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653646" y="3826395"/>
            <a:ext cx="178257" cy="195199"/>
          </a:xfrm>
          <a:prstGeom prst="rect">
            <a:avLst/>
          </a:prstGeom>
        </p:spPr>
      </p:pic>
      <p:sp>
        <p:nvSpPr>
          <p:cNvPr id="94" name="object 94" descr=""/>
          <p:cNvSpPr/>
          <p:nvPr/>
        </p:nvSpPr>
        <p:spPr>
          <a:xfrm>
            <a:off x="5883097" y="3748316"/>
            <a:ext cx="196850" cy="275590"/>
          </a:xfrm>
          <a:custGeom>
            <a:avLst/>
            <a:gdLst/>
            <a:ahLst/>
            <a:cxnLst/>
            <a:rect l="l" t="t" r="r" b="b"/>
            <a:pathLst>
              <a:path w="196850" h="275589">
                <a:moveTo>
                  <a:pt x="96494" y="78079"/>
                </a:moveTo>
                <a:lnTo>
                  <a:pt x="58275" y="85023"/>
                </a:lnTo>
                <a:lnTo>
                  <a:pt x="19368" y="114416"/>
                </a:lnTo>
                <a:lnTo>
                  <a:pt x="783" y="162147"/>
                </a:lnTo>
                <a:lnTo>
                  <a:pt x="20" y="176047"/>
                </a:lnTo>
                <a:lnTo>
                  <a:pt x="0" y="176415"/>
                </a:lnTo>
                <a:lnTo>
                  <a:pt x="6979" y="216014"/>
                </a:lnTo>
                <a:lnTo>
                  <a:pt x="36589" y="255728"/>
                </a:lnTo>
                <a:lnTo>
                  <a:pt x="83350" y="274394"/>
                </a:lnTo>
                <a:lnTo>
                  <a:pt x="84022" y="274394"/>
                </a:lnTo>
                <a:lnTo>
                  <a:pt x="96494" y="275120"/>
                </a:lnTo>
                <a:lnTo>
                  <a:pt x="142354" y="263512"/>
                </a:lnTo>
                <a:lnTo>
                  <a:pt x="157483" y="251917"/>
                </a:lnTo>
                <a:lnTo>
                  <a:pt x="98336" y="251917"/>
                </a:lnTo>
                <a:lnTo>
                  <a:pt x="88463" y="251329"/>
                </a:lnTo>
                <a:lnTo>
                  <a:pt x="47326" y="231201"/>
                </a:lnTo>
                <a:lnTo>
                  <a:pt x="28909" y="197543"/>
                </a:lnTo>
                <a:lnTo>
                  <a:pt x="26517" y="176415"/>
                </a:lnTo>
                <a:lnTo>
                  <a:pt x="27115" y="165364"/>
                </a:lnTo>
                <a:lnTo>
                  <a:pt x="41296" y="128642"/>
                </a:lnTo>
                <a:lnTo>
                  <a:pt x="79095" y="103258"/>
                </a:lnTo>
                <a:lnTo>
                  <a:pt x="98336" y="100914"/>
                </a:lnTo>
                <a:lnTo>
                  <a:pt x="157118" y="100914"/>
                </a:lnTo>
                <a:lnTo>
                  <a:pt x="151511" y="95859"/>
                </a:lnTo>
                <a:lnTo>
                  <a:pt x="141986" y="89496"/>
                </a:lnTo>
                <a:lnTo>
                  <a:pt x="131613" y="84503"/>
                </a:lnTo>
                <a:lnTo>
                  <a:pt x="120573" y="80935"/>
                </a:lnTo>
                <a:lnTo>
                  <a:pt x="109181" y="78851"/>
                </a:lnTo>
                <a:lnTo>
                  <a:pt x="109861" y="78851"/>
                </a:lnTo>
                <a:lnTo>
                  <a:pt x="96494" y="78079"/>
                </a:lnTo>
                <a:close/>
              </a:path>
              <a:path w="196850" h="275589">
                <a:moveTo>
                  <a:pt x="196303" y="0"/>
                </a:moveTo>
                <a:lnTo>
                  <a:pt x="170154" y="0"/>
                </a:lnTo>
                <a:lnTo>
                  <a:pt x="170154" y="116680"/>
                </a:lnTo>
                <a:lnTo>
                  <a:pt x="174028" y="122821"/>
                </a:lnTo>
                <a:lnTo>
                  <a:pt x="179262" y="134392"/>
                </a:lnTo>
                <a:lnTo>
                  <a:pt x="183000" y="147180"/>
                </a:lnTo>
                <a:lnTo>
                  <a:pt x="185243" y="161187"/>
                </a:lnTo>
                <a:lnTo>
                  <a:pt x="185973" y="176047"/>
                </a:lnTo>
                <a:lnTo>
                  <a:pt x="185991" y="176415"/>
                </a:lnTo>
                <a:lnTo>
                  <a:pt x="185302" y="190536"/>
                </a:lnTo>
                <a:lnTo>
                  <a:pt x="174205" y="229819"/>
                </a:lnTo>
                <a:lnTo>
                  <a:pt x="171259" y="234594"/>
                </a:lnTo>
                <a:lnTo>
                  <a:pt x="171259" y="273278"/>
                </a:lnTo>
                <a:lnTo>
                  <a:pt x="196303" y="273278"/>
                </a:lnTo>
                <a:lnTo>
                  <a:pt x="196303" y="0"/>
                </a:lnTo>
                <a:close/>
              </a:path>
              <a:path w="196850" h="275589">
                <a:moveTo>
                  <a:pt x="157118" y="100914"/>
                </a:moveTo>
                <a:lnTo>
                  <a:pt x="98336" y="100914"/>
                </a:lnTo>
                <a:lnTo>
                  <a:pt x="108385" y="101500"/>
                </a:lnTo>
                <a:lnTo>
                  <a:pt x="117903" y="103258"/>
                </a:lnTo>
                <a:lnTo>
                  <a:pt x="155998" y="128642"/>
                </a:lnTo>
                <a:lnTo>
                  <a:pt x="169936" y="165364"/>
                </a:lnTo>
                <a:lnTo>
                  <a:pt x="170503" y="176047"/>
                </a:lnTo>
                <a:lnTo>
                  <a:pt x="170522" y="176415"/>
                </a:lnTo>
                <a:lnTo>
                  <a:pt x="161137" y="216014"/>
                </a:lnTo>
                <a:lnTo>
                  <a:pt x="126893" y="246634"/>
                </a:lnTo>
                <a:lnTo>
                  <a:pt x="98336" y="251917"/>
                </a:lnTo>
                <a:lnTo>
                  <a:pt x="157483" y="251917"/>
                </a:lnTo>
                <a:lnTo>
                  <a:pt x="160347" y="249294"/>
                </a:lnTo>
                <a:lnTo>
                  <a:pt x="167793" y="240212"/>
                </a:lnTo>
                <a:lnTo>
                  <a:pt x="171259" y="234594"/>
                </a:lnTo>
                <a:lnTo>
                  <a:pt x="171259" y="215087"/>
                </a:lnTo>
                <a:lnTo>
                  <a:pt x="173813" y="176415"/>
                </a:lnTo>
                <a:lnTo>
                  <a:pt x="173837" y="176047"/>
                </a:lnTo>
                <a:lnTo>
                  <a:pt x="170154" y="137007"/>
                </a:lnTo>
                <a:lnTo>
                  <a:pt x="170154" y="116680"/>
                </a:lnTo>
                <a:lnTo>
                  <a:pt x="167532" y="112522"/>
                </a:lnTo>
                <a:lnTo>
                  <a:pt x="160026" y="103535"/>
                </a:lnTo>
                <a:lnTo>
                  <a:pt x="157118" y="100914"/>
                </a:lnTo>
                <a:close/>
              </a:path>
              <a:path w="196850" h="275589">
                <a:moveTo>
                  <a:pt x="170154" y="116680"/>
                </a:moveTo>
                <a:lnTo>
                  <a:pt x="170154" y="137007"/>
                </a:lnTo>
                <a:lnTo>
                  <a:pt x="173837" y="176047"/>
                </a:lnTo>
                <a:lnTo>
                  <a:pt x="171259" y="215087"/>
                </a:lnTo>
                <a:lnTo>
                  <a:pt x="171259" y="234594"/>
                </a:lnTo>
                <a:lnTo>
                  <a:pt x="174205" y="229819"/>
                </a:lnTo>
                <a:lnTo>
                  <a:pt x="179363" y="218195"/>
                </a:lnTo>
                <a:lnTo>
                  <a:pt x="183046" y="205422"/>
                </a:lnTo>
                <a:lnTo>
                  <a:pt x="185255" y="191496"/>
                </a:lnTo>
                <a:lnTo>
                  <a:pt x="185991" y="176415"/>
                </a:lnTo>
                <a:lnTo>
                  <a:pt x="185290" y="162147"/>
                </a:lnTo>
                <a:lnTo>
                  <a:pt x="185243" y="161187"/>
                </a:lnTo>
                <a:lnTo>
                  <a:pt x="183000" y="147180"/>
                </a:lnTo>
                <a:lnTo>
                  <a:pt x="179262" y="134392"/>
                </a:lnTo>
                <a:lnTo>
                  <a:pt x="174028" y="122821"/>
                </a:lnTo>
                <a:lnTo>
                  <a:pt x="170154" y="1166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 descr=""/>
          <p:cNvSpPr/>
          <p:nvPr/>
        </p:nvSpPr>
        <p:spPr>
          <a:xfrm>
            <a:off x="6248806" y="3826395"/>
            <a:ext cx="320040" cy="195580"/>
          </a:xfrm>
          <a:custGeom>
            <a:avLst/>
            <a:gdLst/>
            <a:ahLst/>
            <a:cxnLst/>
            <a:rect l="l" t="t" r="r" b="b"/>
            <a:pathLst>
              <a:path w="320040" h="195579">
                <a:moveTo>
                  <a:pt x="25044" y="1841"/>
                </a:moveTo>
                <a:lnTo>
                  <a:pt x="0" y="1841"/>
                </a:lnTo>
                <a:lnTo>
                  <a:pt x="0" y="195199"/>
                </a:lnTo>
                <a:lnTo>
                  <a:pt x="26149" y="195199"/>
                </a:lnTo>
                <a:lnTo>
                  <a:pt x="26149" y="93548"/>
                </a:lnTo>
                <a:lnTo>
                  <a:pt x="26526" y="85445"/>
                </a:lnTo>
                <a:lnTo>
                  <a:pt x="35062" y="54140"/>
                </a:lnTo>
                <a:lnTo>
                  <a:pt x="25044" y="54140"/>
                </a:lnTo>
                <a:lnTo>
                  <a:pt x="20993" y="44932"/>
                </a:lnTo>
                <a:lnTo>
                  <a:pt x="25044" y="37039"/>
                </a:lnTo>
                <a:lnTo>
                  <a:pt x="25044" y="1841"/>
                </a:lnTo>
                <a:close/>
              </a:path>
              <a:path w="320040" h="195579">
                <a:moveTo>
                  <a:pt x="154500" y="23571"/>
                </a:moveTo>
                <a:lnTo>
                  <a:pt x="90970" y="23571"/>
                </a:lnTo>
                <a:lnTo>
                  <a:pt x="103491" y="24549"/>
                </a:lnTo>
                <a:lnTo>
                  <a:pt x="114538" y="27484"/>
                </a:lnTo>
                <a:lnTo>
                  <a:pt x="143267" y="58612"/>
                </a:lnTo>
                <a:lnTo>
                  <a:pt x="146951" y="85445"/>
                </a:lnTo>
                <a:lnTo>
                  <a:pt x="146951" y="195199"/>
                </a:lnTo>
                <a:lnTo>
                  <a:pt x="173101" y="195199"/>
                </a:lnTo>
                <a:lnTo>
                  <a:pt x="173101" y="93548"/>
                </a:lnTo>
                <a:lnTo>
                  <a:pt x="173476" y="85445"/>
                </a:lnTo>
                <a:lnTo>
                  <a:pt x="173594" y="82903"/>
                </a:lnTo>
                <a:lnTo>
                  <a:pt x="175075" y="73066"/>
                </a:lnTo>
                <a:lnTo>
                  <a:pt x="177547" y="64033"/>
                </a:lnTo>
                <a:lnTo>
                  <a:pt x="180628" y="56718"/>
                </a:lnTo>
                <a:lnTo>
                  <a:pt x="170154" y="56718"/>
                </a:lnTo>
                <a:lnTo>
                  <a:pt x="159842" y="52666"/>
                </a:lnTo>
                <a:lnTo>
                  <a:pt x="164890" y="41448"/>
                </a:lnTo>
                <a:lnTo>
                  <a:pt x="165169" y="41027"/>
                </a:lnTo>
                <a:lnTo>
                  <a:pt x="160759" y="31908"/>
                </a:lnTo>
                <a:lnTo>
                  <a:pt x="154500" y="23571"/>
                </a:lnTo>
                <a:close/>
              </a:path>
              <a:path w="320040" h="195579">
                <a:moveTo>
                  <a:pt x="300920" y="23571"/>
                </a:moveTo>
                <a:lnTo>
                  <a:pt x="237921" y="23571"/>
                </a:lnTo>
                <a:lnTo>
                  <a:pt x="250432" y="24549"/>
                </a:lnTo>
                <a:lnTo>
                  <a:pt x="261446" y="27484"/>
                </a:lnTo>
                <a:lnTo>
                  <a:pt x="289896" y="58612"/>
                </a:lnTo>
                <a:lnTo>
                  <a:pt x="293535" y="85445"/>
                </a:lnTo>
                <a:lnTo>
                  <a:pt x="293535" y="195199"/>
                </a:lnTo>
                <a:lnTo>
                  <a:pt x="319684" y="195199"/>
                </a:lnTo>
                <a:lnTo>
                  <a:pt x="319684" y="82903"/>
                </a:lnTo>
                <a:lnTo>
                  <a:pt x="319238" y="73066"/>
                </a:lnTo>
                <a:lnTo>
                  <a:pt x="319148" y="71098"/>
                </a:lnTo>
                <a:lnTo>
                  <a:pt x="319074" y="69472"/>
                </a:lnTo>
                <a:lnTo>
                  <a:pt x="317244" y="57273"/>
                </a:lnTo>
                <a:lnTo>
                  <a:pt x="314192" y="46270"/>
                </a:lnTo>
                <a:lnTo>
                  <a:pt x="309920" y="36467"/>
                </a:lnTo>
                <a:lnTo>
                  <a:pt x="304555" y="27846"/>
                </a:lnTo>
                <a:lnTo>
                  <a:pt x="300920" y="23571"/>
                </a:lnTo>
                <a:close/>
              </a:path>
              <a:path w="320040" h="195579">
                <a:moveTo>
                  <a:pt x="165169" y="41027"/>
                </a:moveTo>
                <a:lnTo>
                  <a:pt x="164890" y="41448"/>
                </a:lnTo>
                <a:lnTo>
                  <a:pt x="159842" y="52666"/>
                </a:lnTo>
                <a:lnTo>
                  <a:pt x="170154" y="56718"/>
                </a:lnTo>
                <a:lnTo>
                  <a:pt x="166329" y="43428"/>
                </a:lnTo>
                <a:lnTo>
                  <a:pt x="165169" y="41027"/>
                </a:lnTo>
                <a:close/>
              </a:path>
              <a:path w="320040" h="195579">
                <a:moveTo>
                  <a:pt x="241604" y="0"/>
                </a:moveTo>
                <a:lnTo>
                  <a:pt x="201172" y="8186"/>
                </a:lnTo>
                <a:lnTo>
                  <a:pt x="165169" y="41027"/>
                </a:lnTo>
                <a:lnTo>
                  <a:pt x="166329" y="43428"/>
                </a:lnTo>
                <a:lnTo>
                  <a:pt x="170154" y="56718"/>
                </a:lnTo>
                <a:lnTo>
                  <a:pt x="180628" y="56718"/>
                </a:lnTo>
                <a:lnTo>
                  <a:pt x="181013" y="55803"/>
                </a:lnTo>
                <a:lnTo>
                  <a:pt x="185388" y="48436"/>
                </a:lnTo>
                <a:lnTo>
                  <a:pt x="219368" y="25646"/>
                </a:lnTo>
                <a:lnTo>
                  <a:pt x="237921" y="23571"/>
                </a:lnTo>
                <a:lnTo>
                  <a:pt x="300920" y="23571"/>
                </a:lnTo>
                <a:lnTo>
                  <a:pt x="298224" y="20400"/>
                </a:lnTo>
                <a:lnTo>
                  <a:pt x="263653" y="2255"/>
                </a:lnTo>
                <a:lnTo>
                  <a:pt x="253008" y="564"/>
                </a:lnTo>
                <a:lnTo>
                  <a:pt x="241604" y="0"/>
                </a:lnTo>
                <a:close/>
              </a:path>
              <a:path w="320040" h="195579">
                <a:moveTo>
                  <a:pt x="25044" y="37039"/>
                </a:moveTo>
                <a:lnTo>
                  <a:pt x="20993" y="44932"/>
                </a:lnTo>
                <a:lnTo>
                  <a:pt x="25044" y="54140"/>
                </a:lnTo>
                <a:lnTo>
                  <a:pt x="25044" y="37039"/>
                </a:lnTo>
                <a:close/>
              </a:path>
              <a:path w="320040" h="195579">
                <a:moveTo>
                  <a:pt x="96126" y="0"/>
                </a:moveTo>
                <a:lnTo>
                  <a:pt x="49530" y="11963"/>
                </a:lnTo>
                <a:lnTo>
                  <a:pt x="25044" y="37039"/>
                </a:lnTo>
                <a:lnTo>
                  <a:pt x="25044" y="54140"/>
                </a:lnTo>
                <a:lnTo>
                  <a:pt x="35062" y="54140"/>
                </a:lnTo>
                <a:lnTo>
                  <a:pt x="38453" y="48436"/>
                </a:lnTo>
                <a:lnTo>
                  <a:pt x="43686" y="41990"/>
                </a:lnTo>
                <a:lnTo>
                  <a:pt x="81507" y="24090"/>
                </a:lnTo>
                <a:lnTo>
                  <a:pt x="90970" y="23571"/>
                </a:lnTo>
                <a:lnTo>
                  <a:pt x="154500" y="23571"/>
                </a:lnTo>
                <a:lnTo>
                  <a:pt x="153441" y="22160"/>
                </a:lnTo>
                <a:lnTo>
                  <a:pt x="144373" y="14185"/>
                </a:lnTo>
                <a:lnTo>
                  <a:pt x="133900" y="7983"/>
                </a:lnTo>
                <a:lnTo>
                  <a:pt x="122600" y="3638"/>
                </a:lnTo>
                <a:lnTo>
                  <a:pt x="122789" y="3638"/>
                </a:lnTo>
                <a:lnTo>
                  <a:pt x="109881" y="909"/>
                </a:lnTo>
                <a:lnTo>
                  <a:pt x="110113" y="909"/>
                </a:lnTo>
                <a:lnTo>
                  <a:pt x="961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6" name="object 96" descr="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6623367" y="3826395"/>
            <a:ext cx="162420" cy="197040"/>
          </a:xfrm>
          <a:prstGeom prst="rect">
            <a:avLst/>
          </a:prstGeom>
        </p:spPr>
      </p:pic>
      <p:grpSp>
        <p:nvGrpSpPr>
          <p:cNvPr id="97" name="object 97" descr=""/>
          <p:cNvGrpSpPr/>
          <p:nvPr/>
        </p:nvGrpSpPr>
        <p:grpSpPr>
          <a:xfrm>
            <a:off x="6856869" y="3826395"/>
            <a:ext cx="408305" cy="268605"/>
            <a:chOff x="6856869" y="3826395"/>
            <a:chExt cx="408305" cy="268605"/>
          </a:xfrm>
        </p:grpSpPr>
        <p:pic>
          <p:nvPicPr>
            <p:cNvPr id="98" name="object 98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856869" y="3826395"/>
              <a:ext cx="178257" cy="195199"/>
            </a:xfrm>
            <a:prstGeom prst="rect">
              <a:avLst/>
            </a:prstGeom>
          </p:spPr>
        </p:pic>
        <p:sp>
          <p:nvSpPr>
            <p:cNvPr id="99" name="object 99" descr=""/>
            <p:cNvSpPr/>
            <p:nvPr/>
          </p:nvSpPr>
          <p:spPr>
            <a:xfrm>
              <a:off x="7056475" y="3828237"/>
              <a:ext cx="208915" cy="266700"/>
            </a:xfrm>
            <a:custGeom>
              <a:avLst/>
              <a:gdLst/>
              <a:ahLst/>
              <a:cxnLst/>
              <a:rect l="l" t="t" r="r" b="b"/>
              <a:pathLst>
                <a:path w="208915" h="266700">
                  <a:moveTo>
                    <a:pt x="12153" y="229450"/>
                  </a:moveTo>
                  <a:lnTo>
                    <a:pt x="0" y="248970"/>
                  </a:lnTo>
                  <a:lnTo>
                    <a:pt x="5892" y="254863"/>
                  </a:lnTo>
                  <a:lnTo>
                    <a:pt x="13109" y="259338"/>
                  </a:lnTo>
                  <a:lnTo>
                    <a:pt x="47142" y="266649"/>
                  </a:lnTo>
                  <a:lnTo>
                    <a:pt x="53703" y="266372"/>
                  </a:lnTo>
                  <a:lnTo>
                    <a:pt x="53892" y="266372"/>
                  </a:lnTo>
                  <a:lnTo>
                    <a:pt x="60148" y="265544"/>
                  </a:lnTo>
                  <a:lnTo>
                    <a:pt x="60298" y="265544"/>
                  </a:lnTo>
                  <a:lnTo>
                    <a:pt x="66249" y="264163"/>
                  </a:lnTo>
                  <a:lnTo>
                    <a:pt x="66390" y="264163"/>
                  </a:lnTo>
                  <a:lnTo>
                    <a:pt x="72555" y="262051"/>
                  </a:lnTo>
                  <a:lnTo>
                    <a:pt x="95484" y="244182"/>
                  </a:lnTo>
                  <a:lnTo>
                    <a:pt x="40386" y="244182"/>
                  </a:lnTo>
                  <a:lnTo>
                    <a:pt x="33947" y="242887"/>
                  </a:lnTo>
                  <a:lnTo>
                    <a:pt x="22402" y="237744"/>
                  </a:lnTo>
                  <a:lnTo>
                    <a:pt x="17068" y="234111"/>
                  </a:lnTo>
                  <a:lnTo>
                    <a:pt x="12153" y="229450"/>
                  </a:lnTo>
                  <a:close/>
                </a:path>
                <a:path w="208915" h="266700">
                  <a:moveTo>
                    <a:pt x="96006" y="192860"/>
                  </a:moveTo>
                  <a:lnTo>
                    <a:pt x="78955" y="227102"/>
                  </a:lnTo>
                  <a:lnTo>
                    <a:pt x="56108" y="244182"/>
                  </a:lnTo>
                  <a:lnTo>
                    <a:pt x="95484" y="244182"/>
                  </a:lnTo>
                  <a:lnTo>
                    <a:pt x="119502" y="198882"/>
                  </a:lnTo>
                  <a:lnTo>
                    <a:pt x="98704" y="198882"/>
                  </a:lnTo>
                  <a:lnTo>
                    <a:pt x="96006" y="192860"/>
                  </a:lnTo>
                  <a:close/>
                </a:path>
                <a:path w="208915" h="266700">
                  <a:moveTo>
                    <a:pt x="109790" y="164331"/>
                  </a:moveTo>
                  <a:lnTo>
                    <a:pt x="103124" y="179362"/>
                  </a:lnTo>
                  <a:lnTo>
                    <a:pt x="100177" y="183413"/>
                  </a:lnTo>
                  <a:lnTo>
                    <a:pt x="96006" y="192860"/>
                  </a:lnTo>
                  <a:lnTo>
                    <a:pt x="98704" y="198882"/>
                  </a:lnTo>
                  <a:lnTo>
                    <a:pt x="115646" y="177520"/>
                  </a:lnTo>
                  <a:lnTo>
                    <a:pt x="109790" y="164331"/>
                  </a:lnTo>
                  <a:close/>
                </a:path>
                <a:path w="208915" h="266700">
                  <a:moveTo>
                    <a:pt x="208457" y="0"/>
                  </a:moveTo>
                  <a:lnTo>
                    <a:pt x="182676" y="0"/>
                  </a:lnTo>
                  <a:lnTo>
                    <a:pt x="109790" y="164331"/>
                  </a:lnTo>
                  <a:lnTo>
                    <a:pt x="115646" y="177520"/>
                  </a:lnTo>
                  <a:lnTo>
                    <a:pt x="98704" y="198882"/>
                  </a:lnTo>
                  <a:lnTo>
                    <a:pt x="119502" y="198882"/>
                  </a:lnTo>
                  <a:lnTo>
                    <a:pt x="208457" y="0"/>
                  </a:lnTo>
                  <a:close/>
                </a:path>
                <a:path w="208915" h="266700">
                  <a:moveTo>
                    <a:pt x="36830" y="0"/>
                  </a:moveTo>
                  <a:lnTo>
                    <a:pt x="9575" y="0"/>
                  </a:lnTo>
                  <a:lnTo>
                    <a:pt x="96006" y="192860"/>
                  </a:lnTo>
                  <a:lnTo>
                    <a:pt x="100177" y="183413"/>
                  </a:lnTo>
                  <a:lnTo>
                    <a:pt x="103124" y="179362"/>
                  </a:lnTo>
                  <a:lnTo>
                    <a:pt x="109790" y="164331"/>
                  </a:lnTo>
                  <a:lnTo>
                    <a:pt x="368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0" name="object 100" descr=""/>
          <p:cNvSpPr/>
          <p:nvPr/>
        </p:nvSpPr>
        <p:spPr>
          <a:xfrm>
            <a:off x="7398257" y="3826395"/>
            <a:ext cx="320040" cy="195580"/>
          </a:xfrm>
          <a:custGeom>
            <a:avLst/>
            <a:gdLst/>
            <a:ahLst/>
            <a:cxnLst/>
            <a:rect l="l" t="t" r="r" b="b"/>
            <a:pathLst>
              <a:path w="320040" h="195579">
                <a:moveTo>
                  <a:pt x="25031" y="1841"/>
                </a:moveTo>
                <a:lnTo>
                  <a:pt x="0" y="1841"/>
                </a:lnTo>
                <a:lnTo>
                  <a:pt x="0" y="195199"/>
                </a:lnTo>
                <a:lnTo>
                  <a:pt x="26149" y="195199"/>
                </a:lnTo>
                <a:lnTo>
                  <a:pt x="26149" y="93548"/>
                </a:lnTo>
                <a:lnTo>
                  <a:pt x="26524" y="85445"/>
                </a:lnTo>
                <a:lnTo>
                  <a:pt x="35051" y="54140"/>
                </a:lnTo>
                <a:lnTo>
                  <a:pt x="25031" y="54140"/>
                </a:lnTo>
                <a:lnTo>
                  <a:pt x="20980" y="44932"/>
                </a:lnTo>
                <a:lnTo>
                  <a:pt x="25031" y="37040"/>
                </a:lnTo>
                <a:lnTo>
                  <a:pt x="25031" y="1841"/>
                </a:lnTo>
                <a:close/>
              </a:path>
              <a:path w="320040" h="195579">
                <a:moveTo>
                  <a:pt x="154496" y="23571"/>
                </a:moveTo>
                <a:lnTo>
                  <a:pt x="90970" y="23571"/>
                </a:lnTo>
                <a:lnTo>
                  <a:pt x="103485" y="24549"/>
                </a:lnTo>
                <a:lnTo>
                  <a:pt x="114533" y="27484"/>
                </a:lnTo>
                <a:lnTo>
                  <a:pt x="143260" y="58612"/>
                </a:lnTo>
                <a:lnTo>
                  <a:pt x="146939" y="85445"/>
                </a:lnTo>
                <a:lnTo>
                  <a:pt x="146939" y="195199"/>
                </a:lnTo>
                <a:lnTo>
                  <a:pt x="173088" y="195199"/>
                </a:lnTo>
                <a:lnTo>
                  <a:pt x="173088" y="93548"/>
                </a:lnTo>
                <a:lnTo>
                  <a:pt x="173465" y="85445"/>
                </a:lnTo>
                <a:lnTo>
                  <a:pt x="173583" y="82903"/>
                </a:lnTo>
                <a:lnTo>
                  <a:pt x="175069" y="73066"/>
                </a:lnTo>
                <a:lnTo>
                  <a:pt x="177546" y="64033"/>
                </a:lnTo>
                <a:lnTo>
                  <a:pt x="180627" y="56718"/>
                </a:lnTo>
                <a:lnTo>
                  <a:pt x="170154" y="56718"/>
                </a:lnTo>
                <a:lnTo>
                  <a:pt x="159842" y="52666"/>
                </a:lnTo>
                <a:lnTo>
                  <a:pt x="164890" y="41448"/>
                </a:lnTo>
                <a:lnTo>
                  <a:pt x="165168" y="41028"/>
                </a:lnTo>
                <a:lnTo>
                  <a:pt x="160758" y="31908"/>
                </a:lnTo>
                <a:lnTo>
                  <a:pt x="154496" y="23571"/>
                </a:lnTo>
                <a:close/>
              </a:path>
              <a:path w="320040" h="195579">
                <a:moveTo>
                  <a:pt x="300915" y="23571"/>
                </a:moveTo>
                <a:lnTo>
                  <a:pt x="237909" y="23571"/>
                </a:lnTo>
                <a:lnTo>
                  <a:pt x="250425" y="24549"/>
                </a:lnTo>
                <a:lnTo>
                  <a:pt x="261440" y="27484"/>
                </a:lnTo>
                <a:lnTo>
                  <a:pt x="289891" y="58612"/>
                </a:lnTo>
                <a:lnTo>
                  <a:pt x="293535" y="85445"/>
                </a:lnTo>
                <a:lnTo>
                  <a:pt x="293535" y="195199"/>
                </a:lnTo>
                <a:lnTo>
                  <a:pt x="319671" y="195199"/>
                </a:lnTo>
                <a:lnTo>
                  <a:pt x="319671" y="82903"/>
                </a:lnTo>
                <a:lnTo>
                  <a:pt x="319225" y="73066"/>
                </a:lnTo>
                <a:lnTo>
                  <a:pt x="319136" y="71098"/>
                </a:lnTo>
                <a:lnTo>
                  <a:pt x="319062" y="69472"/>
                </a:lnTo>
                <a:lnTo>
                  <a:pt x="317233" y="57273"/>
                </a:lnTo>
                <a:lnTo>
                  <a:pt x="314185" y="46270"/>
                </a:lnTo>
                <a:lnTo>
                  <a:pt x="309920" y="36467"/>
                </a:lnTo>
                <a:lnTo>
                  <a:pt x="304550" y="27846"/>
                </a:lnTo>
                <a:lnTo>
                  <a:pt x="300915" y="23571"/>
                </a:lnTo>
                <a:close/>
              </a:path>
              <a:path w="320040" h="195579">
                <a:moveTo>
                  <a:pt x="165168" y="41028"/>
                </a:moveTo>
                <a:lnTo>
                  <a:pt x="164890" y="41448"/>
                </a:lnTo>
                <a:lnTo>
                  <a:pt x="159842" y="52666"/>
                </a:lnTo>
                <a:lnTo>
                  <a:pt x="170154" y="56718"/>
                </a:lnTo>
                <a:lnTo>
                  <a:pt x="166329" y="43428"/>
                </a:lnTo>
                <a:lnTo>
                  <a:pt x="165168" y="41028"/>
                </a:lnTo>
                <a:close/>
              </a:path>
              <a:path w="320040" h="195579">
                <a:moveTo>
                  <a:pt x="241604" y="0"/>
                </a:moveTo>
                <a:lnTo>
                  <a:pt x="201165" y="8186"/>
                </a:lnTo>
                <a:lnTo>
                  <a:pt x="165168" y="41028"/>
                </a:lnTo>
                <a:lnTo>
                  <a:pt x="166329" y="43428"/>
                </a:lnTo>
                <a:lnTo>
                  <a:pt x="170154" y="56718"/>
                </a:lnTo>
                <a:lnTo>
                  <a:pt x="180627" y="56718"/>
                </a:lnTo>
                <a:lnTo>
                  <a:pt x="181013" y="55803"/>
                </a:lnTo>
                <a:lnTo>
                  <a:pt x="185387" y="48436"/>
                </a:lnTo>
                <a:lnTo>
                  <a:pt x="219365" y="25646"/>
                </a:lnTo>
                <a:lnTo>
                  <a:pt x="237909" y="23571"/>
                </a:lnTo>
                <a:lnTo>
                  <a:pt x="300915" y="23571"/>
                </a:lnTo>
                <a:lnTo>
                  <a:pt x="298219" y="20400"/>
                </a:lnTo>
                <a:lnTo>
                  <a:pt x="263644" y="2255"/>
                </a:lnTo>
                <a:lnTo>
                  <a:pt x="253001" y="564"/>
                </a:lnTo>
                <a:lnTo>
                  <a:pt x="241604" y="0"/>
                </a:lnTo>
                <a:close/>
              </a:path>
              <a:path w="320040" h="195579">
                <a:moveTo>
                  <a:pt x="25031" y="37040"/>
                </a:moveTo>
                <a:lnTo>
                  <a:pt x="20980" y="44932"/>
                </a:lnTo>
                <a:lnTo>
                  <a:pt x="25031" y="54140"/>
                </a:lnTo>
                <a:lnTo>
                  <a:pt x="25031" y="37040"/>
                </a:lnTo>
                <a:close/>
              </a:path>
              <a:path w="320040" h="195579">
                <a:moveTo>
                  <a:pt x="96113" y="0"/>
                </a:moveTo>
                <a:lnTo>
                  <a:pt x="49530" y="11963"/>
                </a:lnTo>
                <a:lnTo>
                  <a:pt x="25031" y="37040"/>
                </a:lnTo>
                <a:lnTo>
                  <a:pt x="25031" y="54140"/>
                </a:lnTo>
                <a:lnTo>
                  <a:pt x="35051" y="54140"/>
                </a:lnTo>
                <a:lnTo>
                  <a:pt x="38447" y="48436"/>
                </a:lnTo>
                <a:lnTo>
                  <a:pt x="43683" y="41990"/>
                </a:lnTo>
                <a:lnTo>
                  <a:pt x="81499" y="24090"/>
                </a:lnTo>
                <a:lnTo>
                  <a:pt x="90970" y="23571"/>
                </a:lnTo>
                <a:lnTo>
                  <a:pt x="154496" y="23571"/>
                </a:lnTo>
                <a:lnTo>
                  <a:pt x="153436" y="22160"/>
                </a:lnTo>
                <a:lnTo>
                  <a:pt x="144360" y="14185"/>
                </a:lnTo>
                <a:lnTo>
                  <a:pt x="133887" y="7983"/>
                </a:lnTo>
                <a:lnTo>
                  <a:pt x="122587" y="3638"/>
                </a:lnTo>
                <a:lnTo>
                  <a:pt x="122777" y="3638"/>
                </a:lnTo>
                <a:lnTo>
                  <a:pt x="109868" y="909"/>
                </a:lnTo>
                <a:lnTo>
                  <a:pt x="110101" y="909"/>
                </a:lnTo>
                <a:lnTo>
                  <a:pt x="961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01" name="object 101" descr="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7769517" y="3826395"/>
            <a:ext cx="197027" cy="197040"/>
          </a:xfrm>
          <a:prstGeom prst="rect">
            <a:avLst/>
          </a:prstGeom>
        </p:spPr>
      </p:pic>
      <p:grpSp>
        <p:nvGrpSpPr>
          <p:cNvPr id="102" name="object 102" descr=""/>
          <p:cNvGrpSpPr/>
          <p:nvPr/>
        </p:nvGrpSpPr>
        <p:grpSpPr>
          <a:xfrm>
            <a:off x="8019948" y="3826395"/>
            <a:ext cx="387985" cy="197485"/>
            <a:chOff x="8019948" y="3826395"/>
            <a:chExt cx="387985" cy="197485"/>
          </a:xfrm>
        </p:grpSpPr>
        <p:pic>
          <p:nvPicPr>
            <p:cNvPr id="103" name="object 103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019948" y="3826395"/>
              <a:ext cx="97231" cy="195199"/>
            </a:xfrm>
            <a:prstGeom prst="rect">
              <a:avLst/>
            </a:prstGeom>
          </p:spPr>
        </p:pic>
        <p:pic>
          <p:nvPicPr>
            <p:cNvPr id="104" name="object 104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143532" y="3826395"/>
              <a:ext cx="188366" cy="197040"/>
            </a:xfrm>
            <a:prstGeom prst="rect">
              <a:avLst/>
            </a:prstGeom>
          </p:spPr>
        </p:pic>
        <p:sp>
          <p:nvSpPr>
            <p:cNvPr id="105" name="object 105" descr=""/>
            <p:cNvSpPr/>
            <p:nvPr/>
          </p:nvSpPr>
          <p:spPr>
            <a:xfrm>
              <a:off x="8368360" y="3983291"/>
              <a:ext cx="39370" cy="40640"/>
            </a:xfrm>
            <a:custGeom>
              <a:avLst/>
              <a:gdLst/>
              <a:ahLst/>
              <a:cxnLst/>
              <a:rect l="l" t="t" r="r" b="b"/>
              <a:pathLst>
                <a:path w="39370" h="40639">
                  <a:moveTo>
                    <a:pt x="24917" y="0"/>
                  </a:moveTo>
                  <a:lnTo>
                    <a:pt x="14109" y="0"/>
                  </a:lnTo>
                  <a:lnTo>
                    <a:pt x="9512" y="1841"/>
                  </a:lnTo>
                  <a:lnTo>
                    <a:pt x="1892" y="9207"/>
                  </a:lnTo>
                  <a:lnTo>
                    <a:pt x="0" y="13995"/>
                  </a:lnTo>
                  <a:lnTo>
                    <a:pt x="0" y="25539"/>
                  </a:lnTo>
                  <a:lnTo>
                    <a:pt x="1892" y="30327"/>
                  </a:lnTo>
                  <a:lnTo>
                    <a:pt x="9512" y="38188"/>
                  </a:lnTo>
                  <a:lnTo>
                    <a:pt x="14109" y="40144"/>
                  </a:lnTo>
                  <a:lnTo>
                    <a:pt x="19519" y="40144"/>
                  </a:lnTo>
                  <a:lnTo>
                    <a:pt x="24917" y="40144"/>
                  </a:lnTo>
                  <a:lnTo>
                    <a:pt x="29514" y="38188"/>
                  </a:lnTo>
                  <a:lnTo>
                    <a:pt x="37134" y="30327"/>
                  </a:lnTo>
                  <a:lnTo>
                    <a:pt x="39039" y="25539"/>
                  </a:lnTo>
                  <a:lnTo>
                    <a:pt x="39039" y="13995"/>
                  </a:lnTo>
                  <a:lnTo>
                    <a:pt x="37134" y="9207"/>
                  </a:lnTo>
                  <a:lnTo>
                    <a:pt x="29514" y="1841"/>
                  </a:lnTo>
                  <a:lnTo>
                    <a:pt x="249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6" name="object 106" descr=""/>
          <p:cNvSpPr/>
          <p:nvPr/>
        </p:nvSpPr>
        <p:spPr>
          <a:xfrm>
            <a:off x="8542540" y="3761562"/>
            <a:ext cx="271145" cy="262255"/>
          </a:xfrm>
          <a:custGeom>
            <a:avLst/>
            <a:gdLst/>
            <a:ahLst/>
            <a:cxnLst/>
            <a:rect l="l" t="t" r="r" b="b"/>
            <a:pathLst>
              <a:path w="271145" h="262254">
                <a:moveTo>
                  <a:pt x="135534" y="0"/>
                </a:moveTo>
                <a:lnTo>
                  <a:pt x="94029" y="5491"/>
                </a:lnTo>
                <a:lnTo>
                  <a:pt x="58323" y="21548"/>
                </a:lnTo>
                <a:lnTo>
                  <a:pt x="22278" y="56721"/>
                </a:lnTo>
                <a:lnTo>
                  <a:pt x="10226" y="78816"/>
                </a:lnTo>
                <a:lnTo>
                  <a:pt x="10134" y="79006"/>
                </a:lnTo>
                <a:lnTo>
                  <a:pt x="5700" y="91172"/>
                </a:lnTo>
                <a:lnTo>
                  <a:pt x="2533" y="103912"/>
                </a:lnTo>
                <a:lnTo>
                  <a:pt x="633" y="117227"/>
                </a:lnTo>
                <a:lnTo>
                  <a:pt x="0" y="131114"/>
                </a:lnTo>
                <a:lnTo>
                  <a:pt x="511" y="142327"/>
                </a:lnTo>
                <a:lnTo>
                  <a:pt x="10058" y="183027"/>
                </a:lnTo>
                <a:lnTo>
                  <a:pt x="38481" y="224853"/>
                </a:lnTo>
                <a:lnTo>
                  <a:pt x="69589" y="247101"/>
                </a:lnTo>
                <a:lnTo>
                  <a:pt x="107502" y="259791"/>
                </a:lnTo>
                <a:lnTo>
                  <a:pt x="135534" y="262229"/>
                </a:lnTo>
                <a:lnTo>
                  <a:pt x="149803" y="261619"/>
                </a:lnTo>
                <a:lnTo>
                  <a:pt x="189306" y="252475"/>
                </a:lnTo>
                <a:lnTo>
                  <a:pt x="216320" y="237921"/>
                </a:lnTo>
                <a:lnTo>
                  <a:pt x="135534" y="237921"/>
                </a:lnTo>
                <a:lnTo>
                  <a:pt x="124140" y="237426"/>
                </a:lnTo>
                <a:lnTo>
                  <a:pt x="82832" y="225634"/>
                </a:lnTo>
                <a:lnTo>
                  <a:pt x="51140" y="199968"/>
                </a:lnTo>
                <a:lnTo>
                  <a:pt x="39902" y="183235"/>
                </a:lnTo>
                <a:lnTo>
                  <a:pt x="39777" y="183027"/>
                </a:lnTo>
                <a:lnTo>
                  <a:pt x="29017" y="153354"/>
                </a:lnTo>
                <a:lnTo>
                  <a:pt x="28960" y="153125"/>
                </a:lnTo>
                <a:lnTo>
                  <a:pt x="27426" y="142475"/>
                </a:lnTo>
                <a:lnTo>
                  <a:pt x="27404" y="142327"/>
                </a:lnTo>
                <a:lnTo>
                  <a:pt x="26885" y="131114"/>
                </a:lnTo>
                <a:lnTo>
                  <a:pt x="35179" y="88582"/>
                </a:lnTo>
                <a:lnTo>
                  <a:pt x="58013" y="54698"/>
                </a:lnTo>
                <a:lnTo>
                  <a:pt x="92443" y="32232"/>
                </a:lnTo>
                <a:lnTo>
                  <a:pt x="102020" y="28961"/>
                </a:lnTo>
                <a:lnTo>
                  <a:pt x="101758" y="28961"/>
                </a:lnTo>
                <a:lnTo>
                  <a:pt x="113160" y="26288"/>
                </a:lnTo>
                <a:lnTo>
                  <a:pt x="124140" y="24803"/>
                </a:lnTo>
                <a:lnTo>
                  <a:pt x="135534" y="24307"/>
                </a:lnTo>
                <a:lnTo>
                  <a:pt x="216314" y="24307"/>
                </a:lnTo>
                <a:lnTo>
                  <a:pt x="212439" y="21548"/>
                </a:lnTo>
                <a:lnTo>
                  <a:pt x="176687" y="5491"/>
                </a:lnTo>
                <a:lnTo>
                  <a:pt x="149803" y="609"/>
                </a:lnTo>
                <a:lnTo>
                  <a:pt x="135534" y="0"/>
                </a:lnTo>
                <a:close/>
              </a:path>
              <a:path w="271145" h="262254">
                <a:moveTo>
                  <a:pt x="216314" y="24307"/>
                </a:moveTo>
                <a:lnTo>
                  <a:pt x="135534" y="24307"/>
                </a:lnTo>
                <a:lnTo>
                  <a:pt x="146924" y="24803"/>
                </a:lnTo>
                <a:lnTo>
                  <a:pt x="157872" y="26288"/>
                </a:lnTo>
                <a:lnTo>
                  <a:pt x="169211" y="28961"/>
                </a:lnTo>
                <a:lnTo>
                  <a:pt x="168948" y="28961"/>
                </a:lnTo>
                <a:lnTo>
                  <a:pt x="178447" y="32232"/>
                </a:lnTo>
                <a:lnTo>
                  <a:pt x="212699" y="54698"/>
                </a:lnTo>
                <a:lnTo>
                  <a:pt x="230652" y="78816"/>
                </a:lnTo>
                <a:lnTo>
                  <a:pt x="230766" y="79006"/>
                </a:lnTo>
                <a:lnTo>
                  <a:pt x="242939" y="119756"/>
                </a:lnTo>
                <a:lnTo>
                  <a:pt x="243446" y="131114"/>
                </a:lnTo>
                <a:lnTo>
                  <a:pt x="242945" y="142327"/>
                </a:lnTo>
                <a:lnTo>
                  <a:pt x="242939" y="142475"/>
                </a:lnTo>
                <a:lnTo>
                  <a:pt x="241451" y="153125"/>
                </a:lnTo>
                <a:lnTo>
                  <a:pt x="241419" y="153354"/>
                </a:lnTo>
                <a:lnTo>
                  <a:pt x="238945" y="163506"/>
                </a:lnTo>
                <a:lnTo>
                  <a:pt x="238886" y="163749"/>
                </a:lnTo>
                <a:lnTo>
                  <a:pt x="235411" y="173469"/>
                </a:lnTo>
                <a:lnTo>
                  <a:pt x="235343" y="173659"/>
                </a:lnTo>
                <a:lnTo>
                  <a:pt x="212699" y="207543"/>
                </a:lnTo>
                <a:lnTo>
                  <a:pt x="178447" y="230009"/>
                </a:lnTo>
                <a:lnTo>
                  <a:pt x="135534" y="237921"/>
                </a:lnTo>
                <a:lnTo>
                  <a:pt x="216320" y="237921"/>
                </a:lnTo>
                <a:lnTo>
                  <a:pt x="248413" y="205789"/>
                </a:lnTo>
                <a:lnTo>
                  <a:pt x="265007" y="171171"/>
                </a:lnTo>
                <a:lnTo>
                  <a:pt x="270713" y="131114"/>
                </a:lnTo>
                <a:lnTo>
                  <a:pt x="270194" y="119756"/>
                </a:lnTo>
                <a:lnTo>
                  <a:pt x="260722" y="79214"/>
                </a:lnTo>
                <a:lnTo>
                  <a:pt x="240820" y="46430"/>
                </a:lnTo>
                <a:lnTo>
                  <a:pt x="222821" y="28961"/>
                </a:lnTo>
                <a:lnTo>
                  <a:pt x="216314" y="243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07" name="object 107" descr="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8867025" y="3828237"/>
            <a:ext cx="176415" cy="195199"/>
          </a:xfrm>
          <a:prstGeom prst="rect">
            <a:avLst/>
          </a:prstGeom>
        </p:spPr>
      </p:pic>
      <p:pic>
        <p:nvPicPr>
          <p:cNvPr id="108" name="object 108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116364" y="3826395"/>
            <a:ext cx="97231" cy="195199"/>
          </a:xfrm>
          <a:prstGeom prst="rect">
            <a:avLst/>
          </a:prstGeom>
        </p:spPr>
      </p:pic>
      <p:sp>
        <p:nvSpPr>
          <p:cNvPr id="109" name="object 109" descr=""/>
          <p:cNvSpPr/>
          <p:nvPr/>
        </p:nvSpPr>
        <p:spPr>
          <a:xfrm>
            <a:off x="9327033" y="3748315"/>
            <a:ext cx="389890" cy="273685"/>
          </a:xfrm>
          <a:custGeom>
            <a:avLst/>
            <a:gdLst/>
            <a:ahLst/>
            <a:cxnLst/>
            <a:rect l="l" t="t" r="r" b="b"/>
            <a:pathLst>
              <a:path w="389890" h="273685">
                <a:moveTo>
                  <a:pt x="317830" y="79921"/>
                </a:moveTo>
                <a:lnTo>
                  <a:pt x="293890" y="79921"/>
                </a:lnTo>
                <a:lnTo>
                  <a:pt x="232206" y="244106"/>
                </a:lnTo>
                <a:lnTo>
                  <a:pt x="179781" y="104597"/>
                </a:lnTo>
                <a:lnTo>
                  <a:pt x="170522" y="79921"/>
                </a:lnTo>
                <a:lnTo>
                  <a:pt x="148043" y="79921"/>
                </a:lnTo>
                <a:lnTo>
                  <a:pt x="85712" y="244106"/>
                </a:lnTo>
                <a:lnTo>
                  <a:pt x="79921" y="259283"/>
                </a:lnTo>
                <a:lnTo>
                  <a:pt x="85674" y="244106"/>
                </a:lnTo>
                <a:lnTo>
                  <a:pt x="25031" y="79921"/>
                </a:lnTo>
                <a:lnTo>
                  <a:pt x="0" y="79921"/>
                </a:lnTo>
                <a:lnTo>
                  <a:pt x="72910" y="273278"/>
                </a:lnTo>
                <a:lnTo>
                  <a:pt x="97586" y="273278"/>
                </a:lnTo>
                <a:lnTo>
                  <a:pt x="102984" y="259283"/>
                </a:lnTo>
                <a:lnTo>
                  <a:pt x="158902" y="114617"/>
                </a:lnTo>
                <a:lnTo>
                  <a:pt x="219862" y="273278"/>
                </a:lnTo>
                <a:lnTo>
                  <a:pt x="244551" y="273278"/>
                </a:lnTo>
                <a:lnTo>
                  <a:pt x="249847" y="259283"/>
                </a:lnTo>
                <a:lnTo>
                  <a:pt x="317830" y="79921"/>
                </a:lnTo>
                <a:close/>
              </a:path>
              <a:path w="389890" h="273685">
                <a:moveTo>
                  <a:pt x="383400" y="79921"/>
                </a:moveTo>
                <a:lnTo>
                  <a:pt x="357251" y="79921"/>
                </a:lnTo>
                <a:lnTo>
                  <a:pt x="357251" y="273278"/>
                </a:lnTo>
                <a:lnTo>
                  <a:pt x="383400" y="273278"/>
                </a:lnTo>
                <a:lnTo>
                  <a:pt x="383400" y="79921"/>
                </a:lnTo>
                <a:close/>
              </a:path>
              <a:path w="389890" h="273685">
                <a:moveTo>
                  <a:pt x="389661" y="12890"/>
                </a:moveTo>
                <a:lnTo>
                  <a:pt x="387819" y="8597"/>
                </a:lnTo>
                <a:lnTo>
                  <a:pt x="380517" y="1778"/>
                </a:lnTo>
                <a:lnTo>
                  <a:pt x="375907" y="0"/>
                </a:lnTo>
                <a:lnTo>
                  <a:pt x="365099" y="0"/>
                </a:lnTo>
                <a:lnTo>
                  <a:pt x="360565" y="1778"/>
                </a:lnTo>
                <a:lnTo>
                  <a:pt x="353199" y="8902"/>
                </a:lnTo>
                <a:lnTo>
                  <a:pt x="351358" y="13258"/>
                </a:lnTo>
                <a:lnTo>
                  <a:pt x="351358" y="23571"/>
                </a:lnTo>
                <a:lnTo>
                  <a:pt x="353199" y="27990"/>
                </a:lnTo>
                <a:lnTo>
                  <a:pt x="360565" y="35356"/>
                </a:lnTo>
                <a:lnTo>
                  <a:pt x="365099" y="37198"/>
                </a:lnTo>
                <a:lnTo>
                  <a:pt x="376148" y="37198"/>
                </a:lnTo>
                <a:lnTo>
                  <a:pt x="380758" y="35356"/>
                </a:lnTo>
                <a:lnTo>
                  <a:pt x="387870" y="27990"/>
                </a:lnTo>
                <a:lnTo>
                  <a:pt x="389610" y="23571"/>
                </a:lnTo>
                <a:lnTo>
                  <a:pt x="389661" y="128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 descr=""/>
          <p:cNvSpPr/>
          <p:nvPr/>
        </p:nvSpPr>
        <p:spPr>
          <a:xfrm>
            <a:off x="9763836" y="3748316"/>
            <a:ext cx="196850" cy="275590"/>
          </a:xfrm>
          <a:custGeom>
            <a:avLst/>
            <a:gdLst/>
            <a:ahLst/>
            <a:cxnLst/>
            <a:rect l="l" t="t" r="r" b="b"/>
            <a:pathLst>
              <a:path w="196850" h="275589">
                <a:moveTo>
                  <a:pt x="96481" y="78079"/>
                </a:moveTo>
                <a:lnTo>
                  <a:pt x="58264" y="85023"/>
                </a:lnTo>
                <a:lnTo>
                  <a:pt x="19362" y="114416"/>
                </a:lnTo>
                <a:lnTo>
                  <a:pt x="781" y="162147"/>
                </a:lnTo>
                <a:lnTo>
                  <a:pt x="0" y="176415"/>
                </a:lnTo>
                <a:lnTo>
                  <a:pt x="781" y="190536"/>
                </a:lnTo>
                <a:lnTo>
                  <a:pt x="3127" y="203806"/>
                </a:lnTo>
                <a:lnTo>
                  <a:pt x="6974" y="216014"/>
                </a:lnTo>
                <a:lnTo>
                  <a:pt x="7040" y="216224"/>
                </a:lnTo>
                <a:lnTo>
                  <a:pt x="36582" y="255728"/>
                </a:lnTo>
                <a:lnTo>
                  <a:pt x="83343" y="274394"/>
                </a:lnTo>
                <a:lnTo>
                  <a:pt x="84014" y="274394"/>
                </a:lnTo>
                <a:lnTo>
                  <a:pt x="96481" y="275120"/>
                </a:lnTo>
                <a:lnTo>
                  <a:pt x="142354" y="263512"/>
                </a:lnTo>
                <a:lnTo>
                  <a:pt x="157474" y="251917"/>
                </a:lnTo>
                <a:lnTo>
                  <a:pt x="98336" y="251917"/>
                </a:lnTo>
                <a:lnTo>
                  <a:pt x="88456" y="251329"/>
                </a:lnTo>
                <a:lnTo>
                  <a:pt x="47320" y="231201"/>
                </a:lnTo>
                <a:lnTo>
                  <a:pt x="28908" y="197543"/>
                </a:lnTo>
                <a:lnTo>
                  <a:pt x="26517" y="176415"/>
                </a:lnTo>
                <a:lnTo>
                  <a:pt x="27115" y="165364"/>
                </a:lnTo>
                <a:lnTo>
                  <a:pt x="41286" y="128642"/>
                </a:lnTo>
                <a:lnTo>
                  <a:pt x="79086" y="103258"/>
                </a:lnTo>
                <a:lnTo>
                  <a:pt x="98336" y="100914"/>
                </a:lnTo>
                <a:lnTo>
                  <a:pt x="157114" y="100914"/>
                </a:lnTo>
                <a:lnTo>
                  <a:pt x="151505" y="95859"/>
                </a:lnTo>
                <a:lnTo>
                  <a:pt x="141973" y="89496"/>
                </a:lnTo>
                <a:lnTo>
                  <a:pt x="131605" y="84503"/>
                </a:lnTo>
                <a:lnTo>
                  <a:pt x="120565" y="80935"/>
                </a:lnTo>
                <a:lnTo>
                  <a:pt x="109170" y="78851"/>
                </a:lnTo>
                <a:lnTo>
                  <a:pt x="109850" y="78851"/>
                </a:lnTo>
                <a:lnTo>
                  <a:pt x="96481" y="78079"/>
                </a:lnTo>
                <a:close/>
              </a:path>
              <a:path w="196850" h="275589">
                <a:moveTo>
                  <a:pt x="196303" y="0"/>
                </a:moveTo>
                <a:lnTo>
                  <a:pt x="170154" y="0"/>
                </a:lnTo>
                <a:lnTo>
                  <a:pt x="170154" y="116694"/>
                </a:lnTo>
                <a:lnTo>
                  <a:pt x="174015" y="122821"/>
                </a:lnTo>
                <a:lnTo>
                  <a:pt x="179249" y="134392"/>
                </a:lnTo>
                <a:lnTo>
                  <a:pt x="182987" y="147180"/>
                </a:lnTo>
                <a:lnTo>
                  <a:pt x="185231" y="161187"/>
                </a:lnTo>
                <a:lnTo>
                  <a:pt x="185960" y="176047"/>
                </a:lnTo>
                <a:lnTo>
                  <a:pt x="185978" y="176415"/>
                </a:lnTo>
                <a:lnTo>
                  <a:pt x="185291" y="190536"/>
                </a:lnTo>
                <a:lnTo>
                  <a:pt x="174193" y="229819"/>
                </a:lnTo>
                <a:lnTo>
                  <a:pt x="171259" y="234574"/>
                </a:lnTo>
                <a:lnTo>
                  <a:pt x="171259" y="273278"/>
                </a:lnTo>
                <a:lnTo>
                  <a:pt x="196303" y="273278"/>
                </a:lnTo>
                <a:lnTo>
                  <a:pt x="196303" y="0"/>
                </a:lnTo>
                <a:close/>
              </a:path>
              <a:path w="196850" h="275589">
                <a:moveTo>
                  <a:pt x="157114" y="100914"/>
                </a:moveTo>
                <a:lnTo>
                  <a:pt x="98336" y="100914"/>
                </a:lnTo>
                <a:lnTo>
                  <a:pt x="108379" y="101500"/>
                </a:lnTo>
                <a:lnTo>
                  <a:pt x="117897" y="103258"/>
                </a:lnTo>
                <a:lnTo>
                  <a:pt x="155991" y="128642"/>
                </a:lnTo>
                <a:lnTo>
                  <a:pt x="169924" y="165364"/>
                </a:lnTo>
                <a:lnTo>
                  <a:pt x="170490" y="176047"/>
                </a:lnTo>
                <a:lnTo>
                  <a:pt x="170510" y="176415"/>
                </a:lnTo>
                <a:lnTo>
                  <a:pt x="161124" y="216014"/>
                </a:lnTo>
                <a:lnTo>
                  <a:pt x="126886" y="246634"/>
                </a:lnTo>
                <a:lnTo>
                  <a:pt x="98336" y="251917"/>
                </a:lnTo>
                <a:lnTo>
                  <a:pt x="157474" y="251917"/>
                </a:lnTo>
                <a:lnTo>
                  <a:pt x="160335" y="249294"/>
                </a:lnTo>
                <a:lnTo>
                  <a:pt x="167780" y="240212"/>
                </a:lnTo>
                <a:lnTo>
                  <a:pt x="171259" y="234574"/>
                </a:lnTo>
                <a:lnTo>
                  <a:pt x="171259" y="215087"/>
                </a:lnTo>
                <a:lnTo>
                  <a:pt x="173813" y="176415"/>
                </a:lnTo>
                <a:lnTo>
                  <a:pt x="173837" y="176047"/>
                </a:lnTo>
                <a:lnTo>
                  <a:pt x="170154" y="137007"/>
                </a:lnTo>
                <a:lnTo>
                  <a:pt x="170154" y="116694"/>
                </a:lnTo>
                <a:lnTo>
                  <a:pt x="167526" y="112522"/>
                </a:lnTo>
                <a:lnTo>
                  <a:pt x="160023" y="103535"/>
                </a:lnTo>
                <a:lnTo>
                  <a:pt x="157114" y="100914"/>
                </a:lnTo>
                <a:close/>
              </a:path>
              <a:path w="196850" h="275589">
                <a:moveTo>
                  <a:pt x="170154" y="116694"/>
                </a:moveTo>
                <a:lnTo>
                  <a:pt x="170154" y="137007"/>
                </a:lnTo>
                <a:lnTo>
                  <a:pt x="173837" y="176047"/>
                </a:lnTo>
                <a:lnTo>
                  <a:pt x="171259" y="215087"/>
                </a:lnTo>
                <a:lnTo>
                  <a:pt x="171259" y="234574"/>
                </a:lnTo>
                <a:lnTo>
                  <a:pt x="174193" y="229819"/>
                </a:lnTo>
                <a:lnTo>
                  <a:pt x="179356" y="218195"/>
                </a:lnTo>
                <a:lnTo>
                  <a:pt x="183038" y="205422"/>
                </a:lnTo>
                <a:lnTo>
                  <a:pt x="185244" y="191496"/>
                </a:lnTo>
                <a:lnTo>
                  <a:pt x="185978" y="176415"/>
                </a:lnTo>
                <a:lnTo>
                  <a:pt x="185278" y="162147"/>
                </a:lnTo>
                <a:lnTo>
                  <a:pt x="185231" y="161187"/>
                </a:lnTo>
                <a:lnTo>
                  <a:pt x="182987" y="147180"/>
                </a:lnTo>
                <a:lnTo>
                  <a:pt x="179249" y="134392"/>
                </a:lnTo>
                <a:lnTo>
                  <a:pt x="174015" y="122821"/>
                </a:lnTo>
                <a:lnTo>
                  <a:pt x="170154" y="1166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1" name="object 111" descr="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0013746" y="3826395"/>
            <a:ext cx="188366" cy="197040"/>
          </a:xfrm>
          <a:prstGeom prst="rect">
            <a:avLst/>
          </a:prstGeom>
        </p:spPr>
      </p:pic>
      <p:grpSp>
        <p:nvGrpSpPr>
          <p:cNvPr id="112" name="object 112" descr=""/>
          <p:cNvGrpSpPr/>
          <p:nvPr/>
        </p:nvGrpSpPr>
        <p:grpSpPr>
          <a:xfrm>
            <a:off x="10325112" y="3826395"/>
            <a:ext cx="375920" cy="197485"/>
            <a:chOff x="10325112" y="3826395"/>
            <a:chExt cx="375920" cy="197485"/>
          </a:xfrm>
        </p:grpSpPr>
        <p:pic>
          <p:nvPicPr>
            <p:cNvPr id="113" name="object 113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0325112" y="3826395"/>
              <a:ext cx="158737" cy="197040"/>
            </a:xfrm>
            <a:prstGeom prst="rect">
              <a:avLst/>
            </a:prstGeom>
          </p:spPr>
        </p:pic>
        <p:pic>
          <p:nvPicPr>
            <p:cNvPr id="114" name="object 114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512399" y="3826395"/>
              <a:ext cx="188366" cy="197040"/>
            </a:xfrm>
            <a:prstGeom prst="rect">
              <a:avLst/>
            </a:prstGeom>
          </p:spPr>
        </p:pic>
      </p:grpSp>
      <p:sp>
        <p:nvSpPr>
          <p:cNvPr id="115" name="object 115" descr=""/>
          <p:cNvSpPr/>
          <p:nvPr/>
        </p:nvSpPr>
        <p:spPr>
          <a:xfrm>
            <a:off x="10754169" y="3748316"/>
            <a:ext cx="26670" cy="273685"/>
          </a:xfrm>
          <a:custGeom>
            <a:avLst/>
            <a:gdLst/>
            <a:ahLst/>
            <a:cxnLst/>
            <a:rect l="l" t="t" r="r" b="b"/>
            <a:pathLst>
              <a:path w="26670" h="273685">
                <a:moveTo>
                  <a:pt x="26149" y="0"/>
                </a:moveTo>
                <a:lnTo>
                  <a:pt x="0" y="0"/>
                </a:lnTo>
                <a:lnTo>
                  <a:pt x="0" y="273278"/>
                </a:lnTo>
                <a:lnTo>
                  <a:pt x="26149" y="273278"/>
                </a:lnTo>
                <a:lnTo>
                  <a:pt x="261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16" name="object 116" descr=""/>
          <p:cNvGrpSpPr/>
          <p:nvPr/>
        </p:nvGrpSpPr>
        <p:grpSpPr>
          <a:xfrm>
            <a:off x="10833925" y="3748316"/>
            <a:ext cx="633730" cy="275590"/>
            <a:chOff x="10833925" y="3748316"/>
            <a:chExt cx="633730" cy="275590"/>
          </a:xfrm>
        </p:grpSpPr>
        <p:pic>
          <p:nvPicPr>
            <p:cNvPr id="117" name="object 117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0833925" y="3826395"/>
              <a:ext cx="188366" cy="197040"/>
            </a:xfrm>
            <a:prstGeom prst="rect">
              <a:avLst/>
            </a:prstGeom>
          </p:spPr>
        </p:pic>
        <p:pic>
          <p:nvPicPr>
            <p:cNvPr id="118" name="object 118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1056175" y="3826395"/>
              <a:ext cx="175679" cy="197040"/>
            </a:xfrm>
            <a:prstGeom prst="rect">
              <a:avLst/>
            </a:prstGeom>
          </p:spPr>
        </p:pic>
        <p:pic>
          <p:nvPicPr>
            <p:cNvPr id="119" name="object 119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1255044" y="3785514"/>
              <a:ext cx="132219" cy="237921"/>
            </a:xfrm>
            <a:prstGeom prst="rect">
              <a:avLst/>
            </a:prstGeom>
          </p:spPr>
        </p:pic>
        <p:sp>
          <p:nvSpPr>
            <p:cNvPr id="120" name="object 120" descr=""/>
            <p:cNvSpPr/>
            <p:nvPr/>
          </p:nvSpPr>
          <p:spPr>
            <a:xfrm>
              <a:off x="11428869" y="3748316"/>
              <a:ext cx="38735" cy="273685"/>
            </a:xfrm>
            <a:custGeom>
              <a:avLst/>
              <a:gdLst/>
              <a:ahLst/>
              <a:cxnLst/>
              <a:rect l="l" t="t" r="r" b="b"/>
              <a:pathLst>
                <a:path w="38734" h="273685">
                  <a:moveTo>
                    <a:pt x="32042" y="79921"/>
                  </a:moveTo>
                  <a:lnTo>
                    <a:pt x="5892" y="79921"/>
                  </a:lnTo>
                  <a:lnTo>
                    <a:pt x="5892" y="273278"/>
                  </a:lnTo>
                  <a:lnTo>
                    <a:pt x="32042" y="273278"/>
                  </a:lnTo>
                  <a:lnTo>
                    <a:pt x="32042" y="79921"/>
                  </a:lnTo>
                  <a:close/>
                </a:path>
                <a:path w="38734" h="273685">
                  <a:moveTo>
                    <a:pt x="24549" y="0"/>
                  </a:moveTo>
                  <a:lnTo>
                    <a:pt x="13741" y="0"/>
                  </a:lnTo>
                  <a:lnTo>
                    <a:pt x="9207" y="1778"/>
                  </a:lnTo>
                  <a:lnTo>
                    <a:pt x="1841" y="8902"/>
                  </a:lnTo>
                  <a:lnTo>
                    <a:pt x="0" y="13258"/>
                  </a:lnTo>
                  <a:lnTo>
                    <a:pt x="0" y="23571"/>
                  </a:lnTo>
                  <a:lnTo>
                    <a:pt x="1841" y="27990"/>
                  </a:lnTo>
                  <a:lnTo>
                    <a:pt x="9207" y="35356"/>
                  </a:lnTo>
                  <a:lnTo>
                    <a:pt x="13741" y="37198"/>
                  </a:lnTo>
                  <a:lnTo>
                    <a:pt x="24790" y="37198"/>
                  </a:lnTo>
                  <a:lnTo>
                    <a:pt x="29400" y="35356"/>
                  </a:lnTo>
                  <a:lnTo>
                    <a:pt x="36512" y="27990"/>
                  </a:lnTo>
                  <a:lnTo>
                    <a:pt x="38253" y="23571"/>
                  </a:lnTo>
                  <a:lnTo>
                    <a:pt x="38303" y="12890"/>
                  </a:lnTo>
                  <a:lnTo>
                    <a:pt x="36461" y="8597"/>
                  </a:lnTo>
                  <a:lnTo>
                    <a:pt x="29163" y="1778"/>
                  </a:lnTo>
                  <a:lnTo>
                    <a:pt x="2454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21" name="object 121" descr="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11514315" y="3826395"/>
            <a:ext cx="197027" cy="197040"/>
          </a:xfrm>
          <a:prstGeom prst="rect">
            <a:avLst/>
          </a:prstGeom>
        </p:spPr>
      </p:pic>
      <p:pic>
        <p:nvPicPr>
          <p:cNvPr id="122" name="object 122" descr="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11764759" y="3826395"/>
            <a:ext cx="178257" cy="195199"/>
          </a:xfrm>
          <a:prstGeom prst="rect">
            <a:avLst/>
          </a:prstGeom>
        </p:spPr>
      </p:pic>
      <p:grpSp>
        <p:nvGrpSpPr>
          <p:cNvPr id="123" name="object 123" descr=""/>
          <p:cNvGrpSpPr/>
          <p:nvPr/>
        </p:nvGrpSpPr>
        <p:grpSpPr>
          <a:xfrm>
            <a:off x="12090692" y="3746474"/>
            <a:ext cx="352425" cy="277495"/>
            <a:chOff x="12090692" y="3746474"/>
            <a:chExt cx="352425" cy="277495"/>
          </a:xfrm>
        </p:grpSpPr>
        <p:pic>
          <p:nvPicPr>
            <p:cNvPr id="124" name="object 124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2090692" y="3826395"/>
              <a:ext cx="197027" cy="197040"/>
            </a:xfrm>
            <a:prstGeom prst="rect">
              <a:avLst/>
            </a:prstGeom>
          </p:spPr>
        </p:pic>
        <p:sp>
          <p:nvSpPr>
            <p:cNvPr id="125" name="object 125" descr=""/>
            <p:cNvSpPr/>
            <p:nvPr/>
          </p:nvSpPr>
          <p:spPr>
            <a:xfrm>
              <a:off x="12310922" y="3746474"/>
              <a:ext cx="132080" cy="275590"/>
            </a:xfrm>
            <a:custGeom>
              <a:avLst/>
              <a:gdLst/>
              <a:ahLst/>
              <a:cxnLst/>
              <a:rect l="l" t="t" r="r" b="b"/>
              <a:pathLst>
                <a:path w="132079" h="275589">
                  <a:moveTo>
                    <a:pt x="100545" y="0"/>
                  </a:moveTo>
                  <a:lnTo>
                    <a:pt x="93179" y="0"/>
                  </a:lnTo>
                  <a:lnTo>
                    <a:pt x="79825" y="990"/>
                  </a:lnTo>
                  <a:lnTo>
                    <a:pt x="43102" y="24401"/>
                  </a:lnTo>
                  <a:lnTo>
                    <a:pt x="34620" y="57454"/>
                  </a:lnTo>
                  <a:lnTo>
                    <a:pt x="34620" y="275120"/>
                  </a:lnTo>
                  <a:lnTo>
                    <a:pt x="60782" y="275120"/>
                  </a:lnTo>
                  <a:lnTo>
                    <a:pt x="60782" y="100177"/>
                  </a:lnTo>
                  <a:lnTo>
                    <a:pt x="60032" y="88023"/>
                  </a:lnTo>
                  <a:lnTo>
                    <a:pt x="60104" y="57454"/>
                  </a:lnTo>
                  <a:lnTo>
                    <a:pt x="79644" y="24401"/>
                  </a:lnTo>
                  <a:lnTo>
                    <a:pt x="94284" y="22098"/>
                  </a:lnTo>
                  <a:lnTo>
                    <a:pt x="127348" y="22098"/>
                  </a:lnTo>
                  <a:lnTo>
                    <a:pt x="131851" y="12153"/>
                  </a:lnTo>
                  <a:lnTo>
                    <a:pt x="127190" y="7975"/>
                  </a:lnTo>
                  <a:lnTo>
                    <a:pt x="121411" y="4914"/>
                  </a:lnTo>
                  <a:lnTo>
                    <a:pt x="107670" y="990"/>
                  </a:lnTo>
                  <a:lnTo>
                    <a:pt x="100545" y="0"/>
                  </a:lnTo>
                  <a:close/>
                </a:path>
                <a:path w="132079" h="275589">
                  <a:moveTo>
                    <a:pt x="34620" y="81762"/>
                  </a:moveTo>
                  <a:lnTo>
                    <a:pt x="0" y="81762"/>
                  </a:lnTo>
                  <a:lnTo>
                    <a:pt x="0" y="103492"/>
                  </a:lnTo>
                  <a:lnTo>
                    <a:pt x="34620" y="103492"/>
                  </a:lnTo>
                  <a:lnTo>
                    <a:pt x="34620" y="81762"/>
                  </a:lnTo>
                  <a:close/>
                </a:path>
                <a:path w="132079" h="275589">
                  <a:moveTo>
                    <a:pt x="119697" y="81762"/>
                  </a:moveTo>
                  <a:lnTo>
                    <a:pt x="60032" y="81762"/>
                  </a:lnTo>
                  <a:lnTo>
                    <a:pt x="60032" y="88023"/>
                  </a:lnTo>
                  <a:lnTo>
                    <a:pt x="60782" y="100177"/>
                  </a:lnTo>
                  <a:lnTo>
                    <a:pt x="60782" y="103492"/>
                  </a:lnTo>
                  <a:lnTo>
                    <a:pt x="119697" y="103492"/>
                  </a:lnTo>
                  <a:lnTo>
                    <a:pt x="119697" y="81762"/>
                  </a:lnTo>
                  <a:close/>
                </a:path>
                <a:path w="132079" h="275589">
                  <a:moveTo>
                    <a:pt x="127348" y="22098"/>
                  </a:moveTo>
                  <a:lnTo>
                    <a:pt x="99936" y="22098"/>
                  </a:lnTo>
                  <a:lnTo>
                    <a:pt x="105219" y="22898"/>
                  </a:lnTo>
                  <a:lnTo>
                    <a:pt x="115036" y="26098"/>
                  </a:lnTo>
                  <a:lnTo>
                    <a:pt x="119329" y="28486"/>
                  </a:lnTo>
                  <a:lnTo>
                    <a:pt x="123012" y="31673"/>
                  </a:lnTo>
                  <a:lnTo>
                    <a:pt x="127348" y="22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6" name="object 126" descr=""/>
          <p:cNvGrpSpPr/>
          <p:nvPr/>
        </p:nvGrpSpPr>
        <p:grpSpPr>
          <a:xfrm>
            <a:off x="526962" y="4433214"/>
            <a:ext cx="350520" cy="238125"/>
            <a:chOff x="526962" y="4433214"/>
            <a:chExt cx="350520" cy="238125"/>
          </a:xfrm>
        </p:grpSpPr>
        <p:pic>
          <p:nvPicPr>
            <p:cNvPr id="127" name="object 12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6962" y="4433214"/>
              <a:ext cx="132219" cy="237921"/>
            </a:xfrm>
            <a:prstGeom prst="rect">
              <a:avLst/>
            </a:prstGeom>
          </p:spPr>
        </p:pic>
        <p:pic>
          <p:nvPicPr>
            <p:cNvPr id="128" name="object 12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0177" y="4474095"/>
              <a:ext cx="197040" cy="197040"/>
            </a:xfrm>
            <a:prstGeom prst="rect">
              <a:avLst/>
            </a:prstGeom>
          </p:spPr>
        </p:pic>
      </p:grpSp>
      <p:sp>
        <p:nvSpPr>
          <p:cNvPr id="129" name="object 129" descr=""/>
          <p:cNvSpPr/>
          <p:nvPr/>
        </p:nvSpPr>
        <p:spPr>
          <a:xfrm>
            <a:off x="930617" y="4474095"/>
            <a:ext cx="574675" cy="266700"/>
          </a:xfrm>
          <a:custGeom>
            <a:avLst/>
            <a:gdLst/>
            <a:ahLst/>
            <a:cxnLst/>
            <a:rect l="l" t="t" r="r" b="b"/>
            <a:pathLst>
              <a:path w="574675" h="266700">
                <a:moveTo>
                  <a:pt x="196303" y="98336"/>
                </a:moveTo>
                <a:lnTo>
                  <a:pt x="189382" y="58928"/>
                </a:lnTo>
                <a:lnTo>
                  <a:pt x="170154" y="28625"/>
                </a:lnTo>
                <a:lnTo>
                  <a:pt x="170154" y="98336"/>
                </a:lnTo>
                <a:lnTo>
                  <a:pt x="169557" y="109245"/>
                </a:lnTo>
                <a:lnTo>
                  <a:pt x="167754" y="119468"/>
                </a:lnTo>
                <a:lnTo>
                  <a:pt x="164769" y="129032"/>
                </a:lnTo>
                <a:lnTo>
                  <a:pt x="160667" y="137744"/>
                </a:lnTo>
                <a:lnTo>
                  <a:pt x="160578" y="137934"/>
                </a:lnTo>
                <a:lnTo>
                  <a:pt x="126415" y="168567"/>
                </a:lnTo>
                <a:lnTo>
                  <a:pt x="97967" y="173837"/>
                </a:lnTo>
                <a:lnTo>
                  <a:pt x="87909" y="173253"/>
                </a:lnTo>
                <a:lnTo>
                  <a:pt x="46304" y="153136"/>
                </a:lnTo>
                <a:lnTo>
                  <a:pt x="28130" y="119468"/>
                </a:lnTo>
                <a:lnTo>
                  <a:pt x="25781" y="98336"/>
                </a:lnTo>
                <a:lnTo>
                  <a:pt x="26365" y="87452"/>
                </a:lnTo>
                <a:lnTo>
                  <a:pt x="40297" y="50927"/>
                </a:lnTo>
                <a:lnTo>
                  <a:pt x="78397" y="25234"/>
                </a:lnTo>
                <a:lnTo>
                  <a:pt x="97967" y="22834"/>
                </a:lnTo>
                <a:lnTo>
                  <a:pt x="108000" y="23444"/>
                </a:lnTo>
                <a:lnTo>
                  <a:pt x="149339" y="43840"/>
                </a:lnTo>
                <a:lnTo>
                  <a:pt x="167754" y="77266"/>
                </a:lnTo>
                <a:lnTo>
                  <a:pt x="170154" y="98336"/>
                </a:lnTo>
                <a:lnTo>
                  <a:pt x="170154" y="28625"/>
                </a:lnTo>
                <a:lnTo>
                  <a:pt x="138023" y="6946"/>
                </a:lnTo>
                <a:lnTo>
                  <a:pt x="99809" y="0"/>
                </a:lnTo>
                <a:lnTo>
                  <a:pt x="86423" y="774"/>
                </a:lnTo>
                <a:lnTo>
                  <a:pt x="87109" y="774"/>
                </a:lnTo>
                <a:lnTo>
                  <a:pt x="75679" y="2857"/>
                </a:lnTo>
                <a:lnTo>
                  <a:pt x="35991" y="25476"/>
                </a:lnTo>
                <a:lnTo>
                  <a:pt x="25044" y="40030"/>
                </a:lnTo>
                <a:lnTo>
                  <a:pt x="25044" y="60032"/>
                </a:lnTo>
                <a:lnTo>
                  <a:pt x="22491" y="98336"/>
                </a:lnTo>
                <a:lnTo>
                  <a:pt x="22466" y="98704"/>
                </a:lnTo>
                <a:lnTo>
                  <a:pt x="25044" y="60032"/>
                </a:lnTo>
                <a:lnTo>
                  <a:pt x="25044" y="40030"/>
                </a:lnTo>
                <a:lnTo>
                  <a:pt x="25044" y="1841"/>
                </a:lnTo>
                <a:lnTo>
                  <a:pt x="0" y="1841"/>
                </a:lnTo>
                <a:lnTo>
                  <a:pt x="0" y="266649"/>
                </a:lnTo>
                <a:lnTo>
                  <a:pt x="26149" y="266649"/>
                </a:lnTo>
                <a:lnTo>
                  <a:pt x="26149" y="158051"/>
                </a:lnTo>
                <a:lnTo>
                  <a:pt x="28778" y="162242"/>
                </a:lnTo>
                <a:lnTo>
                  <a:pt x="64935" y="190525"/>
                </a:lnTo>
                <a:lnTo>
                  <a:pt x="99809" y="197040"/>
                </a:lnTo>
                <a:lnTo>
                  <a:pt x="112306" y="196316"/>
                </a:lnTo>
                <a:lnTo>
                  <a:pt x="112953" y="196316"/>
                </a:lnTo>
                <a:lnTo>
                  <a:pt x="149339" y="184518"/>
                </a:lnTo>
                <a:lnTo>
                  <a:pt x="164071" y="173837"/>
                </a:lnTo>
                <a:lnTo>
                  <a:pt x="168910" y="169608"/>
                </a:lnTo>
                <a:lnTo>
                  <a:pt x="193167" y="125971"/>
                </a:lnTo>
                <a:lnTo>
                  <a:pt x="196278" y="98704"/>
                </a:lnTo>
                <a:lnTo>
                  <a:pt x="196303" y="98336"/>
                </a:lnTo>
                <a:close/>
              </a:path>
              <a:path w="574675" h="266700">
                <a:moveTo>
                  <a:pt x="335521" y="83972"/>
                </a:moveTo>
                <a:lnTo>
                  <a:pt x="239026" y="83972"/>
                </a:lnTo>
                <a:lnTo>
                  <a:pt x="239026" y="106807"/>
                </a:lnTo>
                <a:lnTo>
                  <a:pt x="335521" y="106807"/>
                </a:lnTo>
                <a:lnTo>
                  <a:pt x="335521" y="83972"/>
                </a:lnTo>
                <a:close/>
              </a:path>
              <a:path w="574675" h="266700">
                <a:moveTo>
                  <a:pt x="574535" y="1841"/>
                </a:moveTo>
                <a:lnTo>
                  <a:pt x="549490" y="1841"/>
                </a:lnTo>
                <a:lnTo>
                  <a:pt x="549490" y="40017"/>
                </a:lnTo>
                <a:lnTo>
                  <a:pt x="548754" y="38836"/>
                </a:lnTo>
                <a:lnTo>
                  <a:pt x="548754" y="98336"/>
                </a:lnTo>
                <a:lnTo>
                  <a:pt x="548157" y="109245"/>
                </a:lnTo>
                <a:lnTo>
                  <a:pt x="546404" y="119468"/>
                </a:lnTo>
                <a:lnTo>
                  <a:pt x="543471" y="129032"/>
                </a:lnTo>
                <a:lnTo>
                  <a:pt x="539445" y="137744"/>
                </a:lnTo>
                <a:lnTo>
                  <a:pt x="539369" y="137934"/>
                </a:lnTo>
                <a:lnTo>
                  <a:pt x="505117" y="168567"/>
                </a:lnTo>
                <a:lnTo>
                  <a:pt x="476567" y="173837"/>
                </a:lnTo>
                <a:lnTo>
                  <a:pt x="466686" y="173253"/>
                </a:lnTo>
                <a:lnTo>
                  <a:pt x="425551" y="153123"/>
                </a:lnTo>
                <a:lnTo>
                  <a:pt x="407136" y="119468"/>
                </a:lnTo>
                <a:lnTo>
                  <a:pt x="404749" y="98336"/>
                </a:lnTo>
                <a:lnTo>
                  <a:pt x="405345" y="87452"/>
                </a:lnTo>
                <a:lnTo>
                  <a:pt x="419519" y="50927"/>
                </a:lnTo>
                <a:lnTo>
                  <a:pt x="457327" y="25234"/>
                </a:lnTo>
                <a:lnTo>
                  <a:pt x="476567" y="22834"/>
                </a:lnTo>
                <a:lnTo>
                  <a:pt x="486613" y="23444"/>
                </a:lnTo>
                <a:lnTo>
                  <a:pt x="528218" y="43840"/>
                </a:lnTo>
                <a:lnTo>
                  <a:pt x="548157" y="87452"/>
                </a:lnTo>
                <a:lnTo>
                  <a:pt x="548754" y="98336"/>
                </a:lnTo>
                <a:lnTo>
                  <a:pt x="548754" y="38836"/>
                </a:lnTo>
                <a:lnTo>
                  <a:pt x="520585" y="11417"/>
                </a:lnTo>
                <a:lnTo>
                  <a:pt x="487565" y="774"/>
                </a:lnTo>
                <a:lnTo>
                  <a:pt x="488264" y="774"/>
                </a:lnTo>
                <a:lnTo>
                  <a:pt x="474726" y="0"/>
                </a:lnTo>
                <a:lnTo>
                  <a:pt x="461264" y="774"/>
                </a:lnTo>
                <a:lnTo>
                  <a:pt x="448525" y="3086"/>
                </a:lnTo>
                <a:lnTo>
                  <a:pt x="405612" y="27178"/>
                </a:lnTo>
                <a:lnTo>
                  <a:pt x="381355" y="70954"/>
                </a:lnTo>
                <a:lnTo>
                  <a:pt x="378231" y="98336"/>
                </a:lnTo>
                <a:lnTo>
                  <a:pt x="379006" y="112610"/>
                </a:lnTo>
                <a:lnTo>
                  <a:pt x="390753" y="149898"/>
                </a:lnTo>
                <a:lnTo>
                  <a:pt x="425196" y="184518"/>
                </a:lnTo>
                <a:lnTo>
                  <a:pt x="461581" y="196316"/>
                </a:lnTo>
                <a:lnTo>
                  <a:pt x="462241" y="196316"/>
                </a:lnTo>
                <a:lnTo>
                  <a:pt x="474726" y="197040"/>
                </a:lnTo>
                <a:lnTo>
                  <a:pt x="520217" y="185432"/>
                </a:lnTo>
                <a:lnTo>
                  <a:pt x="535419" y="173837"/>
                </a:lnTo>
                <a:lnTo>
                  <a:pt x="538251" y="171272"/>
                </a:lnTo>
                <a:lnTo>
                  <a:pt x="545757" y="162242"/>
                </a:lnTo>
                <a:lnTo>
                  <a:pt x="548386" y="158076"/>
                </a:lnTo>
                <a:lnTo>
                  <a:pt x="548386" y="266649"/>
                </a:lnTo>
                <a:lnTo>
                  <a:pt x="574535" y="266649"/>
                </a:lnTo>
                <a:lnTo>
                  <a:pt x="574535" y="184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30" name="object 130" descr="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576235" y="4475937"/>
            <a:ext cx="176415" cy="195199"/>
          </a:xfrm>
          <a:prstGeom prst="rect">
            <a:avLst/>
          </a:prstGeom>
        </p:spPr>
      </p:pic>
      <p:pic>
        <p:nvPicPr>
          <p:cNvPr id="131" name="object 131" descr="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809369" y="4474095"/>
            <a:ext cx="162420" cy="197040"/>
          </a:xfrm>
          <a:prstGeom prst="rect">
            <a:avLst/>
          </a:prstGeom>
        </p:spPr>
      </p:pic>
      <p:sp>
        <p:nvSpPr>
          <p:cNvPr id="132" name="object 132" descr=""/>
          <p:cNvSpPr/>
          <p:nvPr/>
        </p:nvSpPr>
        <p:spPr>
          <a:xfrm>
            <a:off x="2042858" y="4396016"/>
            <a:ext cx="26670" cy="273685"/>
          </a:xfrm>
          <a:custGeom>
            <a:avLst/>
            <a:gdLst/>
            <a:ahLst/>
            <a:cxnLst/>
            <a:rect l="l" t="t" r="r" b="b"/>
            <a:pathLst>
              <a:path w="26669" h="273685">
                <a:moveTo>
                  <a:pt x="26149" y="0"/>
                </a:moveTo>
                <a:lnTo>
                  <a:pt x="0" y="0"/>
                </a:lnTo>
                <a:lnTo>
                  <a:pt x="0" y="273278"/>
                </a:lnTo>
                <a:lnTo>
                  <a:pt x="26149" y="273278"/>
                </a:lnTo>
                <a:lnTo>
                  <a:pt x="261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33" name="object 133" descr=""/>
          <p:cNvGrpSpPr/>
          <p:nvPr/>
        </p:nvGrpSpPr>
        <p:grpSpPr>
          <a:xfrm>
            <a:off x="2136038" y="4396016"/>
            <a:ext cx="414020" cy="346710"/>
            <a:chOff x="2136038" y="4396016"/>
            <a:chExt cx="414020" cy="346710"/>
          </a:xfrm>
        </p:grpSpPr>
        <p:sp>
          <p:nvSpPr>
            <p:cNvPr id="134" name="object 134" descr=""/>
            <p:cNvSpPr/>
            <p:nvPr/>
          </p:nvSpPr>
          <p:spPr>
            <a:xfrm>
              <a:off x="2136038" y="4396016"/>
              <a:ext cx="38735" cy="273685"/>
            </a:xfrm>
            <a:custGeom>
              <a:avLst/>
              <a:gdLst/>
              <a:ahLst/>
              <a:cxnLst/>
              <a:rect l="l" t="t" r="r" b="b"/>
              <a:pathLst>
                <a:path w="38735" h="273685">
                  <a:moveTo>
                    <a:pt x="32042" y="79921"/>
                  </a:moveTo>
                  <a:lnTo>
                    <a:pt x="5892" y="79921"/>
                  </a:lnTo>
                  <a:lnTo>
                    <a:pt x="5892" y="273278"/>
                  </a:lnTo>
                  <a:lnTo>
                    <a:pt x="32042" y="273278"/>
                  </a:lnTo>
                  <a:lnTo>
                    <a:pt x="32042" y="79921"/>
                  </a:lnTo>
                  <a:close/>
                </a:path>
                <a:path w="38735" h="273685">
                  <a:moveTo>
                    <a:pt x="24549" y="0"/>
                  </a:moveTo>
                  <a:lnTo>
                    <a:pt x="13754" y="0"/>
                  </a:lnTo>
                  <a:lnTo>
                    <a:pt x="9207" y="1778"/>
                  </a:lnTo>
                  <a:lnTo>
                    <a:pt x="1841" y="8902"/>
                  </a:lnTo>
                  <a:lnTo>
                    <a:pt x="0" y="13258"/>
                  </a:lnTo>
                  <a:lnTo>
                    <a:pt x="0" y="23571"/>
                  </a:lnTo>
                  <a:lnTo>
                    <a:pt x="1841" y="27990"/>
                  </a:lnTo>
                  <a:lnTo>
                    <a:pt x="9207" y="35356"/>
                  </a:lnTo>
                  <a:lnTo>
                    <a:pt x="13754" y="37198"/>
                  </a:lnTo>
                  <a:lnTo>
                    <a:pt x="24803" y="37198"/>
                  </a:lnTo>
                  <a:lnTo>
                    <a:pt x="29400" y="35356"/>
                  </a:lnTo>
                  <a:lnTo>
                    <a:pt x="36525" y="27990"/>
                  </a:lnTo>
                  <a:lnTo>
                    <a:pt x="38253" y="23571"/>
                  </a:lnTo>
                  <a:lnTo>
                    <a:pt x="38303" y="12890"/>
                  </a:lnTo>
                  <a:lnTo>
                    <a:pt x="36461" y="8597"/>
                  </a:lnTo>
                  <a:lnTo>
                    <a:pt x="29163" y="1778"/>
                  </a:lnTo>
                  <a:lnTo>
                    <a:pt x="2454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5" name="object 135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210803" y="4433214"/>
              <a:ext cx="132219" cy="237921"/>
            </a:xfrm>
            <a:prstGeom prst="rect">
              <a:avLst/>
            </a:prstGeom>
          </p:spPr>
        </p:pic>
        <p:sp>
          <p:nvSpPr>
            <p:cNvPr id="136" name="object 136" descr=""/>
            <p:cNvSpPr/>
            <p:nvPr/>
          </p:nvSpPr>
          <p:spPr>
            <a:xfrm>
              <a:off x="2341181" y="4475937"/>
              <a:ext cx="208915" cy="266700"/>
            </a:xfrm>
            <a:custGeom>
              <a:avLst/>
              <a:gdLst/>
              <a:ahLst/>
              <a:cxnLst/>
              <a:rect l="l" t="t" r="r" b="b"/>
              <a:pathLst>
                <a:path w="208914" h="266700">
                  <a:moveTo>
                    <a:pt x="12153" y="229450"/>
                  </a:moveTo>
                  <a:lnTo>
                    <a:pt x="0" y="248970"/>
                  </a:lnTo>
                  <a:lnTo>
                    <a:pt x="5892" y="254863"/>
                  </a:lnTo>
                  <a:lnTo>
                    <a:pt x="13109" y="259338"/>
                  </a:lnTo>
                  <a:lnTo>
                    <a:pt x="47142" y="266649"/>
                  </a:lnTo>
                  <a:lnTo>
                    <a:pt x="53703" y="266372"/>
                  </a:lnTo>
                  <a:lnTo>
                    <a:pt x="53892" y="266372"/>
                  </a:lnTo>
                  <a:lnTo>
                    <a:pt x="60148" y="265544"/>
                  </a:lnTo>
                  <a:lnTo>
                    <a:pt x="60298" y="265544"/>
                  </a:lnTo>
                  <a:lnTo>
                    <a:pt x="66249" y="264163"/>
                  </a:lnTo>
                  <a:lnTo>
                    <a:pt x="66390" y="264163"/>
                  </a:lnTo>
                  <a:lnTo>
                    <a:pt x="72555" y="262051"/>
                  </a:lnTo>
                  <a:lnTo>
                    <a:pt x="95484" y="244182"/>
                  </a:lnTo>
                  <a:lnTo>
                    <a:pt x="40385" y="244182"/>
                  </a:lnTo>
                  <a:lnTo>
                    <a:pt x="33947" y="242887"/>
                  </a:lnTo>
                  <a:lnTo>
                    <a:pt x="22402" y="237744"/>
                  </a:lnTo>
                  <a:lnTo>
                    <a:pt x="17068" y="234111"/>
                  </a:lnTo>
                  <a:lnTo>
                    <a:pt x="12153" y="229450"/>
                  </a:lnTo>
                  <a:close/>
                </a:path>
                <a:path w="208914" h="266700">
                  <a:moveTo>
                    <a:pt x="96006" y="192860"/>
                  </a:moveTo>
                  <a:lnTo>
                    <a:pt x="78955" y="227102"/>
                  </a:lnTo>
                  <a:lnTo>
                    <a:pt x="56108" y="244182"/>
                  </a:lnTo>
                  <a:lnTo>
                    <a:pt x="95484" y="244182"/>
                  </a:lnTo>
                  <a:lnTo>
                    <a:pt x="119502" y="198882"/>
                  </a:lnTo>
                  <a:lnTo>
                    <a:pt x="98704" y="198882"/>
                  </a:lnTo>
                  <a:lnTo>
                    <a:pt x="96006" y="192860"/>
                  </a:lnTo>
                  <a:close/>
                </a:path>
                <a:path w="208914" h="266700">
                  <a:moveTo>
                    <a:pt x="109790" y="164331"/>
                  </a:moveTo>
                  <a:lnTo>
                    <a:pt x="103123" y="179362"/>
                  </a:lnTo>
                  <a:lnTo>
                    <a:pt x="100177" y="183413"/>
                  </a:lnTo>
                  <a:lnTo>
                    <a:pt x="96006" y="192860"/>
                  </a:lnTo>
                  <a:lnTo>
                    <a:pt x="98704" y="198882"/>
                  </a:lnTo>
                  <a:lnTo>
                    <a:pt x="115646" y="177520"/>
                  </a:lnTo>
                  <a:lnTo>
                    <a:pt x="109790" y="164331"/>
                  </a:lnTo>
                  <a:close/>
                </a:path>
                <a:path w="208914" h="266700">
                  <a:moveTo>
                    <a:pt x="208457" y="0"/>
                  </a:moveTo>
                  <a:lnTo>
                    <a:pt x="182676" y="0"/>
                  </a:lnTo>
                  <a:lnTo>
                    <a:pt x="109790" y="164331"/>
                  </a:lnTo>
                  <a:lnTo>
                    <a:pt x="115646" y="177520"/>
                  </a:lnTo>
                  <a:lnTo>
                    <a:pt x="98704" y="198882"/>
                  </a:lnTo>
                  <a:lnTo>
                    <a:pt x="119502" y="198882"/>
                  </a:lnTo>
                  <a:lnTo>
                    <a:pt x="208457" y="0"/>
                  </a:lnTo>
                  <a:close/>
                </a:path>
                <a:path w="208914" h="266700">
                  <a:moveTo>
                    <a:pt x="36829" y="0"/>
                  </a:moveTo>
                  <a:lnTo>
                    <a:pt x="9575" y="0"/>
                  </a:lnTo>
                  <a:lnTo>
                    <a:pt x="96006" y="192860"/>
                  </a:lnTo>
                  <a:lnTo>
                    <a:pt x="100177" y="183413"/>
                  </a:lnTo>
                  <a:lnTo>
                    <a:pt x="103123" y="179362"/>
                  </a:lnTo>
                  <a:lnTo>
                    <a:pt x="109790" y="164331"/>
                  </a:lnTo>
                  <a:lnTo>
                    <a:pt x="368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7" name="object 137" descr=""/>
          <p:cNvSpPr/>
          <p:nvPr/>
        </p:nvSpPr>
        <p:spPr>
          <a:xfrm>
            <a:off x="2682951" y="4474095"/>
            <a:ext cx="196850" cy="266700"/>
          </a:xfrm>
          <a:custGeom>
            <a:avLst/>
            <a:gdLst/>
            <a:ahLst/>
            <a:cxnLst/>
            <a:rect l="l" t="t" r="r" b="b"/>
            <a:pathLst>
              <a:path w="196850" h="266700">
                <a:moveTo>
                  <a:pt x="25044" y="1841"/>
                </a:moveTo>
                <a:lnTo>
                  <a:pt x="0" y="1841"/>
                </a:lnTo>
                <a:lnTo>
                  <a:pt x="0" y="266649"/>
                </a:lnTo>
                <a:lnTo>
                  <a:pt x="26149" y="266649"/>
                </a:lnTo>
                <a:lnTo>
                  <a:pt x="26149" y="158050"/>
                </a:lnTo>
                <a:lnTo>
                  <a:pt x="22288" y="151917"/>
                </a:lnTo>
                <a:lnTo>
                  <a:pt x="17047" y="140359"/>
                </a:lnTo>
                <a:lnTo>
                  <a:pt x="13304" y="127574"/>
                </a:lnTo>
                <a:lnTo>
                  <a:pt x="11060" y="113566"/>
                </a:lnTo>
                <a:lnTo>
                  <a:pt x="10330" y="98704"/>
                </a:lnTo>
                <a:lnTo>
                  <a:pt x="10312" y="98336"/>
                </a:lnTo>
                <a:lnTo>
                  <a:pt x="10995" y="84217"/>
                </a:lnTo>
                <a:lnTo>
                  <a:pt x="11048" y="83112"/>
                </a:lnTo>
                <a:lnTo>
                  <a:pt x="13257" y="69105"/>
                </a:lnTo>
                <a:lnTo>
                  <a:pt x="16940" y="56314"/>
                </a:lnTo>
                <a:lnTo>
                  <a:pt x="22097" y="44742"/>
                </a:lnTo>
                <a:lnTo>
                  <a:pt x="25044" y="40020"/>
                </a:lnTo>
                <a:lnTo>
                  <a:pt x="25044" y="1841"/>
                </a:lnTo>
                <a:close/>
              </a:path>
              <a:path w="196850" h="266700">
                <a:moveTo>
                  <a:pt x="99809" y="0"/>
                </a:moveTo>
                <a:lnTo>
                  <a:pt x="86430" y="771"/>
                </a:lnTo>
                <a:lnTo>
                  <a:pt x="87110" y="771"/>
                </a:lnTo>
                <a:lnTo>
                  <a:pt x="75684" y="2855"/>
                </a:lnTo>
                <a:lnTo>
                  <a:pt x="35999" y="25465"/>
                </a:lnTo>
                <a:lnTo>
                  <a:pt x="25044" y="40020"/>
                </a:lnTo>
                <a:lnTo>
                  <a:pt x="25044" y="60032"/>
                </a:lnTo>
                <a:lnTo>
                  <a:pt x="22490" y="98336"/>
                </a:lnTo>
                <a:lnTo>
                  <a:pt x="22466" y="98704"/>
                </a:lnTo>
                <a:lnTo>
                  <a:pt x="26149" y="137744"/>
                </a:lnTo>
                <a:lnTo>
                  <a:pt x="26149" y="158050"/>
                </a:lnTo>
                <a:lnTo>
                  <a:pt x="54508" y="185445"/>
                </a:lnTo>
                <a:lnTo>
                  <a:pt x="99809" y="197040"/>
                </a:lnTo>
                <a:lnTo>
                  <a:pt x="112306" y="196314"/>
                </a:lnTo>
                <a:lnTo>
                  <a:pt x="112961" y="196314"/>
                </a:lnTo>
                <a:lnTo>
                  <a:pt x="149339" y="184518"/>
                </a:lnTo>
                <a:lnTo>
                  <a:pt x="164079" y="173837"/>
                </a:lnTo>
                <a:lnTo>
                  <a:pt x="97967" y="173837"/>
                </a:lnTo>
                <a:lnTo>
                  <a:pt x="87918" y="173249"/>
                </a:lnTo>
                <a:lnTo>
                  <a:pt x="46310" y="153127"/>
                </a:lnTo>
                <a:lnTo>
                  <a:pt x="28132" y="119464"/>
                </a:lnTo>
                <a:lnTo>
                  <a:pt x="25800" y="98704"/>
                </a:lnTo>
                <a:lnTo>
                  <a:pt x="25780" y="98336"/>
                </a:lnTo>
                <a:lnTo>
                  <a:pt x="35178" y="58927"/>
                </a:lnTo>
                <a:lnTo>
                  <a:pt x="69410" y="28224"/>
                </a:lnTo>
                <a:lnTo>
                  <a:pt x="97967" y="22834"/>
                </a:lnTo>
                <a:lnTo>
                  <a:pt x="163949" y="22834"/>
                </a:lnTo>
                <a:lnTo>
                  <a:pt x="159714" y="19136"/>
                </a:lnTo>
                <a:lnTo>
                  <a:pt x="149339" y="12344"/>
                </a:lnTo>
                <a:lnTo>
                  <a:pt x="138028" y="6943"/>
                </a:lnTo>
                <a:lnTo>
                  <a:pt x="126003" y="3086"/>
                </a:lnTo>
                <a:lnTo>
                  <a:pt x="113263" y="771"/>
                </a:lnTo>
                <a:lnTo>
                  <a:pt x="99809" y="0"/>
                </a:lnTo>
                <a:close/>
              </a:path>
              <a:path w="196850" h="266700">
                <a:moveTo>
                  <a:pt x="163949" y="22834"/>
                </a:moveTo>
                <a:lnTo>
                  <a:pt x="97967" y="22834"/>
                </a:lnTo>
                <a:lnTo>
                  <a:pt x="108005" y="23434"/>
                </a:lnTo>
                <a:lnTo>
                  <a:pt x="117487" y="25231"/>
                </a:lnTo>
                <a:lnTo>
                  <a:pt x="155373" y="50919"/>
                </a:lnTo>
                <a:lnTo>
                  <a:pt x="169556" y="87451"/>
                </a:lnTo>
                <a:lnTo>
                  <a:pt x="170154" y="98336"/>
                </a:lnTo>
                <a:lnTo>
                  <a:pt x="169556" y="109232"/>
                </a:lnTo>
                <a:lnTo>
                  <a:pt x="155373" y="146014"/>
                </a:lnTo>
                <a:lnTo>
                  <a:pt x="117487" y="171488"/>
                </a:lnTo>
                <a:lnTo>
                  <a:pt x="97967" y="173837"/>
                </a:lnTo>
                <a:lnTo>
                  <a:pt x="164079" y="173837"/>
                </a:lnTo>
                <a:lnTo>
                  <a:pt x="189258" y="138389"/>
                </a:lnTo>
                <a:lnTo>
                  <a:pt x="196283" y="98704"/>
                </a:lnTo>
                <a:lnTo>
                  <a:pt x="196303" y="98336"/>
                </a:lnTo>
                <a:lnTo>
                  <a:pt x="195520" y="84217"/>
                </a:lnTo>
                <a:lnTo>
                  <a:pt x="193171" y="70950"/>
                </a:lnTo>
                <a:lnTo>
                  <a:pt x="189382" y="58927"/>
                </a:lnTo>
                <a:lnTo>
                  <a:pt x="189258" y="58532"/>
                </a:lnTo>
                <a:lnTo>
                  <a:pt x="183781" y="46964"/>
                </a:lnTo>
                <a:lnTo>
                  <a:pt x="176935" y="36443"/>
                </a:lnTo>
                <a:lnTo>
                  <a:pt x="168913" y="27168"/>
                </a:lnTo>
                <a:lnTo>
                  <a:pt x="163949" y="22834"/>
                </a:lnTo>
                <a:close/>
              </a:path>
              <a:path w="196850" h="266700">
                <a:moveTo>
                  <a:pt x="25044" y="40020"/>
                </a:moveTo>
                <a:lnTo>
                  <a:pt x="11048" y="83112"/>
                </a:lnTo>
                <a:lnTo>
                  <a:pt x="10312" y="98336"/>
                </a:lnTo>
                <a:lnTo>
                  <a:pt x="11013" y="112609"/>
                </a:lnTo>
                <a:lnTo>
                  <a:pt x="11060" y="113566"/>
                </a:lnTo>
                <a:lnTo>
                  <a:pt x="13304" y="127574"/>
                </a:lnTo>
                <a:lnTo>
                  <a:pt x="17047" y="140359"/>
                </a:lnTo>
                <a:lnTo>
                  <a:pt x="22288" y="151917"/>
                </a:lnTo>
                <a:lnTo>
                  <a:pt x="26149" y="158050"/>
                </a:lnTo>
                <a:lnTo>
                  <a:pt x="26149" y="137744"/>
                </a:lnTo>
                <a:lnTo>
                  <a:pt x="22466" y="98704"/>
                </a:lnTo>
                <a:lnTo>
                  <a:pt x="25044" y="60032"/>
                </a:lnTo>
                <a:lnTo>
                  <a:pt x="25044" y="400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38" name="object 138" descr=""/>
          <p:cNvGrpSpPr/>
          <p:nvPr/>
        </p:nvGrpSpPr>
        <p:grpSpPr>
          <a:xfrm>
            <a:off x="2932658" y="4396016"/>
            <a:ext cx="551180" cy="275590"/>
            <a:chOff x="2932658" y="4396016"/>
            <a:chExt cx="551180" cy="275590"/>
          </a:xfrm>
        </p:grpSpPr>
        <p:pic>
          <p:nvPicPr>
            <p:cNvPr id="139" name="object 139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932658" y="4474095"/>
              <a:ext cx="97231" cy="195199"/>
            </a:xfrm>
            <a:prstGeom prst="rect">
              <a:avLst/>
            </a:prstGeom>
          </p:spPr>
        </p:pic>
        <p:pic>
          <p:nvPicPr>
            <p:cNvPr id="140" name="object 14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56039" y="4474095"/>
              <a:ext cx="197040" cy="197040"/>
            </a:xfrm>
            <a:prstGeom prst="rect">
              <a:avLst/>
            </a:prstGeom>
          </p:spPr>
        </p:pic>
        <p:sp>
          <p:nvSpPr>
            <p:cNvPr id="141" name="object 141" descr=""/>
            <p:cNvSpPr/>
            <p:nvPr/>
          </p:nvSpPr>
          <p:spPr>
            <a:xfrm>
              <a:off x="3286963" y="4396016"/>
              <a:ext cx="196850" cy="275590"/>
            </a:xfrm>
            <a:custGeom>
              <a:avLst/>
              <a:gdLst/>
              <a:ahLst/>
              <a:cxnLst/>
              <a:rect l="l" t="t" r="r" b="b"/>
              <a:pathLst>
                <a:path w="196850" h="275589">
                  <a:moveTo>
                    <a:pt x="96494" y="78079"/>
                  </a:moveTo>
                  <a:lnTo>
                    <a:pt x="58275" y="85023"/>
                  </a:lnTo>
                  <a:lnTo>
                    <a:pt x="19368" y="114416"/>
                  </a:lnTo>
                  <a:lnTo>
                    <a:pt x="783" y="162147"/>
                  </a:lnTo>
                  <a:lnTo>
                    <a:pt x="20" y="176047"/>
                  </a:lnTo>
                  <a:lnTo>
                    <a:pt x="0" y="176415"/>
                  </a:lnTo>
                  <a:lnTo>
                    <a:pt x="6979" y="216014"/>
                  </a:lnTo>
                  <a:lnTo>
                    <a:pt x="36589" y="255728"/>
                  </a:lnTo>
                  <a:lnTo>
                    <a:pt x="83350" y="274394"/>
                  </a:lnTo>
                  <a:lnTo>
                    <a:pt x="84022" y="274394"/>
                  </a:lnTo>
                  <a:lnTo>
                    <a:pt x="96494" y="275120"/>
                  </a:lnTo>
                  <a:lnTo>
                    <a:pt x="142354" y="263512"/>
                  </a:lnTo>
                  <a:lnTo>
                    <a:pt x="157483" y="251917"/>
                  </a:lnTo>
                  <a:lnTo>
                    <a:pt x="98336" y="251917"/>
                  </a:lnTo>
                  <a:lnTo>
                    <a:pt x="88463" y="251329"/>
                  </a:lnTo>
                  <a:lnTo>
                    <a:pt x="47326" y="231201"/>
                  </a:lnTo>
                  <a:lnTo>
                    <a:pt x="28909" y="197543"/>
                  </a:lnTo>
                  <a:lnTo>
                    <a:pt x="26517" y="176415"/>
                  </a:lnTo>
                  <a:lnTo>
                    <a:pt x="27115" y="165364"/>
                  </a:lnTo>
                  <a:lnTo>
                    <a:pt x="41296" y="128642"/>
                  </a:lnTo>
                  <a:lnTo>
                    <a:pt x="79095" y="103258"/>
                  </a:lnTo>
                  <a:lnTo>
                    <a:pt x="98336" y="100914"/>
                  </a:lnTo>
                  <a:lnTo>
                    <a:pt x="157118" y="100914"/>
                  </a:lnTo>
                  <a:lnTo>
                    <a:pt x="151511" y="95859"/>
                  </a:lnTo>
                  <a:lnTo>
                    <a:pt x="141986" y="89496"/>
                  </a:lnTo>
                  <a:lnTo>
                    <a:pt x="131613" y="84503"/>
                  </a:lnTo>
                  <a:lnTo>
                    <a:pt x="120573" y="80935"/>
                  </a:lnTo>
                  <a:lnTo>
                    <a:pt x="109181" y="78851"/>
                  </a:lnTo>
                  <a:lnTo>
                    <a:pt x="109861" y="78851"/>
                  </a:lnTo>
                  <a:lnTo>
                    <a:pt x="96494" y="78079"/>
                  </a:lnTo>
                  <a:close/>
                </a:path>
                <a:path w="196850" h="275589">
                  <a:moveTo>
                    <a:pt x="196303" y="0"/>
                  </a:moveTo>
                  <a:lnTo>
                    <a:pt x="170154" y="0"/>
                  </a:lnTo>
                  <a:lnTo>
                    <a:pt x="170154" y="116680"/>
                  </a:lnTo>
                  <a:lnTo>
                    <a:pt x="174028" y="122821"/>
                  </a:lnTo>
                  <a:lnTo>
                    <a:pt x="179262" y="134392"/>
                  </a:lnTo>
                  <a:lnTo>
                    <a:pt x="183000" y="147180"/>
                  </a:lnTo>
                  <a:lnTo>
                    <a:pt x="185243" y="161187"/>
                  </a:lnTo>
                  <a:lnTo>
                    <a:pt x="185973" y="176047"/>
                  </a:lnTo>
                  <a:lnTo>
                    <a:pt x="185991" y="176415"/>
                  </a:lnTo>
                  <a:lnTo>
                    <a:pt x="185302" y="190536"/>
                  </a:lnTo>
                  <a:lnTo>
                    <a:pt x="174205" y="229819"/>
                  </a:lnTo>
                  <a:lnTo>
                    <a:pt x="171259" y="234594"/>
                  </a:lnTo>
                  <a:lnTo>
                    <a:pt x="171259" y="273278"/>
                  </a:lnTo>
                  <a:lnTo>
                    <a:pt x="196303" y="273278"/>
                  </a:lnTo>
                  <a:lnTo>
                    <a:pt x="196303" y="0"/>
                  </a:lnTo>
                  <a:close/>
                </a:path>
                <a:path w="196850" h="275589">
                  <a:moveTo>
                    <a:pt x="157118" y="100914"/>
                  </a:moveTo>
                  <a:lnTo>
                    <a:pt x="98336" y="100914"/>
                  </a:lnTo>
                  <a:lnTo>
                    <a:pt x="108385" y="101500"/>
                  </a:lnTo>
                  <a:lnTo>
                    <a:pt x="117903" y="103258"/>
                  </a:lnTo>
                  <a:lnTo>
                    <a:pt x="155998" y="128642"/>
                  </a:lnTo>
                  <a:lnTo>
                    <a:pt x="169936" y="165364"/>
                  </a:lnTo>
                  <a:lnTo>
                    <a:pt x="170503" y="176047"/>
                  </a:lnTo>
                  <a:lnTo>
                    <a:pt x="170522" y="176415"/>
                  </a:lnTo>
                  <a:lnTo>
                    <a:pt x="161137" y="216014"/>
                  </a:lnTo>
                  <a:lnTo>
                    <a:pt x="126893" y="246634"/>
                  </a:lnTo>
                  <a:lnTo>
                    <a:pt x="98336" y="251917"/>
                  </a:lnTo>
                  <a:lnTo>
                    <a:pt x="157483" y="251917"/>
                  </a:lnTo>
                  <a:lnTo>
                    <a:pt x="160347" y="249294"/>
                  </a:lnTo>
                  <a:lnTo>
                    <a:pt x="167793" y="240212"/>
                  </a:lnTo>
                  <a:lnTo>
                    <a:pt x="171259" y="234594"/>
                  </a:lnTo>
                  <a:lnTo>
                    <a:pt x="171259" y="215087"/>
                  </a:lnTo>
                  <a:lnTo>
                    <a:pt x="173813" y="176415"/>
                  </a:lnTo>
                  <a:lnTo>
                    <a:pt x="173837" y="176047"/>
                  </a:lnTo>
                  <a:lnTo>
                    <a:pt x="170154" y="137007"/>
                  </a:lnTo>
                  <a:lnTo>
                    <a:pt x="170154" y="116680"/>
                  </a:lnTo>
                  <a:lnTo>
                    <a:pt x="167532" y="112522"/>
                  </a:lnTo>
                  <a:lnTo>
                    <a:pt x="160026" y="103535"/>
                  </a:lnTo>
                  <a:lnTo>
                    <a:pt x="157118" y="100914"/>
                  </a:lnTo>
                  <a:close/>
                </a:path>
                <a:path w="196850" h="275589">
                  <a:moveTo>
                    <a:pt x="170154" y="116680"/>
                  </a:moveTo>
                  <a:lnTo>
                    <a:pt x="170154" y="137007"/>
                  </a:lnTo>
                  <a:lnTo>
                    <a:pt x="173837" y="176047"/>
                  </a:lnTo>
                  <a:lnTo>
                    <a:pt x="171259" y="215087"/>
                  </a:lnTo>
                  <a:lnTo>
                    <a:pt x="171259" y="234594"/>
                  </a:lnTo>
                  <a:lnTo>
                    <a:pt x="174205" y="229819"/>
                  </a:lnTo>
                  <a:lnTo>
                    <a:pt x="179363" y="218195"/>
                  </a:lnTo>
                  <a:lnTo>
                    <a:pt x="183046" y="205422"/>
                  </a:lnTo>
                  <a:lnTo>
                    <a:pt x="185255" y="191496"/>
                  </a:lnTo>
                  <a:lnTo>
                    <a:pt x="185991" y="176415"/>
                  </a:lnTo>
                  <a:lnTo>
                    <a:pt x="185290" y="162147"/>
                  </a:lnTo>
                  <a:lnTo>
                    <a:pt x="185243" y="161187"/>
                  </a:lnTo>
                  <a:lnTo>
                    <a:pt x="183000" y="147180"/>
                  </a:lnTo>
                  <a:lnTo>
                    <a:pt x="179262" y="134392"/>
                  </a:lnTo>
                  <a:lnTo>
                    <a:pt x="174028" y="122821"/>
                  </a:lnTo>
                  <a:lnTo>
                    <a:pt x="170154" y="1166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42" name="object 142" descr="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3554348" y="4475937"/>
            <a:ext cx="176415" cy="195199"/>
          </a:xfrm>
          <a:prstGeom prst="rect">
            <a:avLst/>
          </a:prstGeom>
        </p:spPr>
      </p:pic>
      <p:grpSp>
        <p:nvGrpSpPr>
          <p:cNvPr id="143" name="object 143" descr=""/>
          <p:cNvGrpSpPr/>
          <p:nvPr/>
        </p:nvGrpSpPr>
        <p:grpSpPr>
          <a:xfrm>
            <a:off x="3784155" y="4433214"/>
            <a:ext cx="510540" cy="238125"/>
            <a:chOff x="3784155" y="4433214"/>
            <a:chExt cx="510540" cy="238125"/>
          </a:xfrm>
        </p:grpSpPr>
        <p:pic>
          <p:nvPicPr>
            <p:cNvPr id="144" name="object 144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3784155" y="4474095"/>
              <a:ext cx="175679" cy="197040"/>
            </a:xfrm>
            <a:prstGeom prst="rect">
              <a:avLst/>
            </a:prstGeom>
          </p:spPr>
        </p:pic>
        <p:pic>
          <p:nvPicPr>
            <p:cNvPr id="145" name="object 145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983037" y="4433214"/>
              <a:ext cx="132219" cy="237921"/>
            </a:xfrm>
            <a:prstGeom prst="rect">
              <a:avLst/>
            </a:prstGeom>
          </p:spPr>
        </p:pic>
        <p:pic>
          <p:nvPicPr>
            <p:cNvPr id="146" name="object 146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4135881" y="4474095"/>
              <a:ext cx="158737" cy="197040"/>
            </a:xfrm>
            <a:prstGeom prst="rect">
              <a:avLst/>
            </a:prstGeom>
          </p:spPr>
        </p:pic>
      </p:grpSp>
      <p:grpSp>
        <p:nvGrpSpPr>
          <p:cNvPr id="147" name="object 147" descr=""/>
          <p:cNvGrpSpPr/>
          <p:nvPr/>
        </p:nvGrpSpPr>
        <p:grpSpPr>
          <a:xfrm>
            <a:off x="4433087" y="4396016"/>
            <a:ext cx="236854" cy="275590"/>
            <a:chOff x="4433087" y="4396016"/>
            <a:chExt cx="236854" cy="275590"/>
          </a:xfrm>
        </p:grpSpPr>
        <p:sp>
          <p:nvSpPr>
            <p:cNvPr id="148" name="object 148" descr=""/>
            <p:cNvSpPr/>
            <p:nvPr/>
          </p:nvSpPr>
          <p:spPr>
            <a:xfrm>
              <a:off x="4433087" y="4396016"/>
              <a:ext cx="38735" cy="273685"/>
            </a:xfrm>
            <a:custGeom>
              <a:avLst/>
              <a:gdLst/>
              <a:ahLst/>
              <a:cxnLst/>
              <a:rect l="l" t="t" r="r" b="b"/>
              <a:pathLst>
                <a:path w="38735" h="273685">
                  <a:moveTo>
                    <a:pt x="32042" y="79921"/>
                  </a:moveTo>
                  <a:lnTo>
                    <a:pt x="5892" y="79921"/>
                  </a:lnTo>
                  <a:lnTo>
                    <a:pt x="5892" y="273278"/>
                  </a:lnTo>
                  <a:lnTo>
                    <a:pt x="32042" y="273278"/>
                  </a:lnTo>
                  <a:lnTo>
                    <a:pt x="32042" y="79921"/>
                  </a:lnTo>
                  <a:close/>
                </a:path>
                <a:path w="38735" h="273685">
                  <a:moveTo>
                    <a:pt x="24549" y="0"/>
                  </a:moveTo>
                  <a:lnTo>
                    <a:pt x="13754" y="0"/>
                  </a:lnTo>
                  <a:lnTo>
                    <a:pt x="9207" y="1778"/>
                  </a:lnTo>
                  <a:lnTo>
                    <a:pt x="1841" y="8902"/>
                  </a:lnTo>
                  <a:lnTo>
                    <a:pt x="0" y="13258"/>
                  </a:lnTo>
                  <a:lnTo>
                    <a:pt x="0" y="23571"/>
                  </a:lnTo>
                  <a:lnTo>
                    <a:pt x="1841" y="27990"/>
                  </a:lnTo>
                  <a:lnTo>
                    <a:pt x="9207" y="35356"/>
                  </a:lnTo>
                  <a:lnTo>
                    <a:pt x="13754" y="37198"/>
                  </a:lnTo>
                  <a:lnTo>
                    <a:pt x="24803" y="37198"/>
                  </a:lnTo>
                  <a:lnTo>
                    <a:pt x="29400" y="35356"/>
                  </a:lnTo>
                  <a:lnTo>
                    <a:pt x="36525" y="27990"/>
                  </a:lnTo>
                  <a:lnTo>
                    <a:pt x="38253" y="23571"/>
                  </a:lnTo>
                  <a:lnTo>
                    <a:pt x="38303" y="12890"/>
                  </a:lnTo>
                  <a:lnTo>
                    <a:pt x="36461" y="8597"/>
                  </a:lnTo>
                  <a:lnTo>
                    <a:pt x="29176" y="1778"/>
                  </a:lnTo>
                  <a:lnTo>
                    <a:pt x="2454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9" name="object 149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511167" y="4474095"/>
              <a:ext cx="158737" cy="197040"/>
            </a:xfrm>
            <a:prstGeom prst="rect">
              <a:avLst/>
            </a:prstGeom>
          </p:spPr>
        </p:pic>
      </p:grpSp>
      <p:pic>
        <p:nvPicPr>
          <p:cNvPr id="150" name="object 150" descr="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4787379" y="4474095"/>
            <a:ext cx="158737" cy="197040"/>
          </a:xfrm>
          <a:prstGeom prst="rect">
            <a:avLst/>
          </a:prstGeom>
        </p:spPr>
      </p:pic>
      <p:pic>
        <p:nvPicPr>
          <p:cNvPr id="151" name="object 151" descr="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4992154" y="4475937"/>
            <a:ext cx="176415" cy="195199"/>
          </a:xfrm>
          <a:prstGeom prst="rect">
            <a:avLst/>
          </a:prstGeom>
        </p:spPr>
      </p:pic>
      <p:grpSp>
        <p:nvGrpSpPr>
          <p:cNvPr id="152" name="object 152" descr=""/>
          <p:cNvGrpSpPr/>
          <p:nvPr/>
        </p:nvGrpSpPr>
        <p:grpSpPr>
          <a:xfrm>
            <a:off x="5241493" y="4474095"/>
            <a:ext cx="312420" cy="197485"/>
            <a:chOff x="5241493" y="4474095"/>
            <a:chExt cx="312420" cy="197485"/>
          </a:xfrm>
        </p:grpSpPr>
        <p:pic>
          <p:nvPicPr>
            <p:cNvPr id="153" name="object 153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241493" y="4474095"/>
              <a:ext cx="97231" cy="195199"/>
            </a:xfrm>
            <a:prstGeom prst="rect">
              <a:avLst/>
            </a:prstGeom>
          </p:spPr>
        </p:pic>
        <p:pic>
          <p:nvPicPr>
            <p:cNvPr id="154" name="object 154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5365077" y="4474095"/>
              <a:ext cx="188365" cy="197040"/>
            </a:xfrm>
            <a:prstGeom prst="rect">
              <a:avLst/>
            </a:prstGeom>
          </p:spPr>
        </p:pic>
      </p:grpSp>
      <p:grpSp>
        <p:nvGrpSpPr>
          <p:cNvPr id="155" name="object 155" descr=""/>
          <p:cNvGrpSpPr/>
          <p:nvPr/>
        </p:nvGrpSpPr>
        <p:grpSpPr>
          <a:xfrm>
            <a:off x="5673128" y="4433214"/>
            <a:ext cx="350520" cy="238125"/>
            <a:chOff x="5673128" y="4433214"/>
            <a:chExt cx="350520" cy="238125"/>
          </a:xfrm>
        </p:grpSpPr>
        <p:pic>
          <p:nvPicPr>
            <p:cNvPr id="156" name="object 156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673128" y="4433214"/>
              <a:ext cx="132219" cy="237921"/>
            </a:xfrm>
            <a:prstGeom prst="rect">
              <a:avLst/>
            </a:prstGeom>
          </p:spPr>
        </p:pic>
        <p:pic>
          <p:nvPicPr>
            <p:cNvPr id="157" name="object 15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26353" y="4474095"/>
              <a:ext cx="197040" cy="197040"/>
            </a:xfrm>
            <a:prstGeom prst="rect">
              <a:avLst/>
            </a:prstGeom>
          </p:spPr>
        </p:pic>
      </p:grpSp>
      <p:grpSp>
        <p:nvGrpSpPr>
          <p:cNvPr id="158" name="object 158" descr=""/>
          <p:cNvGrpSpPr/>
          <p:nvPr/>
        </p:nvGrpSpPr>
        <p:grpSpPr>
          <a:xfrm>
            <a:off x="6146393" y="4394174"/>
            <a:ext cx="1143635" cy="348615"/>
            <a:chOff x="6146393" y="4394174"/>
            <a:chExt cx="1143635" cy="348615"/>
          </a:xfrm>
        </p:grpSpPr>
        <p:pic>
          <p:nvPicPr>
            <p:cNvPr id="159" name="object 159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336804" y="4474095"/>
              <a:ext cx="162420" cy="197040"/>
            </a:xfrm>
            <a:prstGeom prst="rect">
              <a:avLst/>
            </a:prstGeom>
          </p:spPr>
        </p:pic>
        <p:pic>
          <p:nvPicPr>
            <p:cNvPr id="160" name="object 160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6146393" y="4474095"/>
              <a:ext cx="158737" cy="197040"/>
            </a:xfrm>
            <a:prstGeom prst="rect">
              <a:avLst/>
            </a:prstGeom>
          </p:spPr>
        </p:pic>
        <p:pic>
          <p:nvPicPr>
            <p:cNvPr id="161" name="object 161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540106" y="4433214"/>
              <a:ext cx="132219" cy="237921"/>
            </a:xfrm>
            <a:prstGeom prst="rect">
              <a:avLst/>
            </a:prstGeom>
          </p:spPr>
        </p:pic>
        <p:sp>
          <p:nvSpPr>
            <p:cNvPr id="162" name="object 162" descr=""/>
            <p:cNvSpPr/>
            <p:nvPr/>
          </p:nvSpPr>
          <p:spPr>
            <a:xfrm>
              <a:off x="6713943" y="4396015"/>
              <a:ext cx="38735" cy="273685"/>
            </a:xfrm>
            <a:custGeom>
              <a:avLst/>
              <a:gdLst/>
              <a:ahLst/>
              <a:cxnLst/>
              <a:rect l="l" t="t" r="r" b="b"/>
              <a:pathLst>
                <a:path w="38734" h="273685">
                  <a:moveTo>
                    <a:pt x="32042" y="79921"/>
                  </a:moveTo>
                  <a:lnTo>
                    <a:pt x="5892" y="79921"/>
                  </a:lnTo>
                  <a:lnTo>
                    <a:pt x="5892" y="273278"/>
                  </a:lnTo>
                  <a:lnTo>
                    <a:pt x="32042" y="273278"/>
                  </a:lnTo>
                  <a:lnTo>
                    <a:pt x="32042" y="79921"/>
                  </a:lnTo>
                  <a:close/>
                </a:path>
                <a:path w="38734" h="273685">
                  <a:moveTo>
                    <a:pt x="24549" y="0"/>
                  </a:moveTo>
                  <a:lnTo>
                    <a:pt x="13754" y="0"/>
                  </a:lnTo>
                  <a:lnTo>
                    <a:pt x="9207" y="1778"/>
                  </a:lnTo>
                  <a:lnTo>
                    <a:pt x="1841" y="8902"/>
                  </a:lnTo>
                  <a:lnTo>
                    <a:pt x="0" y="13258"/>
                  </a:lnTo>
                  <a:lnTo>
                    <a:pt x="0" y="23571"/>
                  </a:lnTo>
                  <a:lnTo>
                    <a:pt x="1841" y="27990"/>
                  </a:lnTo>
                  <a:lnTo>
                    <a:pt x="9207" y="35356"/>
                  </a:lnTo>
                  <a:lnTo>
                    <a:pt x="13754" y="37198"/>
                  </a:lnTo>
                  <a:lnTo>
                    <a:pt x="24790" y="37198"/>
                  </a:lnTo>
                  <a:lnTo>
                    <a:pt x="29400" y="35356"/>
                  </a:lnTo>
                  <a:lnTo>
                    <a:pt x="36525" y="27990"/>
                  </a:lnTo>
                  <a:lnTo>
                    <a:pt x="38253" y="23571"/>
                  </a:lnTo>
                  <a:lnTo>
                    <a:pt x="38303" y="12890"/>
                  </a:lnTo>
                  <a:lnTo>
                    <a:pt x="36461" y="8597"/>
                  </a:lnTo>
                  <a:lnTo>
                    <a:pt x="29163" y="1778"/>
                  </a:lnTo>
                  <a:lnTo>
                    <a:pt x="2454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3" name="object 163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6792023" y="4474095"/>
              <a:ext cx="158737" cy="197040"/>
            </a:xfrm>
            <a:prstGeom prst="rect">
              <a:avLst/>
            </a:prstGeom>
          </p:spPr>
        </p:pic>
        <p:sp>
          <p:nvSpPr>
            <p:cNvPr id="164" name="object 164" descr=""/>
            <p:cNvSpPr/>
            <p:nvPr/>
          </p:nvSpPr>
          <p:spPr>
            <a:xfrm>
              <a:off x="6968439" y="4394174"/>
              <a:ext cx="321945" cy="348615"/>
            </a:xfrm>
            <a:custGeom>
              <a:avLst/>
              <a:gdLst/>
              <a:ahLst/>
              <a:cxnLst/>
              <a:rect l="l" t="t" r="r" b="b"/>
              <a:pathLst>
                <a:path w="321945" h="348614">
                  <a:moveTo>
                    <a:pt x="131851" y="12153"/>
                  </a:moveTo>
                  <a:lnTo>
                    <a:pt x="127177" y="7975"/>
                  </a:lnTo>
                  <a:lnTo>
                    <a:pt x="121412" y="4914"/>
                  </a:lnTo>
                  <a:lnTo>
                    <a:pt x="107657" y="990"/>
                  </a:lnTo>
                  <a:lnTo>
                    <a:pt x="100545" y="0"/>
                  </a:lnTo>
                  <a:lnTo>
                    <a:pt x="93179" y="0"/>
                  </a:lnTo>
                  <a:lnTo>
                    <a:pt x="49720" y="15836"/>
                  </a:lnTo>
                  <a:lnTo>
                    <a:pt x="34620" y="57454"/>
                  </a:lnTo>
                  <a:lnTo>
                    <a:pt x="34620" y="81762"/>
                  </a:lnTo>
                  <a:lnTo>
                    <a:pt x="0" y="81762"/>
                  </a:lnTo>
                  <a:lnTo>
                    <a:pt x="0" y="103492"/>
                  </a:lnTo>
                  <a:lnTo>
                    <a:pt x="34620" y="103492"/>
                  </a:lnTo>
                  <a:lnTo>
                    <a:pt x="34620" y="275120"/>
                  </a:lnTo>
                  <a:lnTo>
                    <a:pt x="60769" y="275120"/>
                  </a:lnTo>
                  <a:lnTo>
                    <a:pt x="60769" y="103492"/>
                  </a:lnTo>
                  <a:lnTo>
                    <a:pt x="119697" y="103492"/>
                  </a:lnTo>
                  <a:lnTo>
                    <a:pt x="119697" y="81762"/>
                  </a:lnTo>
                  <a:lnTo>
                    <a:pt x="60045" y="81762"/>
                  </a:lnTo>
                  <a:lnTo>
                    <a:pt x="60096" y="57454"/>
                  </a:lnTo>
                  <a:lnTo>
                    <a:pt x="79641" y="24409"/>
                  </a:lnTo>
                  <a:lnTo>
                    <a:pt x="94284" y="22098"/>
                  </a:lnTo>
                  <a:lnTo>
                    <a:pt x="99923" y="22098"/>
                  </a:lnTo>
                  <a:lnTo>
                    <a:pt x="105206" y="22898"/>
                  </a:lnTo>
                  <a:lnTo>
                    <a:pt x="115023" y="26098"/>
                  </a:lnTo>
                  <a:lnTo>
                    <a:pt x="119329" y="28486"/>
                  </a:lnTo>
                  <a:lnTo>
                    <a:pt x="123012" y="31673"/>
                  </a:lnTo>
                  <a:lnTo>
                    <a:pt x="127342" y="22098"/>
                  </a:lnTo>
                  <a:lnTo>
                    <a:pt x="131851" y="12153"/>
                  </a:lnTo>
                  <a:close/>
                </a:path>
                <a:path w="321945" h="348614">
                  <a:moveTo>
                    <a:pt x="321513" y="81762"/>
                  </a:moveTo>
                  <a:lnTo>
                    <a:pt x="295732" y="81762"/>
                  </a:lnTo>
                  <a:lnTo>
                    <a:pt x="222834" y="246100"/>
                  </a:lnTo>
                  <a:lnTo>
                    <a:pt x="149885" y="81762"/>
                  </a:lnTo>
                  <a:lnTo>
                    <a:pt x="122631" y="81762"/>
                  </a:lnTo>
                  <a:lnTo>
                    <a:pt x="209054" y="274624"/>
                  </a:lnTo>
                  <a:lnTo>
                    <a:pt x="200710" y="293535"/>
                  </a:lnTo>
                  <a:lnTo>
                    <a:pt x="176580" y="323545"/>
                  </a:lnTo>
                  <a:lnTo>
                    <a:pt x="169164" y="325945"/>
                  </a:lnTo>
                  <a:lnTo>
                    <a:pt x="153441" y="325945"/>
                  </a:lnTo>
                  <a:lnTo>
                    <a:pt x="147002" y="324650"/>
                  </a:lnTo>
                  <a:lnTo>
                    <a:pt x="135458" y="319506"/>
                  </a:lnTo>
                  <a:lnTo>
                    <a:pt x="130124" y="315874"/>
                  </a:lnTo>
                  <a:lnTo>
                    <a:pt x="125209" y="311213"/>
                  </a:lnTo>
                  <a:lnTo>
                    <a:pt x="113055" y="330733"/>
                  </a:lnTo>
                  <a:lnTo>
                    <a:pt x="153454" y="348145"/>
                  </a:lnTo>
                  <a:lnTo>
                    <a:pt x="160197" y="348411"/>
                  </a:lnTo>
                  <a:lnTo>
                    <a:pt x="166751" y="348145"/>
                  </a:lnTo>
                  <a:lnTo>
                    <a:pt x="166941" y="348145"/>
                  </a:lnTo>
                  <a:lnTo>
                    <a:pt x="173202" y="347306"/>
                  </a:lnTo>
                  <a:lnTo>
                    <a:pt x="173342" y="347306"/>
                  </a:lnTo>
                  <a:lnTo>
                    <a:pt x="179298" y="345935"/>
                  </a:lnTo>
                  <a:lnTo>
                    <a:pt x="179438" y="345935"/>
                  </a:lnTo>
                  <a:lnTo>
                    <a:pt x="185610" y="343814"/>
                  </a:lnTo>
                  <a:lnTo>
                    <a:pt x="208534" y="325945"/>
                  </a:lnTo>
                  <a:lnTo>
                    <a:pt x="211556" y="322148"/>
                  </a:lnTo>
                  <a:lnTo>
                    <a:pt x="216128" y="315175"/>
                  </a:lnTo>
                  <a:lnTo>
                    <a:pt x="220497" y="307238"/>
                  </a:lnTo>
                  <a:lnTo>
                    <a:pt x="224650" y="298323"/>
                  </a:lnTo>
                  <a:lnTo>
                    <a:pt x="232549" y="280644"/>
                  </a:lnTo>
                  <a:lnTo>
                    <a:pt x="321513" y="81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5" name="object 165" descr=""/>
          <p:cNvSpPr/>
          <p:nvPr/>
        </p:nvSpPr>
        <p:spPr>
          <a:xfrm>
            <a:off x="7403948" y="4474095"/>
            <a:ext cx="601345" cy="197485"/>
          </a:xfrm>
          <a:custGeom>
            <a:avLst/>
            <a:gdLst/>
            <a:ahLst/>
            <a:cxnLst/>
            <a:rect l="l" t="t" r="r" b="b"/>
            <a:pathLst>
              <a:path w="601345" h="197485">
                <a:moveTo>
                  <a:pt x="188366" y="98336"/>
                </a:moveTo>
                <a:lnTo>
                  <a:pt x="188201" y="95389"/>
                </a:lnTo>
                <a:lnTo>
                  <a:pt x="188163" y="94653"/>
                </a:lnTo>
                <a:lnTo>
                  <a:pt x="187744" y="86918"/>
                </a:lnTo>
                <a:lnTo>
                  <a:pt x="187642" y="85013"/>
                </a:lnTo>
                <a:lnTo>
                  <a:pt x="187604" y="84226"/>
                </a:lnTo>
                <a:lnTo>
                  <a:pt x="185381" y="71272"/>
                </a:lnTo>
                <a:lnTo>
                  <a:pt x="169570" y="36449"/>
                </a:lnTo>
                <a:lnTo>
                  <a:pt x="163258" y="28917"/>
                </a:lnTo>
                <a:lnTo>
                  <a:pt x="163258" y="86918"/>
                </a:lnTo>
                <a:lnTo>
                  <a:pt x="25654" y="86918"/>
                </a:lnTo>
                <a:lnTo>
                  <a:pt x="38900" y="49631"/>
                </a:lnTo>
                <a:lnTo>
                  <a:pt x="75565" y="24777"/>
                </a:lnTo>
                <a:lnTo>
                  <a:pt x="94449" y="22466"/>
                </a:lnTo>
                <a:lnTo>
                  <a:pt x="104267" y="23050"/>
                </a:lnTo>
                <a:lnTo>
                  <a:pt x="144068" y="42722"/>
                </a:lnTo>
                <a:lnTo>
                  <a:pt x="163080" y="84226"/>
                </a:lnTo>
                <a:lnTo>
                  <a:pt x="163258" y="86918"/>
                </a:lnTo>
                <a:lnTo>
                  <a:pt x="163258" y="28917"/>
                </a:lnTo>
                <a:lnTo>
                  <a:pt x="131914" y="6946"/>
                </a:lnTo>
                <a:lnTo>
                  <a:pt x="120446" y="3175"/>
                </a:lnTo>
                <a:lnTo>
                  <a:pt x="120650" y="3175"/>
                </a:lnTo>
                <a:lnTo>
                  <a:pt x="107810" y="800"/>
                </a:lnTo>
                <a:lnTo>
                  <a:pt x="108064" y="800"/>
                </a:lnTo>
                <a:lnTo>
                  <a:pt x="94449" y="0"/>
                </a:lnTo>
                <a:lnTo>
                  <a:pt x="46024" y="12700"/>
                </a:lnTo>
                <a:lnTo>
                  <a:pt x="12141" y="47510"/>
                </a:lnTo>
                <a:lnTo>
                  <a:pt x="596" y="84226"/>
                </a:lnTo>
                <a:lnTo>
                  <a:pt x="0" y="94653"/>
                </a:lnTo>
                <a:lnTo>
                  <a:pt x="88" y="103555"/>
                </a:lnTo>
                <a:lnTo>
                  <a:pt x="12687" y="149352"/>
                </a:lnTo>
                <a:lnTo>
                  <a:pt x="48590" y="184429"/>
                </a:lnTo>
                <a:lnTo>
                  <a:pt x="86804" y="196253"/>
                </a:lnTo>
                <a:lnTo>
                  <a:pt x="101447" y="197040"/>
                </a:lnTo>
                <a:lnTo>
                  <a:pt x="112801" y="196545"/>
                </a:lnTo>
                <a:lnTo>
                  <a:pt x="153250" y="184429"/>
                </a:lnTo>
                <a:lnTo>
                  <a:pt x="167919" y="173837"/>
                </a:lnTo>
                <a:lnTo>
                  <a:pt x="169354" y="172643"/>
                </a:lnTo>
                <a:lnTo>
                  <a:pt x="176212" y="165366"/>
                </a:lnTo>
                <a:lnTo>
                  <a:pt x="161480" y="148424"/>
                </a:lnTo>
                <a:lnTo>
                  <a:pt x="155689" y="154470"/>
                </a:lnTo>
                <a:lnTo>
                  <a:pt x="149364" y="159664"/>
                </a:lnTo>
                <a:lnTo>
                  <a:pt x="110871" y="173456"/>
                </a:lnTo>
                <a:lnTo>
                  <a:pt x="102184" y="173837"/>
                </a:lnTo>
                <a:lnTo>
                  <a:pt x="91249" y="173253"/>
                </a:lnTo>
                <a:lnTo>
                  <a:pt x="53949" y="159296"/>
                </a:lnTo>
                <a:lnTo>
                  <a:pt x="27647" y="120205"/>
                </a:lnTo>
                <a:lnTo>
                  <a:pt x="25603" y="106438"/>
                </a:lnTo>
                <a:lnTo>
                  <a:pt x="187998" y="106438"/>
                </a:lnTo>
                <a:lnTo>
                  <a:pt x="188061" y="103555"/>
                </a:lnTo>
                <a:lnTo>
                  <a:pt x="188188" y="102209"/>
                </a:lnTo>
                <a:lnTo>
                  <a:pt x="188302" y="100850"/>
                </a:lnTo>
                <a:lnTo>
                  <a:pt x="188366" y="98336"/>
                </a:lnTo>
                <a:close/>
              </a:path>
              <a:path w="601345" h="197485">
                <a:moveTo>
                  <a:pt x="400875" y="1841"/>
                </a:moveTo>
                <a:lnTo>
                  <a:pt x="375094" y="1841"/>
                </a:lnTo>
                <a:lnTo>
                  <a:pt x="301663" y="166649"/>
                </a:lnTo>
                <a:lnTo>
                  <a:pt x="229247" y="1841"/>
                </a:lnTo>
                <a:lnTo>
                  <a:pt x="201993" y="1841"/>
                </a:lnTo>
                <a:lnTo>
                  <a:pt x="287807" y="195199"/>
                </a:lnTo>
                <a:lnTo>
                  <a:pt x="314693" y="195199"/>
                </a:lnTo>
                <a:lnTo>
                  <a:pt x="320929" y="181203"/>
                </a:lnTo>
                <a:lnTo>
                  <a:pt x="400875" y="1841"/>
                </a:lnTo>
                <a:close/>
              </a:path>
              <a:path w="601345" h="197485">
                <a:moveTo>
                  <a:pt x="601218" y="98336"/>
                </a:moveTo>
                <a:lnTo>
                  <a:pt x="601052" y="95389"/>
                </a:lnTo>
                <a:lnTo>
                  <a:pt x="601014" y="94653"/>
                </a:lnTo>
                <a:lnTo>
                  <a:pt x="600595" y="86918"/>
                </a:lnTo>
                <a:lnTo>
                  <a:pt x="600494" y="85013"/>
                </a:lnTo>
                <a:lnTo>
                  <a:pt x="600456" y="84226"/>
                </a:lnTo>
                <a:lnTo>
                  <a:pt x="598233" y="71272"/>
                </a:lnTo>
                <a:lnTo>
                  <a:pt x="582422" y="36449"/>
                </a:lnTo>
                <a:lnTo>
                  <a:pt x="576110" y="28917"/>
                </a:lnTo>
                <a:lnTo>
                  <a:pt x="576110" y="86918"/>
                </a:lnTo>
                <a:lnTo>
                  <a:pt x="438505" y="86918"/>
                </a:lnTo>
                <a:lnTo>
                  <a:pt x="451751" y="49631"/>
                </a:lnTo>
                <a:lnTo>
                  <a:pt x="488416" y="24777"/>
                </a:lnTo>
                <a:lnTo>
                  <a:pt x="507301" y="22466"/>
                </a:lnTo>
                <a:lnTo>
                  <a:pt x="517118" y="23050"/>
                </a:lnTo>
                <a:lnTo>
                  <a:pt x="556920" y="42722"/>
                </a:lnTo>
                <a:lnTo>
                  <a:pt x="575932" y="84226"/>
                </a:lnTo>
                <a:lnTo>
                  <a:pt x="576110" y="86918"/>
                </a:lnTo>
                <a:lnTo>
                  <a:pt x="576110" y="28917"/>
                </a:lnTo>
                <a:lnTo>
                  <a:pt x="544753" y="6946"/>
                </a:lnTo>
                <a:lnTo>
                  <a:pt x="533298" y="3175"/>
                </a:lnTo>
                <a:lnTo>
                  <a:pt x="533501" y="3175"/>
                </a:lnTo>
                <a:lnTo>
                  <a:pt x="520661" y="800"/>
                </a:lnTo>
                <a:lnTo>
                  <a:pt x="520915" y="800"/>
                </a:lnTo>
                <a:lnTo>
                  <a:pt x="507301" y="0"/>
                </a:lnTo>
                <a:lnTo>
                  <a:pt x="458876" y="12700"/>
                </a:lnTo>
                <a:lnTo>
                  <a:pt x="424992" y="47510"/>
                </a:lnTo>
                <a:lnTo>
                  <a:pt x="415823" y="70954"/>
                </a:lnTo>
                <a:lnTo>
                  <a:pt x="415721" y="71272"/>
                </a:lnTo>
                <a:lnTo>
                  <a:pt x="413435" y="84226"/>
                </a:lnTo>
                <a:lnTo>
                  <a:pt x="413372" y="85013"/>
                </a:lnTo>
                <a:lnTo>
                  <a:pt x="412851" y="94653"/>
                </a:lnTo>
                <a:lnTo>
                  <a:pt x="412940" y="103555"/>
                </a:lnTo>
                <a:lnTo>
                  <a:pt x="425538" y="149352"/>
                </a:lnTo>
                <a:lnTo>
                  <a:pt x="461441" y="184429"/>
                </a:lnTo>
                <a:lnTo>
                  <a:pt x="499656" y="196253"/>
                </a:lnTo>
                <a:lnTo>
                  <a:pt x="514299" y="197040"/>
                </a:lnTo>
                <a:lnTo>
                  <a:pt x="525653" y="196545"/>
                </a:lnTo>
                <a:lnTo>
                  <a:pt x="566089" y="184429"/>
                </a:lnTo>
                <a:lnTo>
                  <a:pt x="589064" y="165366"/>
                </a:lnTo>
                <a:lnTo>
                  <a:pt x="574344" y="148424"/>
                </a:lnTo>
                <a:lnTo>
                  <a:pt x="568540" y="154470"/>
                </a:lnTo>
                <a:lnTo>
                  <a:pt x="562216" y="159664"/>
                </a:lnTo>
                <a:lnTo>
                  <a:pt x="523722" y="173456"/>
                </a:lnTo>
                <a:lnTo>
                  <a:pt x="515048" y="173837"/>
                </a:lnTo>
                <a:lnTo>
                  <a:pt x="504113" y="173253"/>
                </a:lnTo>
                <a:lnTo>
                  <a:pt x="466801" y="159296"/>
                </a:lnTo>
                <a:lnTo>
                  <a:pt x="440499" y="120205"/>
                </a:lnTo>
                <a:lnTo>
                  <a:pt x="438454" y="106438"/>
                </a:lnTo>
                <a:lnTo>
                  <a:pt x="600849" y="106438"/>
                </a:lnTo>
                <a:lnTo>
                  <a:pt x="600900" y="103555"/>
                </a:lnTo>
                <a:lnTo>
                  <a:pt x="601040" y="102209"/>
                </a:lnTo>
                <a:lnTo>
                  <a:pt x="601154" y="100850"/>
                </a:lnTo>
                <a:lnTo>
                  <a:pt x="601218" y="98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66" name="object 166" descr="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8058581" y="4474095"/>
            <a:ext cx="178257" cy="195199"/>
          </a:xfrm>
          <a:prstGeom prst="rect">
            <a:avLst/>
          </a:prstGeom>
        </p:spPr>
      </p:pic>
      <p:pic>
        <p:nvPicPr>
          <p:cNvPr id="167" name="object 167" descr="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8373833" y="4433214"/>
            <a:ext cx="132219" cy="237921"/>
          </a:xfrm>
          <a:prstGeom prst="rect">
            <a:avLst/>
          </a:prstGeom>
        </p:spPr>
      </p:pic>
      <p:sp>
        <p:nvSpPr>
          <p:cNvPr id="168" name="object 168" descr=""/>
          <p:cNvSpPr/>
          <p:nvPr/>
        </p:nvSpPr>
        <p:spPr>
          <a:xfrm>
            <a:off x="8553551" y="4396016"/>
            <a:ext cx="178435" cy="273685"/>
          </a:xfrm>
          <a:custGeom>
            <a:avLst/>
            <a:gdLst/>
            <a:ahLst/>
            <a:cxnLst/>
            <a:rect l="l" t="t" r="r" b="b"/>
            <a:pathLst>
              <a:path w="178434" h="273685">
                <a:moveTo>
                  <a:pt x="26136" y="0"/>
                </a:moveTo>
                <a:lnTo>
                  <a:pt x="0" y="0"/>
                </a:lnTo>
                <a:lnTo>
                  <a:pt x="0" y="273278"/>
                </a:lnTo>
                <a:lnTo>
                  <a:pt x="26136" y="273278"/>
                </a:lnTo>
                <a:lnTo>
                  <a:pt x="26136" y="171627"/>
                </a:lnTo>
                <a:lnTo>
                  <a:pt x="26531" y="163525"/>
                </a:lnTo>
                <a:lnTo>
                  <a:pt x="34994" y="132956"/>
                </a:lnTo>
                <a:lnTo>
                  <a:pt x="26136" y="132956"/>
                </a:lnTo>
                <a:lnTo>
                  <a:pt x="20993" y="123012"/>
                </a:lnTo>
                <a:lnTo>
                  <a:pt x="26136" y="113347"/>
                </a:lnTo>
                <a:lnTo>
                  <a:pt x="26136" y="0"/>
                </a:lnTo>
                <a:close/>
              </a:path>
              <a:path w="178434" h="273685">
                <a:moveTo>
                  <a:pt x="158830" y="101650"/>
                </a:moveTo>
                <a:lnTo>
                  <a:pt x="93903" y="101650"/>
                </a:lnTo>
                <a:lnTo>
                  <a:pt x="106943" y="102629"/>
                </a:lnTo>
                <a:lnTo>
                  <a:pt x="118441" y="105563"/>
                </a:lnTo>
                <a:lnTo>
                  <a:pt x="148275" y="136691"/>
                </a:lnTo>
                <a:lnTo>
                  <a:pt x="152095" y="163525"/>
                </a:lnTo>
                <a:lnTo>
                  <a:pt x="152095" y="273278"/>
                </a:lnTo>
                <a:lnTo>
                  <a:pt x="178257" y="273278"/>
                </a:lnTo>
                <a:lnTo>
                  <a:pt x="178257" y="160983"/>
                </a:lnTo>
                <a:lnTo>
                  <a:pt x="177792" y="151145"/>
                </a:lnTo>
                <a:lnTo>
                  <a:pt x="162572" y="105925"/>
                </a:lnTo>
                <a:lnTo>
                  <a:pt x="158830" y="101650"/>
                </a:lnTo>
                <a:close/>
              </a:path>
              <a:path w="178434" h="273685">
                <a:moveTo>
                  <a:pt x="26136" y="113347"/>
                </a:moveTo>
                <a:lnTo>
                  <a:pt x="20993" y="123012"/>
                </a:lnTo>
                <a:lnTo>
                  <a:pt x="26136" y="132956"/>
                </a:lnTo>
                <a:lnTo>
                  <a:pt x="26136" y="113347"/>
                </a:lnTo>
                <a:close/>
              </a:path>
              <a:path w="178434" h="273685">
                <a:moveTo>
                  <a:pt x="98691" y="78079"/>
                </a:moveTo>
                <a:lnTo>
                  <a:pt x="61060" y="84809"/>
                </a:lnTo>
                <a:lnTo>
                  <a:pt x="26278" y="113079"/>
                </a:lnTo>
                <a:lnTo>
                  <a:pt x="26136" y="113347"/>
                </a:lnTo>
                <a:lnTo>
                  <a:pt x="26136" y="132956"/>
                </a:lnTo>
                <a:lnTo>
                  <a:pt x="34994" y="132956"/>
                </a:lnTo>
                <a:lnTo>
                  <a:pt x="39003" y="126515"/>
                </a:lnTo>
                <a:lnTo>
                  <a:pt x="44461" y="120070"/>
                </a:lnTo>
                <a:lnTo>
                  <a:pt x="83923" y="102169"/>
                </a:lnTo>
                <a:lnTo>
                  <a:pt x="93903" y="101650"/>
                </a:lnTo>
                <a:lnTo>
                  <a:pt x="158830" y="101650"/>
                </a:lnTo>
                <a:lnTo>
                  <a:pt x="156056" y="98480"/>
                </a:lnTo>
                <a:lnTo>
                  <a:pt x="120835" y="80335"/>
                </a:lnTo>
                <a:lnTo>
                  <a:pt x="110119" y="78643"/>
                </a:lnTo>
                <a:lnTo>
                  <a:pt x="98691" y="78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69" name="object 169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783193" y="4474095"/>
            <a:ext cx="188366" cy="197040"/>
          </a:xfrm>
          <a:prstGeom prst="rect">
            <a:avLst/>
          </a:prstGeom>
        </p:spPr>
      </p:pic>
      <p:sp>
        <p:nvSpPr>
          <p:cNvPr id="170" name="object 170" descr=""/>
          <p:cNvSpPr/>
          <p:nvPr/>
        </p:nvSpPr>
        <p:spPr>
          <a:xfrm>
            <a:off x="9121457" y="4474095"/>
            <a:ext cx="320040" cy="195580"/>
          </a:xfrm>
          <a:custGeom>
            <a:avLst/>
            <a:gdLst/>
            <a:ahLst/>
            <a:cxnLst/>
            <a:rect l="l" t="t" r="r" b="b"/>
            <a:pathLst>
              <a:path w="320040" h="195579">
                <a:moveTo>
                  <a:pt x="25031" y="1841"/>
                </a:moveTo>
                <a:lnTo>
                  <a:pt x="0" y="1841"/>
                </a:lnTo>
                <a:lnTo>
                  <a:pt x="0" y="195199"/>
                </a:lnTo>
                <a:lnTo>
                  <a:pt x="26136" y="195199"/>
                </a:lnTo>
                <a:lnTo>
                  <a:pt x="26136" y="93548"/>
                </a:lnTo>
                <a:lnTo>
                  <a:pt x="26513" y="85445"/>
                </a:lnTo>
                <a:lnTo>
                  <a:pt x="35050" y="54140"/>
                </a:lnTo>
                <a:lnTo>
                  <a:pt x="25031" y="54140"/>
                </a:lnTo>
                <a:lnTo>
                  <a:pt x="20993" y="44932"/>
                </a:lnTo>
                <a:lnTo>
                  <a:pt x="25031" y="37064"/>
                </a:lnTo>
                <a:lnTo>
                  <a:pt x="25031" y="1841"/>
                </a:lnTo>
                <a:close/>
              </a:path>
              <a:path w="320040" h="195579">
                <a:moveTo>
                  <a:pt x="154500" y="23571"/>
                </a:moveTo>
                <a:lnTo>
                  <a:pt x="90970" y="23571"/>
                </a:lnTo>
                <a:lnTo>
                  <a:pt x="103485" y="24549"/>
                </a:lnTo>
                <a:lnTo>
                  <a:pt x="114533" y="27484"/>
                </a:lnTo>
                <a:lnTo>
                  <a:pt x="143262" y="58612"/>
                </a:lnTo>
                <a:lnTo>
                  <a:pt x="146951" y="85445"/>
                </a:lnTo>
                <a:lnTo>
                  <a:pt x="146951" y="195199"/>
                </a:lnTo>
                <a:lnTo>
                  <a:pt x="173088" y="195199"/>
                </a:lnTo>
                <a:lnTo>
                  <a:pt x="173088" y="93548"/>
                </a:lnTo>
                <a:lnTo>
                  <a:pt x="173465" y="85445"/>
                </a:lnTo>
                <a:lnTo>
                  <a:pt x="173583" y="82903"/>
                </a:lnTo>
                <a:lnTo>
                  <a:pt x="175067" y="73066"/>
                </a:lnTo>
                <a:lnTo>
                  <a:pt x="177540" y="64033"/>
                </a:lnTo>
                <a:lnTo>
                  <a:pt x="180616" y="56718"/>
                </a:lnTo>
                <a:lnTo>
                  <a:pt x="170141" y="56718"/>
                </a:lnTo>
                <a:lnTo>
                  <a:pt x="159842" y="52666"/>
                </a:lnTo>
                <a:lnTo>
                  <a:pt x="164890" y="41448"/>
                </a:lnTo>
                <a:lnTo>
                  <a:pt x="165166" y="41031"/>
                </a:lnTo>
                <a:lnTo>
                  <a:pt x="160758" y="31908"/>
                </a:lnTo>
                <a:lnTo>
                  <a:pt x="154500" y="23571"/>
                </a:lnTo>
                <a:close/>
              </a:path>
              <a:path w="320040" h="195579">
                <a:moveTo>
                  <a:pt x="300915" y="23571"/>
                </a:moveTo>
                <a:lnTo>
                  <a:pt x="237921" y="23571"/>
                </a:lnTo>
                <a:lnTo>
                  <a:pt x="250430" y="24549"/>
                </a:lnTo>
                <a:lnTo>
                  <a:pt x="261442" y="27484"/>
                </a:lnTo>
                <a:lnTo>
                  <a:pt x="289891" y="58612"/>
                </a:lnTo>
                <a:lnTo>
                  <a:pt x="293535" y="85445"/>
                </a:lnTo>
                <a:lnTo>
                  <a:pt x="293535" y="195199"/>
                </a:lnTo>
                <a:lnTo>
                  <a:pt x="319671" y="195199"/>
                </a:lnTo>
                <a:lnTo>
                  <a:pt x="319671" y="82903"/>
                </a:lnTo>
                <a:lnTo>
                  <a:pt x="319225" y="73066"/>
                </a:lnTo>
                <a:lnTo>
                  <a:pt x="319136" y="71098"/>
                </a:lnTo>
                <a:lnTo>
                  <a:pt x="319062" y="69472"/>
                </a:lnTo>
                <a:lnTo>
                  <a:pt x="317233" y="57273"/>
                </a:lnTo>
                <a:lnTo>
                  <a:pt x="314185" y="46270"/>
                </a:lnTo>
                <a:lnTo>
                  <a:pt x="309920" y="36467"/>
                </a:lnTo>
                <a:lnTo>
                  <a:pt x="304550" y="27846"/>
                </a:lnTo>
                <a:lnTo>
                  <a:pt x="300915" y="23571"/>
                </a:lnTo>
                <a:close/>
              </a:path>
              <a:path w="320040" h="195579">
                <a:moveTo>
                  <a:pt x="165166" y="41031"/>
                </a:moveTo>
                <a:lnTo>
                  <a:pt x="164890" y="41448"/>
                </a:lnTo>
                <a:lnTo>
                  <a:pt x="159842" y="52666"/>
                </a:lnTo>
                <a:lnTo>
                  <a:pt x="170141" y="56718"/>
                </a:lnTo>
                <a:lnTo>
                  <a:pt x="166324" y="43428"/>
                </a:lnTo>
                <a:lnTo>
                  <a:pt x="165166" y="41031"/>
                </a:lnTo>
                <a:close/>
              </a:path>
              <a:path w="320040" h="195579">
                <a:moveTo>
                  <a:pt x="241592" y="0"/>
                </a:moveTo>
                <a:lnTo>
                  <a:pt x="201165" y="8186"/>
                </a:lnTo>
                <a:lnTo>
                  <a:pt x="165166" y="41031"/>
                </a:lnTo>
                <a:lnTo>
                  <a:pt x="166324" y="43428"/>
                </a:lnTo>
                <a:lnTo>
                  <a:pt x="170141" y="56718"/>
                </a:lnTo>
                <a:lnTo>
                  <a:pt x="180616" y="56718"/>
                </a:lnTo>
                <a:lnTo>
                  <a:pt x="181000" y="55803"/>
                </a:lnTo>
                <a:lnTo>
                  <a:pt x="185382" y="48436"/>
                </a:lnTo>
                <a:lnTo>
                  <a:pt x="219362" y="25646"/>
                </a:lnTo>
                <a:lnTo>
                  <a:pt x="237921" y="23571"/>
                </a:lnTo>
                <a:lnTo>
                  <a:pt x="300915" y="23571"/>
                </a:lnTo>
                <a:lnTo>
                  <a:pt x="298219" y="20400"/>
                </a:lnTo>
                <a:lnTo>
                  <a:pt x="263642" y="2255"/>
                </a:lnTo>
                <a:lnTo>
                  <a:pt x="252995" y="564"/>
                </a:lnTo>
                <a:lnTo>
                  <a:pt x="241592" y="0"/>
                </a:lnTo>
                <a:close/>
              </a:path>
              <a:path w="320040" h="195579">
                <a:moveTo>
                  <a:pt x="25031" y="37064"/>
                </a:moveTo>
                <a:lnTo>
                  <a:pt x="20993" y="44932"/>
                </a:lnTo>
                <a:lnTo>
                  <a:pt x="25031" y="54140"/>
                </a:lnTo>
                <a:lnTo>
                  <a:pt x="25031" y="37064"/>
                </a:lnTo>
                <a:close/>
              </a:path>
              <a:path w="320040" h="195579">
                <a:moveTo>
                  <a:pt x="96126" y="0"/>
                </a:moveTo>
                <a:lnTo>
                  <a:pt x="49530" y="11963"/>
                </a:lnTo>
                <a:lnTo>
                  <a:pt x="25031" y="37064"/>
                </a:lnTo>
                <a:lnTo>
                  <a:pt x="25031" y="54140"/>
                </a:lnTo>
                <a:lnTo>
                  <a:pt x="35050" y="54140"/>
                </a:lnTo>
                <a:lnTo>
                  <a:pt x="38442" y="48436"/>
                </a:lnTo>
                <a:lnTo>
                  <a:pt x="43678" y="41990"/>
                </a:lnTo>
                <a:lnTo>
                  <a:pt x="81501" y="24090"/>
                </a:lnTo>
                <a:lnTo>
                  <a:pt x="90970" y="23571"/>
                </a:lnTo>
                <a:lnTo>
                  <a:pt x="154500" y="23571"/>
                </a:lnTo>
                <a:lnTo>
                  <a:pt x="153441" y="22160"/>
                </a:lnTo>
                <a:lnTo>
                  <a:pt x="144373" y="14185"/>
                </a:lnTo>
                <a:lnTo>
                  <a:pt x="133898" y="7983"/>
                </a:lnTo>
                <a:lnTo>
                  <a:pt x="122595" y="3638"/>
                </a:lnTo>
                <a:lnTo>
                  <a:pt x="122785" y="3638"/>
                </a:lnTo>
                <a:lnTo>
                  <a:pt x="109876" y="909"/>
                </a:lnTo>
                <a:lnTo>
                  <a:pt x="110108" y="909"/>
                </a:lnTo>
                <a:lnTo>
                  <a:pt x="961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71" name="object 171" descr=""/>
          <p:cNvGrpSpPr/>
          <p:nvPr/>
        </p:nvGrpSpPr>
        <p:grpSpPr>
          <a:xfrm>
            <a:off x="9492691" y="4433214"/>
            <a:ext cx="532765" cy="238125"/>
            <a:chOff x="9492691" y="4433214"/>
            <a:chExt cx="532765" cy="238125"/>
          </a:xfrm>
        </p:grpSpPr>
        <p:pic>
          <p:nvPicPr>
            <p:cNvPr id="172" name="object 172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9492691" y="4474095"/>
              <a:ext cx="197027" cy="197040"/>
            </a:xfrm>
            <a:prstGeom prst="rect">
              <a:avLst/>
            </a:prstGeom>
          </p:spPr>
        </p:pic>
        <p:pic>
          <p:nvPicPr>
            <p:cNvPr id="173" name="object 173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9716249" y="4433214"/>
              <a:ext cx="308635" cy="237921"/>
            </a:xfrm>
            <a:prstGeom prst="rect">
              <a:avLst/>
            </a:prstGeom>
          </p:spPr>
        </p:pic>
      </p:grpSp>
      <p:sp>
        <p:nvSpPr>
          <p:cNvPr id="174" name="object 174" descr=""/>
          <p:cNvSpPr/>
          <p:nvPr/>
        </p:nvSpPr>
        <p:spPr>
          <a:xfrm>
            <a:off x="10149344" y="4396016"/>
            <a:ext cx="196850" cy="275590"/>
          </a:xfrm>
          <a:custGeom>
            <a:avLst/>
            <a:gdLst/>
            <a:ahLst/>
            <a:cxnLst/>
            <a:rect l="l" t="t" r="r" b="b"/>
            <a:pathLst>
              <a:path w="196850" h="275589">
                <a:moveTo>
                  <a:pt x="96481" y="78079"/>
                </a:moveTo>
                <a:lnTo>
                  <a:pt x="58264" y="85023"/>
                </a:lnTo>
                <a:lnTo>
                  <a:pt x="19362" y="114416"/>
                </a:lnTo>
                <a:lnTo>
                  <a:pt x="781" y="162147"/>
                </a:lnTo>
                <a:lnTo>
                  <a:pt x="0" y="176415"/>
                </a:lnTo>
                <a:lnTo>
                  <a:pt x="781" y="190536"/>
                </a:lnTo>
                <a:lnTo>
                  <a:pt x="3127" y="203806"/>
                </a:lnTo>
                <a:lnTo>
                  <a:pt x="6974" y="216014"/>
                </a:lnTo>
                <a:lnTo>
                  <a:pt x="7040" y="216224"/>
                </a:lnTo>
                <a:lnTo>
                  <a:pt x="36582" y="255728"/>
                </a:lnTo>
                <a:lnTo>
                  <a:pt x="83343" y="274394"/>
                </a:lnTo>
                <a:lnTo>
                  <a:pt x="84014" y="274394"/>
                </a:lnTo>
                <a:lnTo>
                  <a:pt x="96481" y="275120"/>
                </a:lnTo>
                <a:lnTo>
                  <a:pt x="142354" y="263512"/>
                </a:lnTo>
                <a:lnTo>
                  <a:pt x="157474" y="251917"/>
                </a:lnTo>
                <a:lnTo>
                  <a:pt x="98336" y="251917"/>
                </a:lnTo>
                <a:lnTo>
                  <a:pt x="88456" y="251329"/>
                </a:lnTo>
                <a:lnTo>
                  <a:pt x="47320" y="231201"/>
                </a:lnTo>
                <a:lnTo>
                  <a:pt x="28908" y="197543"/>
                </a:lnTo>
                <a:lnTo>
                  <a:pt x="26517" y="176415"/>
                </a:lnTo>
                <a:lnTo>
                  <a:pt x="27115" y="165364"/>
                </a:lnTo>
                <a:lnTo>
                  <a:pt x="41286" y="128642"/>
                </a:lnTo>
                <a:lnTo>
                  <a:pt x="79086" y="103258"/>
                </a:lnTo>
                <a:lnTo>
                  <a:pt x="98336" y="100914"/>
                </a:lnTo>
                <a:lnTo>
                  <a:pt x="157114" y="100914"/>
                </a:lnTo>
                <a:lnTo>
                  <a:pt x="151505" y="95859"/>
                </a:lnTo>
                <a:lnTo>
                  <a:pt x="141973" y="89496"/>
                </a:lnTo>
                <a:lnTo>
                  <a:pt x="131605" y="84503"/>
                </a:lnTo>
                <a:lnTo>
                  <a:pt x="120565" y="80935"/>
                </a:lnTo>
                <a:lnTo>
                  <a:pt x="109170" y="78851"/>
                </a:lnTo>
                <a:lnTo>
                  <a:pt x="109850" y="78851"/>
                </a:lnTo>
                <a:lnTo>
                  <a:pt x="96481" y="78079"/>
                </a:lnTo>
                <a:close/>
              </a:path>
              <a:path w="196850" h="275589">
                <a:moveTo>
                  <a:pt x="196303" y="0"/>
                </a:moveTo>
                <a:lnTo>
                  <a:pt x="170154" y="0"/>
                </a:lnTo>
                <a:lnTo>
                  <a:pt x="170154" y="116694"/>
                </a:lnTo>
                <a:lnTo>
                  <a:pt x="174015" y="122821"/>
                </a:lnTo>
                <a:lnTo>
                  <a:pt x="179249" y="134392"/>
                </a:lnTo>
                <a:lnTo>
                  <a:pt x="182987" y="147180"/>
                </a:lnTo>
                <a:lnTo>
                  <a:pt x="185231" y="161187"/>
                </a:lnTo>
                <a:lnTo>
                  <a:pt x="185960" y="176047"/>
                </a:lnTo>
                <a:lnTo>
                  <a:pt x="185978" y="176415"/>
                </a:lnTo>
                <a:lnTo>
                  <a:pt x="185291" y="190536"/>
                </a:lnTo>
                <a:lnTo>
                  <a:pt x="174193" y="229819"/>
                </a:lnTo>
                <a:lnTo>
                  <a:pt x="171259" y="234574"/>
                </a:lnTo>
                <a:lnTo>
                  <a:pt x="171259" y="273278"/>
                </a:lnTo>
                <a:lnTo>
                  <a:pt x="196303" y="273278"/>
                </a:lnTo>
                <a:lnTo>
                  <a:pt x="196303" y="0"/>
                </a:lnTo>
                <a:close/>
              </a:path>
              <a:path w="196850" h="275589">
                <a:moveTo>
                  <a:pt x="157114" y="100914"/>
                </a:moveTo>
                <a:lnTo>
                  <a:pt x="98336" y="100914"/>
                </a:lnTo>
                <a:lnTo>
                  <a:pt x="108379" y="101500"/>
                </a:lnTo>
                <a:lnTo>
                  <a:pt x="117897" y="103258"/>
                </a:lnTo>
                <a:lnTo>
                  <a:pt x="155991" y="128642"/>
                </a:lnTo>
                <a:lnTo>
                  <a:pt x="169924" y="165364"/>
                </a:lnTo>
                <a:lnTo>
                  <a:pt x="170490" y="176047"/>
                </a:lnTo>
                <a:lnTo>
                  <a:pt x="170510" y="176415"/>
                </a:lnTo>
                <a:lnTo>
                  <a:pt x="161124" y="216014"/>
                </a:lnTo>
                <a:lnTo>
                  <a:pt x="126886" y="246634"/>
                </a:lnTo>
                <a:lnTo>
                  <a:pt x="98336" y="251917"/>
                </a:lnTo>
                <a:lnTo>
                  <a:pt x="157474" y="251917"/>
                </a:lnTo>
                <a:lnTo>
                  <a:pt x="160335" y="249294"/>
                </a:lnTo>
                <a:lnTo>
                  <a:pt x="167780" y="240212"/>
                </a:lnTo>
                <a:lnTo>
                  <a:pt x="171259" y="234574"/>
                </a:lnTo>
                <a:lnTo>
                  <a:pt x="171259" y="215087"/>
                </a:lnTo>
                <a:lnTo>
                  <a:pt x="173813" y="176415"/>
                </a:lnTo>
                <a:lnTo>
                  <a:pt x="173837" y="176047"/>
                </a:lnTo>
                <a:lnTo>
                  <a:pt x="170154" y="137007"/>
                </a:lnTo>
                <a:lnTo>
                  <a:pt x="170154" y="116694"/>
                </a:lnTo>
                <a:lnTo>
                  <a:pt x="167526" y="112522"/>
                </a:lnTo>
                <a:lnTo>
                  <a:pt x="160023" y="103535"/>
                </a:lnTo>
                <a:lnTo>
                  <a:pt x="157114" y="100914"/>
                </a:lnTo>
                <a:close/>
              </a:path>
              <a:path w="196850" h="275589">
                <a:moveTo>
                  <a:pt x="170154" y="116694"/>
                </a:moveTo>
                <a:lnTo>
                  <a:pt x="170154" y="137007"/>
                </a:lnTo>
                <a:lnTo>
                  <a:pt x="173837" y="176047"/>
                </a:lnTo>
                <a:lnTo>
                  <a:pt x="171259" y="215087"/>
                </a:lnTo>
                <a:lnTo>
                  <a:pt x="171259" y="234574"/>
                </a:lnTo>
                <a:lnTo>
                  <a:pt x="174193" y="229819"/>
                </a:lnTo>
                <a:lnTo>
                  <a:pt x="179356" y="218195"/>
                </a:lnTo>
                <a:lnTo>
                  <a:pt x="183038" y="205422"/>
                </a:lnTo>
                <a:lnTo>
                  <a:pt x="185244" y="191496"/>
                </a:lnTo>
                <a:lnTo>
                  <a:pt x="185978" y="176415"/>
                </a:lnTo>
                <a:lnTo>
                  <a:pt x="185278" y="162147"/>
                </a:lnTo>
                <a:lnTo>
                  <a:pt x="185231" y="161187"/>
                </a:lnTo>
                <a:lnTo>
                  <a:pt x="182987" y="147180"/>
                </a:lnTo>
                <a:lnTo>
                  <a:pt x="179249" y="134392"/>
                </a:lnTo>
                <a:lnTo>
                  <a:pt x="174015" y="122821"/>
                </a:lnTo>
                <a:lnTo>
                  <a:pt x="170154" y="1166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75" name="object 175" descr=""/>
          <p:cNvGrpSpPr/>
          <p:nvPr/>
        </p:nvGrpSpPr>
        <p:grpSpPr>
          <a:xfrm>
            <a:off x="10412679" y="4396016"/>
            <a:ext cx="657860" cy="275590"/>
            <a:chOff x="10412679" y="4396016"/>
            <a:chExt cx="657860" cy="275590"/>
          </a:xfrm>
        </p:grpSpPr>
        <p:sp>
          <p:nvSpPr>
            <p:cNvPr id="176" name="object 176" descr=""/>
            <p:cNvSpPr/>
            <p:nvPr/>
          </p:nvSpPr>
          <p:spPr>
            <a:xfrm>
              <a:off x="10412679" y="4396016"/>
              <a:ext cx="38735" cy="273685"/>
            </a:xfrm>
            <a:custGeom>
              <a:avLst/>
              <a:gdLst/>
              <a:ahLst/>
              <a:cxnLst/>
              <a:rect l="l" t="t" r="r" b="b"/>
              <a:pathLst>
                <a:path w="38734" h="273685">
                  <a:moveTo>
                    <a:pt x="32042" y="79921"/>
                  </a:moveTo>
                  <a:lnTo>
                    <a:pt x="5892" y="79921"/>
                  </a:lnTo>
                  <a:lnTo>
                    <a:pt x="5892" y="273278"/>
                  </a:lnTo>
                  <a:lnTo>
                    <a:pt x="32042" y="273278"/>
                  </a:lnTo>
                  <a:lnTo>
                    <a:pt x="32042" y="79921"/>
                  </a:lnTo>
                  <a:close/>
                </a:path>
                <a:path w="38734" h="273685">
                  <a:moveTo>
                    <a:pt x="24549" y="0"/>
                  </a:moveTo>
                  <a:lnTo>
                    <a:pt x="13754" y="0"/>
                  </a:lnTo>
                  <a:lnTo>
                    <a:pt x="9207" y="1778"/>
                  </a:lnTo>
                  <a:lnTo>
                    <a:pt x="1841" y="8902"/>
                  </a:lnTo>
                  <a:lnTo>
                    <a:pt x="0" y="13258"/>
                  </a:lnTo>
                  <a:lnTo>
                    <a:pt x="0" y="23571"/>
                  </a:lnTo>
                  <a:lnTo>
                    <a:pt x="1841" y="27990"/>
                  </a:lnTo>
                  <a:lnTo>
                    <a:pt x="9207" y="35356"/>
                  </a:lnTo>
                  <a:lnTo>
                    <a:pt x="13754" y="37198"/>
                  </a:lnTo>
                  <a:lnTo>
                    <a:pt x="24803" y="37198"/>
                  </a:lnTo>
                  <a:lnTo>
                    <a:pt x="29400" y="35356"/>
                  </a:lnTo>
                  <a:lnTo>
                    <a:pt x="36512" y="27990"/>
                  </a:lnTo>
                  <a:lnTo>
                    <a:pt x="38253" y="23571"/>
                  </a:lnTo>
                  <a:lnTo>
                    <a:pt x="38303" y="12890"/>
                  </a:lnTo>
                  <a:lnTo>
                    <a:pt x="36474" y="8597"/>
                  </a:lnTo>
                  <a:lnTo>
                    <a:pt x="29163" y="1778"/>
                  </a:lnTo>
                  <a:lnTo>
                    <a:pt x="2454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7" name="object 177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0490758" y="4474095"/>
              <a:ext cx="158737" cy="197040"/>
            </a:xfrm>
            <a:prstGeom prst="rect">
              <a:avLst/>
            </a:prstGeom>
          </p:spPr>
        </p:pic>
        <p:pic>
          <p:nvPicPr>
            <p:cNvPr id="178" name="object 178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0677855" y="4474095"/>
              <a:ext cx="175679" cy="197040"/>
            </a:xfrm>
            <a:prstGeom prst="rect">
              <a:avLst/>
            </a:prstGeom>
          </p:spPr>
        </p:pic>
        <p:pic>
          <p:nvPicPr>
            <p:cNvPr id="179" name="object 179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882083" y="4474095"/>
              <a:ext cx="188366" cy="197040"/>
            </a:xfrm>
            <a:prstGeom prst="rect">
              <a:avLst/>
            </a:prstGeom>
          </p:spPr>
        </p:pic>
      </p:grpSp>
      <p:pic>
        <p:nvPicPr>
          <p:cNvPr id="180" name="object 180" descr="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11123853" y="4474095"/>
            <a:ext cx="97231" cy="195199"/>
          </a:xfrm>
          <a:prstGeom prst="rect">
            <a:avLst/>
          </a:prstGeom>
        </p:spPr>
      </p:pic>
      <p:pic>
        <p:nvPicPr>
          <p:cNvPr id="181" name="object 181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1268595" y="4474095"/>
            <a:ext cx="178257" cy="195199"/>
          </a:xfrm>
          <a:prstGeom prst="rect">
            <a:avLst/>
          </a:prstGeom>
        </p:spPr>
      </p:pic>
      <p:sp>
        <p:nvSpPr>
          <p:cNvPr id="182" name="object 182" descr=""/>
          <p:cNvSpPr/>
          <p:nvPr/>
        </p:nvSpPr>
        <p:spPr>
          <a:xfrm>
            <a:off x="11511674" y="4396016"/>
            <a:ext cx="38735" cy="273685"/>
          </a:xfrm>
          <a:custGeom>
            <a:avLst/>
            <a:gdLst/>
            <a:ahLst/>
            <a:cxnLst/>
            <a:rect l="l" t="t" r="r" b="b"/>
            <a:pathLst>
              <a:path w="38734" h="273685">
                <a:moveTo>
                  <a:pt x="32042" y="79921"/>
                </a:moveTo>
                <a:lnTo>
                  <a:pt x="5892" y="79921"/>
                </a:lnTo>
                <a:lnTo>
                  <a:pt x="5892" y="273278"/>
                </a:lnTo>
                <a:lnTo>
                  <a:pt x="32042" y="273278"/>
                </a:lnTo>
                <a:lnTo>
                  <a:pt x="32042" y="79921"/>
                </a:lnTo>
                <a:close/>
              </a:path>
              <a:path w="38734" h="273685">
                <a:moveTo>
                  <a:pt x="24536" y="0"/>
                </a:moveTo>
                <a:lnTo>
                  <a:pt x="13741" y="0"/>
                </a:lnTo>
                <a:lnTo>
                  <a:pt x="9194" y="1778"/>
                </a:lnTo>
                <a:lnTo>
                  <a:pt x="1828" y="8902"/>
                </a:lnTo>
                <a:lnTo>
                  <a:pt x="0" y="13258"/>
                </a:lnTo>
                <a:lnTo>
                  <a:pt x="0" y="23571"/>
                </a:lnTo>
                <a:lnTo>
                  <a:pt x="1828" y="27990"/>
                </a:lnTo>
                <a:lnTo>
                  <a:pt x="9194" y="35356"/>
                </a:lnTo>
                <a:lnTo>
                  <a:pt x="13741" y="37198"/>
                </a:lnTo>
                <a:lnTo>
                  <a:pt x="24790" y="37198"/>
                </a:lnTo>
                <a:lnTo>
                  <a:pt x="29387" y="35356"/>
                </a:lnTo>
                <a:lnTo>
                  <a:pt x="36512" y="27990"/>
                </a:lnTo>
                <a:lnTo>
                  <a:pt x="38240" y="23571"/>
                </a:lnTo>
                <a:lnTo>
                  <a:pt x="38290" y="12890"/>
                </a:lnTo>
                <a:lnTo>
                  <a:pt x="36461" y="8597"/>
                </a:lnTo>
                <a:lnTo>
                  <a:pt x="29163" y="1778"/>
                </a:lnTo>
                <a:lnTo>
                  <a:pt x="245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3" name="object 183" descr="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11616638" y="4474095"/>
            <a:ext cx="178257" cy="195199"/>
          </a:xfrm>
          <a:prstGeom prst="rect">
            <a:avLst/>
          </a:prstGeom>
        </p:spPr>
      </p:pic>
      <p:sp>
        <p:nvSpPr>
          <p:cNvPr id="184" name="object 184" descr=""/>
          <p:cNvSpPr/>
          <p:nvPr/>
        </p:nvSpPr>
        <p:spPr>
          <a:xfrm>
            <a:off x="11846077" y="4474083"/>
            <a:ext cx="199390" cy="268605"/>
          </a:xfrm>
          <a:custGeom>
            <a:avLst/>
            <a:gdLst/>
            <a:ahLst/>
            <a:cxnLst/>
            <a:rect l="l" t="t" r="r" b="b"/>
            <a:pathLst>
              <a:path w="199390" h="268604">
                <a:moveTo>
                  <a:pt x="25031" y="218770"/>
                </a:moveTo>
                <a:lnTo>
                  <a:pt x="11772" y="238658"/>
                </a:lnTo>
                <a:lnTo>
                  <a:pt x="19902" y="245425"/>
                </a:lnTo>
                <a:lnTo>
                  <a:pt x="29183" y="251364"/>
                </a:lnTo>
                <a:lnTo>
                  <a:pt x="76044" y="266557"/>
                </a:lnTo>
                <a:lnTo>
                  <a:pt x="102019" y="268490"/>
                </a:lnTo>
                <a:lnTo>
                  <a:pt x="124493" y="267028"/>
                </a:lnTo>
                <a:lnTo>
                  <a:pt x="144044" y="262643"/>
                </a:lnTo>
                <a:lnTo>
                  <a:pt x="160674" y="255337"/>
                </a:lnTo>
                <a:lnTo>
                  <a:pt x="174145" y="245287"/>
                </a:lnTo>
                <a:lnTo>
                  <a:pt x="101269" y="245287"/>
                </a:lnTo>
                <a:lnTo>
                  <a:pt x="90193" y="244839"/>
                </a:lnTo>
                <a:lnTo>
                  <a:pt x="49107" y="234209"/>
                </a:lnTo>
                <a:lnTo>
                  <a:pt x="32252" y="224537"/>
                </a:lnTo>
                <a:lnTo>
                  <a:pt x="25031" y="218770"/>
                </a:lnTo>
                <a:close/>
              </a:path>
              <a:path w="199390" h="268604">
                <a:moveTo>
                  <a:pt x="198882" y="1841"/>
                </a:moveTo>
                <a:lnTo>
                  <a:pt x="173837" y="1841"/>
                </a:lnTo>
                <a:lnTo>
                  <a:pt x="173837" y="38525"/>
                </a:lnTo>
                <a:lnTo>
                  <a:pt x="176403" y="42354"/>
                </a:lnTo>
                <a:lnTo>
                  <a:pt x="181725" y="53427"/>
                </a:lnTo>
                <a:lnTo>
                  <a:pt x="185523" y="65651"/>
                </a:lnTo>
                <a:lnTo>
                  <a:pt x="187799" y="79025"/>
                </a:lnTo>
                <a:lnTo>
                  <a:pt x="188556" y="93548"/>
                </a:lnTo>
                <a:lnTo>
                  <a:pt x="187856" y="106968"/>
                </a:lnTo>
                <a:lnTo>
                  <a:pt x="176338" y="144838"/>
                </a:lnTo>
                <a:lnTo>
                  <a:pt x="172720" y="150252"/>
                </a:lnTo>
                <a:lnTo>
                  <a:pt x="172601" y="176784"/>
                </a:lnTo>
                <a:lnTo>
                  <a:pt x="162990" y="218419"/>
                </a:lnTo>
                <a:lnTo>
                  <a:pt x="118469" y="244218"/>
                </a:lnTo>
                <a:lnTo>
                  <a:pt x="101269" y="245287"/>
                </a:lnTo>
                <a:lnTo>
                  <a:pt x="174145" y="245287"/>
                </a:lnTo>
                <a:lnTo>
                  <a:pt x="197349" y="195001"/>
                </a:lnTo>
                <a:lnTo>
                  <a:pt x="198882" y="171627"/>
                </a:lnTo>
                <a:lnTo>
                  <a:pt x="198882" y="1841"/>
                </a:lnTo>
                <a:close/>
              </a:path>
              <a:path w="199390" h="268604">
                <a:moveTo>
                  <a:pt x="97231" y="0"/>
                </a:moveTo>
                <a:lnTo>
                  <a:pt x="58904" y="6632"/>
                </a:lnTo>
                <a:lnTo>
                  <a:pt x="19651" y="34750"/>
                </a:lnTo>
                <a:lnTo>
                  <a:pt x="795" y="80141"/>
                </a:lnTo>
                <a:lnTo>
                  <a:pt x="0" y="93548"/>
                </a:lnTo>
                <a:lnTo>
                  <a:pt x="795" y="106968"/>
                </a:lnTo>
                <a:lnTo>
                  <a:pt x="19651" y="152630"/>
                </a:lnTo>
                <a:lnTo>
                  <a:pt x="58904" y="181103"/>
                </a:lnTo>
                <a:lnTo>
                  <a:pt x="84090" y="187142"/>
                </a:lnTo>
                <a:lnTo>
                  <a:pt x="84794" y="187142"/>
                </a:lnTo>
                <a:lnTo>
                  <a:pt x="97231" y="187833"/>
                </a:lnTo>
                <a:lnTo>
                  <a:pt x="143624" y="176784"/>
                </a:lnTo>
                <a:lnTo>
                  <a:pt x="160506" y="164630"/>
                </a:lnTo>
                <a:lnTo>
                  <a:pt x="99809" y="164630"/>
                </a:lnTo>
                <a:lnTo>
                  <a:pt x="89569" y="164067"/>
                </a:lnTo>
                <a:lnTo>
                  <a:pt x="47134" y="144838"/>
                </a:lnTo>
                <a:lnTo>
                  <a:pt x="27105" y="103734"/>
                </a:lnTo>
                <a:lnTo>
                  <a:pt x="26517" y="93548"/>
                </a:lnTo>
                <a:lnTo>
                  <a:pt x="27105" y="83373"/>
                </a:lnTo>
                <a:lnTo>
                  <a:pt x="47134" y="42591"/>
                </a:lnTo>
                <a:lnTo>
                  <a:pt x="89569" y="23398"/>
                </a:lnTo>
                <a:lnTo>
                  <a:pt x="99809" y="22834"/>
                </a:lnTo>
                <a:lnTo>
                  <a:pt x="160810" y="22834"/>
                </a:lnTo>
                <a:lnTo>
                  <a:pt x="153410" y="16667"/>
                </a:lnTo>
                <a:lnTo>
                  <a:pt x="143624" y="10680"/>
                </a:lnTo>
                <a:lnTo>
                  <a:pt x="132987" y="6011"/>
                </a:lnTo>
                <a:lnTo>
                  <a:pt x="121708" y="2673"/>
                </a:lnTo>
                <a:lnTo>
                  <a:pt x="110200" y="737"/>
                </a:lnTo>
                <a:lnTo>
                  <a:pt x="111086" y="737"/>
                </a:lnTo>
                <a:lnTo>
                  <a:pt x="97231" y="0"/>
                </a:lnTo>
                <a:close/>
              </a:path>
              <a:path w="199390" h="268604">
                <a:moveTo>
                  <a:pt x="160810" y="22834"/>
                </a:moveTo>
                <a:lnTo>
                  <a:pt x="99809" y="22834"/>
                </a:lnTo>
                <a:lnTo>
                  <a:pt x="110186" y="23398"/>
                </a:lnTo>
                <a:lnTo>
                  <a:pt x="119965" y="25092"/>
                </a:lnTo>
                <a:lnTo>
                  <a:pt x="158664" y="49228"/>
                </a:lnTo>
                <a:lnTo>
                  <a:pt x="173469" y="93548"/>
                </a:lnTo>
                <a:lnTo>
                  <a:pt x="172869" y="103734"/>
                </a:lnTo>
                <a:lnTo>
                  <a:pt x="152560" y="144838"/>
                </a:lnTo>
                <a:lnTo>
                  <a:pt x="110186" y="164067"/>
                </a:lnTo>
                <a:lnTo>
                  <a:pt x="99809" y="164630"/>
                </a:lnTo>
                <a:lnTo>
                  <a:pt x="160506" y="164630"/>
                </a:lnTo>
                <a:lnTo>
                  <a:pt x="162137" y="163248"/>
                </a:lnTo>
                <a:lnTo>
                  <a:pt x="169802" y="154616"/>
                </a:lnTo>
                <a:lnTo>
                  <a:pt x="172720" y="150252"/>
                </a:lnTo>
                <a:lnTo>
                  <a:pt x="172720" y="126695"/>
                </a:lnTo>
                <a:lnTo>
                  <a:pt x="176403" y="93548"/>
                </a:lnTo>
                <a:lnTo>
                  <a:pt x="173837" y="60401"/>
                </a:lnTo>
                <a:lnTo>
                  <a:pt x="173837" y="38525"/>
                </a:lnTo>
                <a:lnTo>
                  <a:pt x="169802" y="32503"/>
                </a:lnTo>
                <a:lnTo>
                  <a:pt x="162137" y="23941"/>
                </a:lnTo>
                <a:lnTo>
                  <a:pt x="160810" y="22834"/>
                </a:lnTo>
                <a:close/>
              </a:path>
              <a:path w="199390" h="268604">
                <a:moveTo>
                  <a:pt x="173837" y="38525"/>
                </a:moveTo>
                <a:lnTo>
                  <a:pt x="173837" y="60401"/>
                </a:lnTo>
                <a:lnTo>
                  <a:pt x="176403" y="93548"/>
                </a:lnTo>
                <a:lnTo>
                  <a:pt x="172720" y="126695"/>
                </a:lnTo>
                <a:lnTo>
                  <a:pt x="172720" y="150252"/>
                </a:lnTo>
                <a:lnTo>
                  <a:pt x="176338" y="144838"/>
                </a:lnTo>
                <a:lnTo>
                  <a:pt x="187799" y="108076"/>
                </a:lnTo>
                <a:lnTo>
                  <a:pt x="188556" y="93548"/>
                </a:lnTo>
                <a:lnTo>
                  <a:pt x="187857" y="80141"/>
                </a:lnTo>
                <a:lnTo>
                  <a:pt x="187799" y="79025"/>
                </a:lnTo>
                <a:lnTo>
                  <a:pt x="185523" y="65651"/>
                </a:lnTo>
                <a:lnTo>
                  <a:pt x="181725" y="53427"/>
                </a:lnTo>
                <a:lnTo>
                  <a:pt x="176516" y="42591"/>
                </a:lnTo>
                <a:lnTo>
                  <a:pt x="176403" y="42354"/>
                </a:lnTo>
                <a:lnTo>
                  <a:pt x="173837" y="385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5" name="object 185" descr="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12178283" y="4474095"/>
            <a:ext cx="376034" cy="197040"/>
          </a:xfrm>
          <a:prstGeom prst="rect">
            <a:avLst/>
          </a:prstGeom>
        </p:spPr>
      </p:pic>
      <p:grpSp>
        <p:nvGrpSpPr>
          <p:cNvPr id="186" name="object 186" descr=""/>
          <p:cNvGrpSpPr/>
          <p:nvPr/>
        </p:nvGrpSpPr>
        <p:grpSpPr>
          <a:xfrm>
            <a:off x="12625399" y="4474095"/>
            <a:ext cx="419100" cy="266700"/>
            <a:chOff x="12625399" y="4474095"/>
            <a:chExt cx="419100" cy="266700"/>
          </a:xfrm>
        </p:grpSpPr>
        <p:sp>
          <p:nvSpPr>
            <p:cNvPr id="187" name="object 187" descr=""/>
            <p:cNvSpPr/>
            <p:nvPr/>
          </p:nvSpPr>
          <p:spPr>
            <a:xfrm>
              <a:off x="12625399" y="4474095"/>
              <a:ext cx="196850" cy="266700"/>
            </a:xfrm>
            <a:custGeom>
              <a:avLst/>
              <a:gdLst/>
              <a:ahLst/>
              <a:cxnLst/>
              <a:rect l="l" t="t" r="r" b="b"/>
              <a:pathLst>
                <a:path w="196850" h="266700">
                  <a:moveTo>
                    <a:pt x="25044" y="1841"/>
                  </a:moveTo>
                  <a:lnTo>
                    <a:pt x="0" y="1841"/>
                  </a:lnTo>
                  <a:lnTo>
                    <a:pt x="0" y="266649"/>
                  </a:lnTo>
                  <a:lnTo>
                    <a:pt x="26149" y="266649"/>
                  </a:lnTo>
                  <a:lnTo>
                    <a:pt x="26149" y="158045"/>
                  </a:lnTo>
                  <a:lnTo>
                    <a:pt x="22288" y="151917"/>
                  </a:lnTo>
                  <a:lnTo>
                    <a:pt x="17047" y="140359"/>
                  </a:lnTo>
                  <a:lnTo>
                    <a:pt x="13304" y="127574"/>
                  </a:lnTo>
                  <a:lnTo>
                    <a:pt x="11060" y="113566"/>
                  </a:lnTo>
                  <a:lnTo>
                    <a:pt x="10330" y="98704"/>
                  </a:lnTo>
                  <a:lnTo>
                    <a:pt x="10312" y="98336"/>
                  </a:lnTo>
                  <a:lnTo>
                    <a:pt x="10995" y="84217"/>
                  </a:lnTo>
                  <a:lnTo>
                    <a:pt x="11048" y="83112"/>
                  </a:lnTo>
                  <a:lnTo>
                    <a:pt x="13257" y="69105"/>
                  </a:lnTo>
                  <a:lnTo>
                    <a:pt x="16940" y="56314"/>
                  </a:lnTo>
                  <a:lnTo>
                    <a:pt x="22098" y="44742"/>
                  </a:lnTo>
                  <a:lnTo>
                    <a:pt x="25044" y="40020"/>
                  </a:lnTo>
                  <a:lnTo>
                    <a:pt x="25044" y="1841"/>
                  </a:lnTo>
                  <a:close/>
                </a:path>
                <a:path w="196850" h="266700">
                  <a:moveTo>
                    <a:pt x="99822" y="0"/>
                  </a:moveTo>
                  <a:lnTo>
                    <a:pt x="86440" y="771"/>
                  </a:lnTo>
                  <a:lnTo>
                    <a:pt x="87120" y="771"/>
                  </a:lnTo>
                  <a:lnTo>
                    <a:pt x="75690" y="2855"/>
                  </a:lnTo>
                  <a:lnTo>
                    <a:pt x="35999" y="25465"/>
                  </a:lnTo>
                  <a:lnTo>
                    <a:pt x="25044" y="40020"/>
                  </a:lnTo>
                  <a:lnTo>
                    <a:pt x="25044" y="60032"/>
                  </a:lnTo>
                  <a:lnTo>
                    <a:pt x="22490" y="98336"/>
                  </a:lnTo>
                  <a:lnTo>
                    <a:pt x="22466" y="98704"/>
                  </a:lnTo>
                  <a:lnTo>
                    <a:pt x="26149" y="137744"/>
                  </a:lnTo>
                  <a:lnTo>
                    <a:pt x="26149" y="158045"/>
                  </a:lnTo>
                  <a:lnTo>
                    <a:pt x="54508" y="185445"/>
                  </a:lnTo>
                  <a:lnTo>
                    <a:pt x="99822" y="197040"/>
                  </a:lnTo>
                  <a:lnTo>
                    <a:pt x="112314" y="196314"/>
                  </a:lnTo>
                  <a:lnTo>
                    <a:pt x="112968" y="196314"/>
                  </a:lnTo>
                  <a:lnTo>
                    <a:pt x="149352" y="184518"/>
                  </a:lnTo>
                  <a:lnTo>
                    <a:pt x="164077" y="173837"/>
                  </a:lnTo>
                  <a:lnTo>
                    <a:pt x="97967" y="173837"/>
                  </a:lnTo>
                  <a:lnTo>
                    <a:pt x="87916" y="173249"/>
                  </a:lnTo>
                  <a:lnTo>
                    <a:pt x="46316" y="153127"/>
                  </a:lnTo>
                  <a:lnTo>
                    <a:pt x="28132" y="119464"/>
                  </a:lnTo>
                  <a:lnTo>
                    <a:pt x="25800" y="98704"/>
                  </a:lnTo>
                  <a:lnTo>
                    <a:pt x="25781" y="98336"/>
                  </a:lnTo>
                  <a:lnTo>
                    <a:pt x="35179" y="58927"/>
                  </a:lnTo>
                  <a:lnTo>
                    <a:pt x="69410" y="28224"/>
                  </a:lnTo>
                  <a:lnTo>
                    <a:pt x="97967" y="22834"/>
                  </a:lnTo>
                  <a:lnTo>
                    <a:pt x="163948" y="22834"/>
                  </a:lnTo>
                  <a:lnTo>
                    <a:pt x="159714" y="19136"/>
                  </a:lnTo>
                  <a:lnTo>
                    <a:pt x="149352" y="12344"/>
                  </a:lnTo>
                  <a:lnTo>
                    <a:pt x="138039" y="6943"/>
                  </a:lnTo>
                  <a:lnTo>
                    <a:pt x="126010" y="3086"/>
                  </a:lnTo>
                  <a:lnTo>
                    <a:pt x="113270" y="771"/>
                  </a:lnTo>
                  <a:lnTo>
                    <a:pt x="99822" y="0"/>
                  </a:lnTo>
                  <a:close/>
                </a:path>
                <a:path w="196850" h="266700">
                  <a:moveTo>
                    <a:pt x="163948" y="22834"/>
                  </a:moveTo>
                  <a:lnTo>
                    <a:pt x="97967" y="22834"/>
                  </a:lnTo>
                  <a:lnTo>
                    <a:pt x="108005" y="23434"/>
                  </a:lnTo>
                  <a:lnTo>
                    <a:pt x="117487" y="25231"/>
                  </a:lnTo>
                  <a:lnTo>
                    <a:pt x="155375" y="50919"/>
                  </a:lnTo>
                  <a:lnTo>
                    <a:pt x="169556" y="87451"/>
                  </a:lnTo>
                  <a:lnTo>
                    <a:pt x="170154" y="98336"/>
                  </a:lnTo>
                  <a:lnTo>
                    <a:pt x="169556" y="109232"/>
                  </a:lnTo>
                  <a:lnTo>
                    <a:pt x="155375" y="146014"/>
                  </a:lnTo>
                  <a:lnTo>
                    <a:pt x="117487" y="171488"/>
                  </a:lnTo>
                  <a:lnTo>
                    <a:pt x="97967" y="173837"/>
                  </a:lnTo>
                  <a:lnTo>
                    <a:pt x="164077" y="173837"/>
                  </a:lnTo>
                  <a:lnTo>
                    <a:pt x="189258" y="138389"/>
                  </a:lnTo>
                  <a:lnTo>
                    <a:pt x="196283" y="98704"/>
                  </a:lnTo>
                  <a:lnTo>
                    <a:pt x="196303" y="98336"/>
                  </a:lnTo>
                  <a:lnTo>
                    <a:pt x="195520" y="84217"/>
                  </a:lnTo>
                  <a:lnTo>
                    <a:pt x="193171" y="70950"/>
                  </a:lnTo>
                  <a:lnTo>
                    <a:pt x="189382" y="58927"/>
                  </a:lnTo>
                  <a:lnTo>
                    <a:pt x="189258" y="58532"/>
                  </a:lnTo>
                  <a:lnTo>
                    <a:pt x="183781" y="46964"/>
                  </a:lnTo>
                  <a:lnTo>
                    <a:pt x="176934" y="36443"/>
                  </a:lnTo>
                  <a:lnTo>
                    <a:pt x="168910" y="27168"/>
                  </a:lnTo>
                  <a:lnTo>
                    <a:pt x="163948" y="22834"/>
                  </a:lnTo>
                  <a:close/>
                </a:path>
                <a:path w="196850" h="266700">
                  <a:moveTo>
                    <a:pt x="25044" y="40020"/>
                  </a:moveTo>
                  <a:lnTo>
                    <a:pt x="11048" y="83112"/>
                  </a:lnTo>
                  <a:lnTo>
                    <a:pt x="10312" y="98336"/>
                  </a:lnTo>
                  <a:lnTo>
                    <a:pt x="11013" y="112609"/>
                  </a:lnTo>
                  <a:lnTo>
                    <a:pt x="11060" y="113566"/>
                  </a:lnTo>
                  <a:lnTo>
                    <a:pt x="13304" y="127574"/>
                  </a:lnTo>
                  <a:lnTo>
                    <a:pt x="17047" y="140359"/>
                  </a:lnTo>
                  <a:lnTo>
                    <a:pt x="22288" y="151917"/>
                  </a:lnTo>
                  <a:lnTo>
                    <a:pt x="26149" y="158045"/>
                  </a:lnTo>
                  <a:lnTo>
                    <a:pt x="26149" y="137744"/>
                  </a:lnTo>
                  <a:lnTo>
                    <a:pt x="22466" y="98704"/>
                  </a:lnTo>
                  <a:lnTo>
                    <a:pt x="25044" y="60032"/>
                  </a:lnTo>
                  <a:lnTo>
                    <a:pt x="25044" y="400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8" name="object 188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855727" y="4474095"/>
              <a:ext cx="188366" cy="197040"/>
            </a:xfrm>
            <a:prstGeom prst="rect">
              <a:avLst/>
            </a:prstGeom>
          </p:spPr>
        </p:pic>
      </p:grpSp>
      <p:grpSp>
        <p:nvGrpSpPr>
          <p:cNvPr id="189" name="object 189" descr=""/>
          <p:cNvGrpSpPr/>
          <p:nvPr/>
        </p:nvGrpSpPr>
        <p:grpSpPr>
          <a:xfrm>
            <a:off x="13097510" y="4474095"/>
            <a:ext cx="166370" cy="197485"/>
            <a:chOff x="13097510" y="4474095"/>
            <a:chExt cx="166370" cy="197485"/>
          </a:xfrm>
        </p:grpSpPr>
        <p:pic>
          <p:nvPicPr>
            <p:cNvPr id="190" name="object 190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3097510" y="4474095"/>
              <a:ext cx="97231" cy="195199"/>
            </a:xfrm>
            <a:prstGeom prst="rect">
              <a:avLst/>
            </a:prstGeom>
          </p:spPr>
        </p:pic>
        <p:sp>
          <p:nvSpPr>
            <p:cNvPr id="191" name="object 191" descr=""/>
            <p:cNvSpPr/>
            <p:nvPr/>
          </p:nvSpPr>
          <p:spPr>
            <a:xfrm>
              <a:off x="13224675" y="4630991"/>
              <a:ext cx="39370" cy="40640"/>
            </a:xfrm>
            <a:custGeom>
              <a:avLst/>
              <a:gdLst/>
              <a:ahLst/>
              <a:cxnLst/>
              <a:rect l="l" t="t" r="r" b="b"/>
              <a:pathLst>
                <a:path w="39369" h="40639">
                  <a:moveTo>
                    <a:pt x="24917" y="0"/>
                  </a:moveTo>
                  <a:lnTo>
                    <a:pt x="14109" y="0"/>
                  </a:lnTo>
                  <a:lnTo>
                    <a:pt x="9512" y="1841"/>
                  </a:lnTo>
                  <a:lnTo>
                    <a:pt x="1892" y="9207"/>
                  </a:lnTo>
                  <a:lnTo>
                    <a:pt x="0" y="13995"/>
                  </a:lnTo>
                  <a:lnTo>
                    <a:pt x="0" y="25539"/>
                  </a:lnTo>
                  <a:lnTo>
                    <a:pt x="1892" y="30327"/>
                  </a:lnTo>
                  <a:lnTo>
                    <a:pt x="9512" y="38188"/>
                  </a:lnTo>
                  <a:lnTo>
                    <a:pt x="14109" y="40144"/>
                  </a:lnTo>
                  <a:lnTo>
                    <a:pt x="19519" y="40144"/>
                  </a:lnTo>
                  <a:lnTo>
                    <a:pt x="24917" y="40144"/>
                  </a:lnTo>
                  <a:lnTo>
                    <a:pt x="29514" y="38188"/>
                  </a:lnTo>
                  <a:lnTo>
                    <a:pt x="37134" y="30327"/>
                  </a:lnTo>
                  <a:lnTo>
                    <a:pt x="39039" y="25539"/>
                  </a:lnTo>
                  <a:lnTo>
                    <a:pt x="39039" y="13995"/>
                  </a:lnTo>
                  <a:lnTo>
                    <a:pt x="37134" y="9207"/>
                  </a:lnTo>
                  <a:lnTo>
                    <a:pt x="29514" y="1841"/>
                  </a:lnTo>
                  <a:lnTo>
                    <a:pt x="249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1917" y="971702"/>
            <a:ext cx="2393885" cy="486918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46805" y="977963"/>
            <a:ext cx="2321369" cy="349986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692785" y="1589049"/>
            <a:ext cx="969010" cy="361315"/>
          </a:xfrm>
          <a:custGeom>
            <a:avLst/>
            <a:gdLst/>
            <a:ahLst/>
            <a:cxnLst/>
            <a:rect l="l" t="t" r="r" b="b"/>
            <a:pathLst>
              <a:path w="969010" h="361314">
                <a:moveTo>
                  <a:pt x="362521" y="144741"/>
                </a:moveTo>
                <a:lnTo>
                  <a:pt x="278536" y="144741"/>
                </a:lnTo>
                <a:lnTo>
                  <a:pt x="278536" y="160909"/>
                </a:lnTo>
                <a:lnTo>
                  <a:pt x="307301" y="160909"/>
                </a:lnTo>
                <a:lnTo>
                  <a:pt x="312864" y="163169"/>
                </a:lnTo>
                <a:lnTo>
                  <a:pt x="312864" y="170624"/>
                </a:lnTo>
                <a:lnTo>
                  <a:pt x="311543" y="175831"/>
                </a:lnTo>
                <a:lnTo>
                  <a:pt x="278409" y="273050"/>
                </a:lnTo>
                <a:lnTo>
                  <a:pt x="215353" y="144741"/>
                </a:lnTo>
                <a:lnTo>
                  <a:pt x="198526" y="144741"/>
                </a:lnTo>
                <a:lnTo>
                  <a:pt x="143319" y="273050"/>
                </a:lnTo>
                <a:lnTo>
                  <a:pt x="98247" y="160909"/>
                </a:lnTo>
                <a:lnTo>
                  <a:pt x="136918" y="160909"/>
                </a:lnTo>
                <a:lnTo>
                  <a:pt x="136918" y="144741"/>
                </a:lnTo>
                <a:lnTo>
                  <a:pt x="0" y="144741"/>
                </a:lnTo>
                <a:lnTo>
                  <a:pt x="0" y="160909"/>
                </a:lnTo>
                <a:lnTo>
                  <a:pt x="24803" y="160909"/>
                </a:lnTo>
                <a:lnTo>
                  <a:pt x="106413" y="361200"/>
                </a:lnTo>
                <a:lnTo>
                  <a:pt x="124244" y="361200"/>
                </a:lnTo>
                <a:lnTo>
                  <a:pt x="181394" y="227672"/>
                </a:lnTo>
                <a:lnTo>
                  <a:pt x="244970" y="361200"/>
                </a:lnTo>
                <a:lnTo>
                  <a:pt x="262902" y="361200"/>
                </a:lnTo>
                <a:lnTo>
                  <a:pt x="329399" y="174117"/>
                </a:lnTo>
                <a:lnTo>
                  <a:pt x="333006" y="166992"/>
                </a:lnTo>
                <a:lnTo>
                  <a:pt x="339077" y="162128"/>
                </a:lnTo>
                <a:lnTo>
                  <a:pt x="344690" y="160909"/>
                </a:lnTo>
                <a:lnTo>
                  <a:pt x="362521" y="160909"/>
                </a:lnTo>
                <a:lnTo>
                  <a:pt x="362521" y="144741"/>
                </a:lnTo>
                <a:close/>
              </a:path>
              <a:path w="969010" h="361314">
                <a:moveTo>
                  <a:pt x="477799" y="49288"/>
                </a:moveTo>
                <a:lnTo>
                  <a:pt x="453961" y="14020"/>
                </a:lnTo>
                <a:lnTo>
                  <a:pt x="439204" y="11214"/>
                </a:lnTo>
                <a:lnTo>
                  <a:pt x="431634" y="11925"/>
                </a:lnTo>
                <a:lnTo>
                  <a:pt x="402069" y="41744"/>
                </a:lnTo>
                <a:lnTo>
                  <a:pt x="401383" y="49288"/>
                </a:lnTo>
                <a:lnTo>
                  <a:pt x="402069" y="56845"/>
                </a:lnTo>
                <a:lnTo>
                  <a:pt x="431660" y="86931"/>
                </a:lnTo>
                <a:lnTo>
                  <a:pt x="439204" y="87630"/>
                </a:lnTo>
                <a:lnTo>
                  <a:pt x="446874" y="86931"/>
                </a:lnTo>
                <a:lnTo>
                  <a:pt x="477088" y="56845"/>
                </a:lnTo>
                <a:lnTo>
                  <a:pt x="477799" y="49288"/>
                </a:lnTo>
                <a:close/>
              </a:path>
              <a:path w="969010" h="361314">
                <a:moveTo>
                  <a:pt x="497611" y="338772"/>
                </a:moveTo>
                <a:lnTo>
                  <a:pt x="477278" y="338772"/>
                </a:lnTo>
                <a:lnTo>
                  <a:pt x="477278" y="138214"/>
                </a:lnTo>
                <a:lnTo>
                  <a:pt x="475716" y="138214"/>
                </a:lnTo>
                <a:lnTo>
                  <a:pt x="469099" y="139306"/>
                </a:lnTo>
                <a:lnTo>
                  <a:pt x="457454" y="141478"/>
                </a:lnTo>
                <a:lnTo>
                  <a:pt x="448195" y="142913"/>
                </a:lnTo>
                <a:lnTo>
                  <a:pt x="437896" y="143929"/>
                </a:lnTo>
                <a:lnTo>
                  <a:pt x="426554" y="144551"/>
                </a:lnTo>
                <a:lnTo>
                  <a:pt x="414172" y="144741"/>
                </a:lnTo>
                <a:lnTo>
                  <a:pt x="381038" y="144741"/>
                </a:lnTo>
                <a:lnTo>
                  <a:pt x="381038" y="160909"/>
                </a:lnTo>
                <a:lnTo>
                  <a:pt x="406082" y="160909"/>
                </a:lnTo>
                <a:lnTo>
                  <a:pt x="406082" y="338772"/>
                </a:lnTo>
                <a:lnTo>
                  <a:pt x="381038" y="338772"/>
                </a:lnTo>
                <a:lnTo>
                  <a:pt x="381038" y="354685"/>
                </a:lnTo>
                <a:lnTo>
                  <a:pt x="497611" y="354685"/>
                </a:lnTo>
                <a:lnTo>
                  <a:pt x="497611" y="338772"/>
                </a:lnTo>
                <a:close/>
              </a:path>
              <a:path w="969010" h="361314">
                <a:moveTo>
                  <a:pt x="677049" y="303301"/>
                </a:moveTo>
                <a:lnTo>
                  <a:pt x="660882" y="303301"/>
                </a:lnTo>
                <a:lnTo>
                  <a:pt x="656348" y="315747"/>
                </a:lnTo>
                <a:lnTo>
                  <a:pt x="650836" y="324624"/>
                </a:lnTo>
                <a:lnTo>
                  <a:pt x="644347" y="329958"/>
                </a:lnTo>
                <a:lnTo>
                  <a:pt x="636892" y="331724"/>
                </a:lnTo>
                <a:lnTo>
                  <a:pt x="629234" y="329958"/>
                </a:lnTo>
                <a:lnTo>
                  <a:pt x="623773" y="324624"/>
                </a:lnTo>
                <a:lnTo>
                  <a:pt x="620496" y="315747"/>
                </a:lnTo>
                <a:lnTo>
                  <a:pt x="619404" y="303301"/>
                </a:lnTo>
                <a:lnTo>
                  <a:pt x="619404" y="160909"/>
                </a:lnTo>
                <a:lnTo>
                  <a:pt x="672084" y="160909"/>
                </a:lnTo>
                <a:lnTo>
                  <a:pt x="672084" y="144741"/>
                </a:lnTo>
                <a:lnTo>
                  <a:pt x="619404" y="144741"/>
                </a:lnTo>
                <a:lnTo>
                  <a:pt x="619404" y="79540"/>
                </a:lnTo>
                <a:lnTo>
                  <a:pt x="548741" y="91795"/>
                </a:lnTo>
                <a:lnTo>
                  <a:pt x="548741" y="144741"/>
                </a:lnTo>
                <a:lnTo>
                  <a:pt x="519531" y="144741"/>
                </a:lnTo>
                <a:lnTo>
                  <a:pt x="519531" y="160909"/>
                </a:lnTo>
                <a:lnTo>
                  <a:pt x="548741" y="160909"/>
                </a:lnTo>
                <a:lnTo>
                  <a:pt x="548741" y="303301"/>
                </a:lnTo>
                <a:lnTo>
                  <a:pt x="548919" y="311404"/>
                </a:lnTo>
                <a:lnTo>
                  <a:pt x="566597" y="350240"/>
                </a:lnTo>
                <a:lnTo>
                  <a:pt x="604291" y="358330"/>
                </a:lnTo>
                <a:lnTo>
                  <a:pt x="620928" y="357543"/>
                </a:lnTo>
                <a:lnTo>
                  <a:pt x="663536" y="338289"/>
                </a:lnTo>
                <a:lnTo>
                  <a:pt x="673976" y="317106"/>
                </a:lnTo>
                <a:lnTo>
                  <a:pt x="677049" y="303301"/>
                </a:lnTo>
                <a:close/>
              </a:path>
              <a:path w="969010" h="361314">
                <a:moveTo>
                  <a:pt x="968616" y="338785"/>
                </a:moveTo>
                <a:lnTo>
                  <a:pt x="938885" y="338785"/>
                </a:lnTo>
                <a:lnTo>
                  <a:pt x="938885" y="207162"/>
                </a:lnTo>
                <a:lnTo>
                  <a:pt x="937463" y="188468"/>
                </a:lnTo>
                <a:lnTo>
                  <a:pt x="916190" y="152336"/>
                </a:lnTo>
                <a:lnTo>
                  <a:pt x="871080" y="138226"/>
                </a:lnTo>
                <a:lnTo>
                  <a:pt x="847191" y="141363"/>
                </a:lnTo>
                <a:lnTo>
                  <a:pt x="826668" y="150749"/>
                </a:lnTo>
                <a:lnTo>
                  <a:pt x="809510" y="166395"/>
                </a:lnTo>
                <a:lnTo>
                  <a:pt x="795718" y="188302"/>
                </a:lnTo>
                <a:lnTo>
                  <a:pt x="794677" y="188302"/>
                </a:lnTo>
                <a:lnTo>
                  <a:pt x="794677" y="0"/>
                </a:lnTo>
                <a:lnTo>
                  <a:pt x="786561" y="0"/>
                </a:lnTo>
                <a:lnTo>
                  <a:pt x="768527" y="2349"/>
                </a:lnTo>
                <a:lnTo>
                  <a:pt x="755662" y="3492"/>
                </a:lnTo>
                <a:lnTo>
                  <a:pt x="743216" y="4305"/>
                </a:lnTo>
                <a:lnTo>
                  <a:pt x="731215" y="4800"/>
                </a:lnTo>
                <a:lnTo>
                  <a:pt x="690867" y="4953"/>
                </a:lnTo>
                <a:lnTo>
                  <a:pt x="690867" y="20866"/>
                </a:lnTo>
                <a:lnTo>
                  <a:pt x="723468" y="20866"/>
                </a:lnTo>
                <a:lnTo>
                  <a:pt x="723468" y="338785"/>
                </a:lnTo>
                <a:lnTo>
                  <a:pt x="692950" y="338785"/>
                </a:lnTo>
                <a:lnTo>
                  <a:pt x="692950" y="354685"/>
                </a:lnTo>
                <a:lnTo>
                  <a:pt x="825182" y="354685"/>
                </a:lnTo>
                <a:lnTo>
                  <a:pt x="825182" y="338785"/>
                </a:lnTo>
                <a:lnTo>
                  <a:pt x="794677" y="338785"/>
                </a:lnTo>
                <a:lnTo>
                  <a:pt x="794677" y="217246"/>
                </a:lnTo>
                <a:lnTo>
                  <a:pt x="816965" y="175272"/>
                </a:lnTo>
                <a:lnTo>
                  <a:pt x="847610" y="161696"/>
                </a:lnTo>
                <a:lnTo>
                  <a:pt x="856399" y="163601"/>
                </a:lnTo>
                <a:lnTo>
                  <a:pt x="862672" y="169278"/>
                </a:lnTo>
                <a:lnTo>
                  <a:pt x="866432" y="178739"/>
                </a:lnTo>
                <a:lnTo>
                  <a:pt x="867689" y="191998"/>
                </a:lnTo>
                <a:lnTo>
                  <a:pt x="867689" y="338785"/>
                </a:lnTo>
                <a:lnTo>
                  <a:pt x="837958" y="338785"/>
                </a:lnTo>
                <a:lnTo>
                  <a:pt x="837958" y="354685"/>
                </a:lnTo>
                <a:lnTo>
                  <a:pt x="968616" y="354685"/>
                </a:lnTo>
                <a:lnTo>
                  <a:pt x="968616" y="338785"/>
                </a:lnTo>
                <a:close/>
              </a:path>
            </a:pathLst>
          </a:custGeom>
          <a:solidFill>
            <a:srgbClr val="5E4433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1808492" y="1594002"/>
            <a:ext cx="1275715" cy="356870"/>
            <a:chOff x="1808492" y="1594002"/>
            <a:chExt cx="1275715" cy="356870"/>
          </a:xfrm>
        </p:grpSpPr>
        <p:sp>
          <p:nvSpPr>
            <p:cNvPr id="6" name="object 6" descr=""/>
            <p:cNvSpPr/>
            <p:nvPr/>
          </p:nvSpPr>
          <p:spPr>
            <a:xfrm>
              <a:off x="1808492" y="1594002"/>
              <a:ext cx="586105" cy="353695"/>
            </a:xfrm>
            <a:custGeom>
              <a:avLst/>
              <a:gdLst/>
              <a:ahLst/>
              <a:cxnLst/>
              <a:rect l="l" t="t" r="r" b="b"/>
              <a:pathLst>
                <a:path w="586105" h="353694">
                  <a:moveTo>
                    <a:pt x="328879" y="0"/>
                  </a:moveTo>
                  <a:lnTo>
                    <a:pt x="239674" y="0"/>
                  </a:lnTo>
                  <a:lnTo>
                    <a:pt x="239674" y="16954"/>
                  </a:lnTo>
                  <a:lnTo>
                    <a:pt x="264350" y="16954"/>
                  </a:lnTo>
                  <a:lnTo>
                    <a:pt x="269659" y="19646"/>
                  </a:lnTo>
                  <a:lnTo>
                    <a:pt x="269659" y="27139"/>
                  </a:lnTo>
                  <a:lnTo>
                    <a:pt x="268541" y="30924"/>
                  </a:lnTo>
                  <a:lnTo>
                    <a:pt x="262445" y="45250"/>
                  </a:lnTo>
                  <a:lnTo>
                    <a:pt x="261581" y="46456"/>
                  </a:lnTo>
                  <a:lnTo>
                    <a:pt x="201726" y="164731"/>
                  </a:lnTo>
                  <a:lnTo>
                    <a:pt x="122897" y="16954"/>
                  </a:lnTo>
                  <a:lnTo>
                    <a:pt x="163525" y="16954"/>
                  </a:lnTo>
                  <a:lnTo>
                    <a:pt x="163525" y="0"/>
                  </a:lnTo>
                  <a:lnTo>
                    <a:pt x="0" y="0"/>
                  </a:lnTo>
                  <a:lnTo>
                    <a:pt x="0" y="16954"/>
                  </a:lnTo>
                  <a:lnTo>
                    <a:pt x="25044" y="16954"/>
                  </a:lnTo>
                  <a:lnTo>
                    <a:pt x="124409" y="191312"/>
                  </a:lnTo>
                  <a:lnTo>
                    <a:pt x="124409" y="332778"/>
                  </a:lnTo>
                  <a:lnTo>
                    <a:pt x="70408" y="332778"/>
                  </a:lnTo>
                  <a:lnTo>
                    <a:pt x="70408" y="349732"/>
                  </a:lnTo>
                  <a:lnTo>
                    <a:pt x="263931" y="349732"/>
                  </a:lnTo>
                  <a:lnTo>
                    <a:pt x="263931" y="332778"/>
                  </a:lnTo>
                  <a:lnTo>
                    <a:pt x="209943" y="332778"/>
                  </a:lnTo>
                  <a:lnTo>
                    <a:pt x="209943" y="186880"/>
                  </a:lnTo>
                  <a:lnTo>
                    <a:pt x="282714" y="46596"/>
                  </a:lnTo>
                  <a:lnTo>
                    <a:pt x="311023" y="18237"/>
                  </a:lnTo>
                  <a:lnTo>
                    <a:pt x="328879" y="16954"/>
                  </a:lnTo>
                  <a:lnTo>
                    <a:pt x="328879" y="0"/>
                  </a:lnTo>
                  <a:close/>
                </a:path>
                <a:path w="586105" h="353694">
                  <a:moveTo>
                    <a:pt x="585774" y="334340"/>
                  </a:moveTo>
                  <a:lnTo>
                    <a:pt x="556044" y="334340"/>
                  </a:lnTo>
                  <a:lnTo>
                    <a:pt x="556044" y="139788"/>
                  </a:lnTo>
                  <a:lnTo>
                    <a:pt x="450151" y="139788"/>
                  </a:lnTo>
                  <a:lnTo>
                    <a:pt x="450151" y="155956"/>
                  </a:lnTo>
                  <a:lnTo>
                    <a:pt x="484847" y="155956"/>
                  </a:lnTo>
                  <a:lnTo>
                    <a:pt x="484847" y="254012"/>
                  </a:lnTo>
                  <a:lnTo>
                    <a:pt x="479894" y="294182"/>
                  </a:lnTo>
                  <a:lnTo>
                    <a:pt x="451256" y="324650"/>
                  </a:lnTo>
                  <a:lnTo>
                    <a:pt x="430339" y="330949"/>
                  </a:lnTo>
                  <a:lnTo>
                    <a:pt x="422160" y="330949"/>
                  </a:lnTo>
                  <a:lnTo>
                    <a:pt x="413016" y="293357"/>
                  </a:lnTo>
                  <a:lnTo>
                    <a:pt x="412864" y="278790"/>
                  </a:lnTo>
                  <a:lnTo>
                    <a:pt x="412864" y="139788"/>
                  </a:lnTo>
                  <a:lnTo>
                    <a:pt x="311937" y="139788"/>
                  </a:lnTo>
                  <a:lnTo>
                    <a:pt x="311937" y="155956"/>
                  </a:lnTo>
                  <a:lnTo>
                    <a:pt x="341655" y="155956"/>
                  </a:lnTo>
                  <a:lnTo>
                    <a:pt x="341655" y="287134"/>
                  </a:lnTo>
                  <a:lnTo>
                    <a:pt x="348881" y="328815"/>
                  </a:lnTo>
                  <a:lnTo>
                    <a:pt x="385114" y="351040"/>
                  </a:lnTo>
                  <a:lnTo>
                    <a:pt x="406869" y="353377"/>
                  </a:lnTo>
                  <a:lnTo>
                    <a:pt x="418896" y="352666"/>
                  </a:lnTo>
                  <a:lnTo>
                    <a:pt x="462203" y="335661"/>
                  </a:lnTo>
                  <a:lnTo>
                    <a:pt x="483806" y="310616"/>
                  </a:lnTo>
                  <a:lnTo>
                    <a:pt x="484847" y="310616"/>
                  </a:lnTo>
                  <a:lnTo>
                    <a:pt x="484847" y="353377"/>
                  </a:lnTo>
                  <a:lnTo>
                    <a:pt x="487984" y="353212"/>
                  </a:lnTo>
                  <a:lnTo>
                    <a:pt x="499313" y="351421"/>
                  </a:lnTo>
                  <a:lnTo>
                    <a:pt x="505637" y="350685"/>
                  </a:lnTo>
                  <a:lnTo>
                    <a:pt x="514858" y="350164"/>
                  </a:lnTo>
                  <a:lnTo>
                    <a:pt x="526961" y="349846"/>
                  </a:lnTo>
                  <a:lnTo>
                    <a:pt x="585774" y="349732"/>
                  </a:lnTo>
                  <a:lnTo>
                    <a:pt x="585774" y="334340"/>
                  </a:lnTo>
                  <a:close/>
                </a:path>
              </a:pathLst>
            </a:custGeom>
            <a:solidFill>
              <a:srgbClr val="5E44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18270" y="1727276"/>
              <a:ext cx="231051" cy="222973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2671762" y="1668589"/>
              <a:ext cx="158115" cy="279400"/>
            </a:xfrm>
            <a:custGeom>
              <a:avLst/>
              <a:gdLst/>
              <a:ahLst/>
              <a:cxnLst/>
              <a:rect l="l" t="t" r="r" b="b"/>
              <a:pathLst>
                <a:path w="158114" h="279400">
                  <a:moveTo>
                    <a:pt x="99872" y="0"/>
                  </a:moveTo>
                  <a:lnTo>
                    <a:pt x="29197" y="12255"/>
                  </a:lnTo>
                  <a:lnTo>
                    <a:pt x="29197" y="65201"/>
                  </a:lnTo>
                  <a:lnTo>
                    <a:pt x="0" y="65201"/>
                  </a:lnTo>
                  <a:lnTo>
                    <a:pt x="0" y="81368"/>
                  </a:lnTo>
                  <a:lnTo>
                    <a:pt x="29197" y="81368"/>
                  </a:lnTo>
                  <a:lnTo>
                    <a:pt x="29197" y="223761"/>
                  </a:lnTo>
                  <a:lnTo>
                    <a:pt x="38976" y="265315"/>
                  </a:lnTo>
                  <a:lnTo>
                    <a:pt x="84759" y="278790"/>
                  </a:lnTo>
                  <a:lnTo>
                    <a:pt x="101395" y="277999"/>
                  </a:lnTo>
                  <a:lnTo>
                    <a:pt x="144014" y="258749"/>
                  </a:lnTo>
                  <a:lnTo>
                    <a:pt x="157505" y="223761"/>
                  </a:lnTo>
                  <a:lnTo>
                    <a:pt x="141338" y="223761"/>
                  </a:lnTo>
                  <a:lnTo>
                    <a:pt x="136809" y="236196"/>
                  </a:lnTo>
                  <a:lnTo>
                    <a:pt x="131300" y="245078"/>
                  </a:lnTo>
                  <a:lnTo>
                    <a:pt x="124813" y="250407"/>
                  </a:lnTo>
                  <a:lnTo>
                    <a:pt x="117348" y="252183"/>
                  </a:lnTo>
                  <a:lnTo>
                    <a:pt x="109699" y="250407"/>
                  </a:lnTo>
                  <a:lnTo>
                    <a:pt x="104238" y="245078"/>
                  </a:lnTo>
                  <a:lnTo>
                    <a:pt x="100963" y="236196"/>
                  </a:lnTo>
                  <a:lnTo>
                    <a:pt x="99872" y="223761"/>
                  </a:lnTo>
                  <a:lnTo>
                    <a:pt x="99872" y="81368"/>
                  </a:lnTo>
                  <a:lnTo>
                    <a:pt x="152539" y="81368"/>
                  </a:lnTo>
                  <a:lnTo>
                    <a:pt x="152539" y="65201"/>
                  </a:lnTo>
                  <a:lnTo>
                    <a:pt x="99872" y="65201"/>
                  </a:lnTo>
                  <a:lnTo>
                    <a:pt x="99872" y="0"/>
                  </a:lnTo>
                  <a:close/>
                </a:path>
              </a:pathLst>
            </a:custGeom>
            <a:solidFill>
              <a:srgbClr val="5E44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52737" y="1727276"/>
              <a:ext cx="231076" cy="222973"/>
            </a:xfrm>
            <a:prstGeom prst="rect">
              <a:avLst/>
            </a:prstGeom>
          </p:spPr>
        </p:pic>
      </p:grpSp>
      <p:grpSp>
        <p:nvGrpSpPr>
          <p:cNvPr id="10" name="object 10" descr=""/>
          <p:cNvGrpSpPr/>
          <p:nvPr/>
        </p:nvGrpSpPr>
        <p:grpSpPr>
          <a:xfrm>
            <a:off x="3237166" y="1594002"/>
            <a:ext cx="1038225" cy="487045"/>
            <a:chOff x="3237166" y="1594002"/>
            <a:chExt cx="1038225" cy="487045"/>
          </a:xfrm>
        </p:grpSpPr>
        <p:sp>
          <p:nvSpPr>
            <p:cNvPr id="11" name="object 11" descr=""/>
            <p:cNvSpPr/>
            <p:nvPr/>
          </p:nvSpPr>
          <p:spPr>
            <a:xfrm>
              <a:off x="3237166" y="1594002"/>
              <a:ext cx="332740" cy="356870"/>
            </a:xfrm>
            <a:custGeom>
              <a:avLst/>
              <a:gdLst/>
              <a:ahLst/>
              <a:cxnLst/>
              <a:rect l="l" t="t" r="r" b="b"/>
              <a:pathLst>
                <a:path w="332739" h="356869">
                  <a:moveTo>
                    <a:pt x="332257" y="0"/>
                  </a:moveTo>
                  <a:lnTo>
                    <a:pt x="224548" y="0"/>
                  </a:lnTo>
                  <a:lnTo>
                    <a:pt x="224548" y="16954"/>
                  </a:lnTo>
                  <a:lnTo>
                    <a:pt x="248666" y="16954"/>
                  </a:lnTo>
                  <a:lnTo>
                    <a:pt x="259439" y="17688"/>
                  </a:lnTo>
                  <a:lnTo>
                    <a:pt x="267130" y="19891"/>
                  </a:lnTo>
                  <a:lnTo>
                    <a:pt x="271742" y="23566"/>
                  </a:lnTo>
                  <a:lnTo>
                    <a:pt x="273278" y="28714"/>
                  </a:lnTo>
                  <a:lnTo>
                    <a:pt x="272806" y="32907"/>
                  </a:lnTo>
                  <a:lnTo>
                    <a:pt x="271389" y="38704"/>
                  </a:lnTo>
                  <a:lnTo>
                    <a:pt x="269024" y="46104"/>
                  </a:lnTo>
                  <a:lnTo>
                    <a:pt x="265709" y="55105"/>
                  </a:lnTo>
                  <a:lnTo>
                    <a:pt x="205638" y="231584"/>
                  </a:lnTo>
                  <a:lnTo>
                    <a:pt x="119926" y="16954"/>
                  </a:lnTo>
                  <a:lnTo>
                    <a:pt x="157530" y="16954"/>
                  </a:lnTo>
                  <a:lnTo>
                    <a:pt x="157530" y="0"/>
                  </a:lnTo>
                  <a:lnTo>
                    <a:pt x="0" y="0"/>
                  </a:lnTo>
                  <a:lnTo>
                    <a:pt x="0" y="16954"/>
                  </a:lnTo>
                  <a:lnTo>
                    <a:pt x="29210" y="16954"/>
                  </a:lnTo>
                  <a:lnTo>
                    <a:pt x="164973" y="356247"/>
                  </a:lnTo>
                  <a:lnTo>
                    <a:pt x="181013" y="356247"/>
                  </a:lnTo>
                  <a:lnTo>
                    <a:pt x="287401" y="47980"/>
                  </a:lnTo>
                  <a:lnTo>
                    <a:pt x="290994" y="38327"/>
                  </a:lnTo>
                  <a:lnTo>
                    <a:pt x="309562" y="16954"/>
                  </a:lnTo>
                  <a:lnTo>
                    <a:pt x="332257" y="16954"/>
                  </a:lnTo>
                  <a:lnTo>
                    <a:pt x="332257" y="0"/>
                  </a:lnTo>
                  <a:close/>
                </a:path>
              </a:pathLst>
            </a:custGeom>
            <a:solidFill>
              <a:srgbClr val="5E44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44633" y="1727276"/>
              <a:ext cx="238899" cy="222973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3799713" y="1727263"/>
              <a:ext cx="239395" cy="353695"/>
            </a:xfrm>
            <a:custGeom>
              <a:avLst/>
              <a:gdLst/>
              <a:ahLst/>
              <a:cxnLst/>
              <a:rect l="l" t="t" r="r" b="b"/>
              <a:pathLst>
                <a:path w="239395" h="353694">
                  <a:moveTo>
                    <a:pt x="132994" y="337743"/>
                  </a:moveTo>
                  <a:lnTo>
                    <a:pt x="0" y="337743"/>
                  </a:lnTo>
                  <a:lnTo>
                    <a:pt x="0" y="353656"/>
                  </a:lnTo>
                  <a:lnTo>
                    <a:pt x="132994" y="353656"/>
                  </a:lnTo>
                  <a:lnTo>
                    <a:pt x="132994" y="337743"/>
                  </a:lnTo>
                  <a:close/>
                </a:path>
                <a:path w="239395" h="353694">
                  <a:moveTo>
                    <a:pt x="99885" y="0"/>
                  </a:moveTo>
                  <a:lnTo>
                    <a:pt x="92316" y="0"/>
                  </a:lnTo>
                  <a:lnTo>
                    <a:pt x="49908" y="4669"/>
                  </a:lnTo>
                  <a:lnTo>
                    <a:pt x="42379" y="5341"/>
                  </a:lnTo>
                  <a:lnTo>
                    <a:pt x="35308" y="5826"/>
                  </a:lnTo>
                  <a:lnTo>
                    <a:pt x="28702" y="6121"/>
                  </a:lnTo>
                  <a:lnTo>
                    <a:pt x="14351" y="6527"/>
                  </a:lnTo>
                  <a:lnTo>
                    <a:pt x="0" y="6527"/>
                  </a:lnTo>
                  <a:lnTo>
                    <a:pt x="0" y="22694"/>
                  </a:lnTo>
                  <a:lnTo>
                    <a:pt x="28702" y="22694"/>
                  </a:lnTo>
                  <a:lnTo>
                    <a:pt x="28702" y="337743"/>
                  </a:lnTo>
                  <a:lnTo>
                    <a:pt x="99885" y="337743"/>
                  </a:lnTo>
                  <a:lnTo>
                    <a:pt x="99885" y="194043"/>
                  </a:lnTo>
                  <a:lnTo>
                    <a:pt x="116007" y="194043"/>
                  </a:lnTo>
                  <a:lnTo>
                    <a:pt x="112344" y="189585"/>
                  </a:lnTo>
                  <a:lnTo>
                    <a:pt x="106893" y="179760"/>
                  </a:lnTo>
                  <a:lnTo>
                    <a:pt x="103000" y="168040"/>
                  </a:lnTo>
                  <a:lnTo>
                    <a:pt x="100664" y="154424"/>
                  </a:lnTo>
                  <a:lnTo>
                    <a:pt x="99885" y="138912"/>
                  </a:lnTo>
                  <a:lnTo>
                    <a:pt x="99885" y="81724"/>
                  </a:lnTo>
                  <a:lnTo>
                    <a:pt x="100490" y="69038"/>
                  </a:lnTo>
                  <a:lnTo>
                    <a:pt x="100528" y="68244"/>
                  </a:lnTo>
                  <a:lnTo>
                    <a:pt x="102454" y="56002"/>
                  </a:lnTo>
                  <a:lnTo>
                    <a:pt x="105661" y="45000"/>
                  </a:lnTo>
                  <a:lnTo>
                    <a:pt x="110147" y="35242"/>
                  </a:lnTo>
                  <a:lnTo>
                    <a:pt x="111645" y="33121"/>
                  </a:lnTo>
                  <a:lnTo>
                    <a:pt x="99885" y="33121"/>
                  </a:lnTo>
                  <a:lnTo>
                    <a:pt x="99885" y="0"/>
                  </a:lnTo>
                  <a:close/>
                </a:path>
                <a:path w="239395" h="353694">
                  <a:moveTo>
                    <a:pt x="116007" y="194043"/>
                  </a:moveTo>
                  <a:lnTo>
                    <a:pt x="99885" y="194043"/>
                  </a:lnTo>
                  <a:lnTo>
                    <a:pt x="111938" y="206704"/>
                  </a:lnTo>
                  <a:lnTo>
                    <a:pt x="125198" y="215749"/>
                  </a:lnTo>
                  <a:lnTo>
                    <a:pt x="139660" y="221177"/>
                  </a:lnTo>
                  <a:lnTo>
                    <a:pt x="155321" y="222986"/>
                  </a:lnTo>
                  <a:lnTo>
                    <a:pt x="172216" y="220997"/>
                  </a:lnTo>
                  <a:lnTo>
                    <a:pt x="187739" y="215028"/>
                  </a:lnTo>
                  <a:lnTo>
                    <a:pt x="198672" y="207340"/>
                  </a:lnTo>
                  <a:lnTo>
                    <a:pt x="139611" y="207340"/>
                  </a:lnTo>
                  <a:lnTo>
                    <a:pt x="132362" y="206230"/>
                  </a:lnTo>
                  <a:lnTo>
                    <a:pt x="125401" y="202901"/>
                  </a:lnTo>
                  <a:lnTo>
                    <a:pt x="118728" y="197353"/>
                  </a:lnTo>
                  <a:lnTo>
                    <a:pt x="116007" y="194043"/>
                  </a:lnTo>
                  <a:close/>
                </a:path>
                <a:path w="239395" h="353694">
                  <a:moveTo>
                    <a:pt x="196752" y="16954"/>
                  </a:moveTo>
                  <a:lnTo>
                    <a:pt x="145326" y="16954"/>
                  </a:lnTo>
                  <a:lnTo>
                    <a:pt x="150088" y="20967"/>
                  </a:lnTo>
                  <a:lnTo>
                    <a:pt x="153365" y="28968"/>
                  </a:lnTo>
                  <a:lnTo>
                    <a:pt x="158070" y="68244"/>
                  </a:lnTo>
                  <a:lnTo>
                    <a:pt x="158184" y="155498"/>
                  </a:lnTo>
                  <a:lnTo>
                    <a:pt x="157981" y="167177"/>
                  </a:lnTo>
                  <a:lnTo>
                    <a:pt x="149644" y="204431"/>
                  </a:lnTo>
                  <a:lnTo>
                    <a:pt x="145148" y="207340"/>
                  </a:lnTo>
                  <a:lnTo>
                    <a:pt x="198672" y="207340"/>
                  </a:lnTo>
                  <a:lnTo>
                    <a:pt x="225272" y="174263"/>
                  </a:lnTo>
                  <a:lnTo>
                    <a:pt x="237374" y="134838"/>
                  </a:lnTo>
                  <a:lnTo>
                    <a:pt x="238887" y="112280"/>
                  </a:lnTo>
                  <a:lnTo>
                    <a:pt x="237236" y="89787"/>
                  </a:lnTo>
                  <a:lnTo>
                    <a:pt x="232284" y="69038"/>
                  </a:lnTo>
                  <a:lnTo>
                    <a:pt x="224029" y="50035"/>
                  </a:lnTo>
                  <a:lnTo>
                    <a:pt x="212471" y="32778"/>
                  </a:lnTo>
                  <a:lnTo>
                    <a:pt x="198850" y="18441"/>
                  </a:lnTo>
                  <a:lnTo>
                    <a:pt x="196752" y="16954"/>
                  </a:lnTo>
                  <a:close/>
                </a:path>
                <a:path w="239395" h="353694">
                  <a:moveTo>
                    <a:pt x="152996" y="0"/>
                  </a:moveTo>
                  <a:lnTo>
                    <a:pt x="136751" y="2071"/>
                  </a:lnTo>
                  <a:lnTo>
                    <a:pt x="122661" y="8283"/>
                  </a:lnTo>
                  <a:lnTo>
                    <a:pt x="110721" y="18634"/>
                  </a:lnTo>
                  <a:lnTo>
                    <a:pt x="100926" y="33121"/>
                  </a:lnTo>
                  <a:lnTo>
                    <a:pt x="111645" y="33121"/>
                  </a:lnTo>
                  <a:lnTo>
                    <a:pt x="115798" y="27241"/>
                  </a:lnTo>
                  <a:lnTo>
                    <a:pt x="122504" y="21526"/>
                  </a:lnTo>
                  <a:lnTo>
                    <a:pt x="130267" y="18097"/>
                  </a:lnTo>
                  <a:lnTo>
                    <a:pt x="139090" y="16954"/>
                  </a:lnTo>
                  <a:lnTo>
                    <a:pt x="196752" y="16954"/>
                  </a:lnTo>
                  <a:lnTo>
                    <a:pt x="184517" y="8283"/>
                  </a:lnTo>
                  <a:lnTo>
                    <a:pt x="169163" y="2071"/>
                  </a:lnTo>
                  <a:lnTo>
                    <a:pt x="152996" y="0"/>
                  </a:lnTo>
                  <a:close/>
                </a:path>
              </a:pathLst>
            </a:custGeom>
            <a:solidFill>
              <a:srgbClr val="5E44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67289" y="1727263"/>
              <a:ext cx="207860" cy="222986"/>
            </a:xfrm>
            <a:prstGeom prst="rect">
              <a:avLst/>
            </a:prstGeom>
          </p:spPr>
        </p:pic>
      </p:grpSp>
      <p:grpSp>
        <p:nvGrpSpPr>
          <p:cNvPr id="15" name="object 15" descr=""/>
          <p:cNvGrpSpPr/>
          <p:nvPr/>
        </p:nvGrpSpPr>
        <p:grpSpPr>
          <a:xfrm>
            <a:off x="4427181" y="1668589"/>
            <a:ext cx="412115" cy="281940"/>
            <a:chOff x="4427181" y="1668589"/>
            <a:chExt cx="412115" cy="281940"/>
          </a:xfrm>
        </p:grpSpPr>
        <p:pic>
          <p:nvPicPr>
            <p:cNvPr id="16" name="object 1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27181" y="1727276"/>
              <a:ext cx="238899" cy="222973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4681740" y="1668589"/>
              <a:ext cx="158115" cy="279400"/>
            </a:xfrm>
            <a:custGeom>
              <a:avLst/>
              <a:gdLst/>
              <a:ahLst/>
              <a:cxnLst/>
              <a:rect l="l" t="t" r="r" b="b"/>
              <a:pathLst>
                <a:path w="158114" h="279400">
                  <a:moveTo>
                    <a:pt x="99885" y="0"/>
                  </a:moveTo>
                  <a:lnTo>
                    <a:pt x="29210" y="12255"/>
                  </a:lnTo>
                  <a:lnTo>
                    <a:pt x="29210" y="65201"/>
                  </a:lnTo>
                  <a:lnTo>
                    <a:pt x="0" y="65201"/>
                  </a:lnTo>
                  <a:lnTo>
                    <a:pt x="0" y="81368"/>
                  </a:lnTo>
                  <a:lnTo>
                    <a:pt x="29210" y="81368"/>
                  </a:lnTo>
                  <a:lnTo>
                    <a:pt x="29210" y="223761"/>
                  </a:lnTo>
                  <a:lnTo>
                    <a:pt x="38989" y="265315"/>
                  </a:lnTo>
                  <a:lnTo>
                    <a:pt x="84759" y="278790"/>
                  </a:lnTo>
                  <a:lnTo>
                    <a:pt x="101397" y="277999"/>
                  </a:lnTo>
                  <a:lnTo>
                    <a:pt x="144019" y="258749"/>
                  </a:lnTo>
                  <a:lnTo>
                    <a:pt x="157518" y="223761"/>
                  </a:lnTo>
                  <a:lnTo>
                    <a:pt x="141351" y="223761"/>
                  </a:lnTo>
                  <a:lnTo>
                    <a:pt x="136816" y="236196"/>
                  </a:lnTo>
                  <a:lnTo>
                    <a:pt x="131306" y="245078"/>
                  </a:lnTo>
                  <a:lnTo>
                    <a:pt x="124818" y="250407"/>
                  </a:lnTo>
                  <a:lnTo>
                    <a:pt x="117348" y="252183"/>
                  </a:lnTo>
                  <a:lnTo>
                    <a:pt x="109706" y="250407"/>
                  </a:lnTo>
                  <a:lnTo>
                    <a:pt x="104249" y="245078"/>
                  </a:lnTo>
                  <a:lnTo>
                    <a:pt x="100976" y="236196"/>
                  </a:lnTo>
                  <a:lnTo>
                    <a:pt x="99885" y="223761"/>
                  </a:lnTo>
                  <a:lnTo>
                    <a:pt x="99885" y="81368"/>
                  </a:lnTo>
                  <a:lnTo>
                    <a:pt x="152552" y="81368"/>
                  </a:lnTo>
                  <a:lnTo>
                    <a:pt x="152552" y="65201"/>
                  </a:lnTo>
                  <a:lnTo>
                    <a:pt x="99885" y="65201"/>
                  </a:lnTo>
                  <a:lnTo>
                    <a:pt x="99885" y="0"/>
                  </a:lnTo>
                  <a:close/>
                </a:path>
              </a:pathLst>
            </a:custGeom>
            <a:solidFill>
              <a:srgbClr val="5E4433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 descr=""/>
          <p:cNvGrpSpPr/>
          <p:nvPr/>
        </p:nvGrpSpPr>
        <p:grpSpPr>
          <a:xfrm>
            <a:off x="4985296" y="1594002"/>
            <a:ext cx="2098675" cy="487045"/>
            <a:chOff x="4985296" y="1594002"/>
            <a:chExt cx="2098675" cy="487045"/>
          </a:xfrm>
        </p:grpSpPr>
        <p:sp>
          <p:nvSpPr>
            <p:cNvPr id="19" name="object 19" descr=""/>
            <p:cNvSpPr/>
            <p:nvPr/>
          </p:nvSpPr>
          <p:spPr>
            <a:xfrm>
              <a:off x="4985296" y="1594002"/>
              <a:ext cx="332740" cy="356870"/>
            </a:xfrm>
            <a:custGeom>
              <a:avLst/>
              <a:gdLst/>
              <a:ahLst/>
              <a:cxnLst/>
              <a:rect l="l" t="t" r="r" b="b"/>
              <a:pathLst>
                <a:path w="332739" h="356869">
                  <a:moveTo>
                    <a:pt x="332257" y="0"/>
                  </a:moveTo>
                  <a:lnTo>
                    <a:pt x="224548" y="0"/>
                  </a:lnTo>
                  <a:lnTo>
                    <a:pt x="224548" y="16954"/>
                  </a:lnTo>
                  <a:lnTo>
                    <a:pt x="248666" y="16954"/>
                  </a:lnTo>
                  <a:lnTo>
                    <a:pt x="259439" y="17688"/>
                  </a:lnTo>
                  <a:lnTo>
                    <a:pt x="267130" y="19891"/>
                  </a:lnTo>
                  <a:lnTo>
                    <a:pt x="271742" y="23566"/>
                  </a:lnTo>
                  <a:lnTo>
                    <a:pt x="273278" y="28714"/>
                  </a:lnTo>
                  <a:lnTo>
                    <a:pt x="272806" y="32907"/>
                  </a:lnTo>
                  <a:lnTo>
                    <a:pt x="271389" y="38704"/>
                  </a:lnTo>
                  <a:lnTo>
                    <a:pt x="269024" y="46104"/>
                  </a:lnTo>
                  <a:lnTo>
                    <a:pt x="265709" y="55105"/>
                  </a:lnTo>
                  <a:lnTo>
                    <a:pt x="205638" y="231584"/>
                  </a:lnTo>
                  <a:lnTo>
                    <a:pt x="119926" y="16954"/>
                  </a:lnTo>
                  <a:lnTo>
                    <a:pt x="157530" y="16954"/>
                  </a:lnTo>
                  <a:lnTo>
                    <a:pt x="157530" y="0"/>
                  </a:lnTo>
                  <a:lnTo>
                    <a:pt x="0" y="0"/>
                  </a:lnTo>
                  <a:lnTo>
                    <a:pt x="0" y="16954"/>
                  </a:lnTo>
                  <a:lnTo>
                    <a:pt x="29210" y="16954"/>
                  </a:lnTo>
                  <a:lnTo>
                    <a:pt x="164973" y="356247"/>
                  </a:lnTo>
                  <a:lnTo>
                    <a:pt x="181013" y="356247"/>
                  </a:lnTo>
                  <a:lnTo>
                    <a:pt x="287401" y="47980"/>
                  </a:lnTo>
                  <a:lnTo>
                    <a:pt x="290994" y="38327"/>
                  </a:lnTo>
                  <a:lnTo>
                    <a:pt x="309562" y="16954"/>
                  </a:lnTo>
                  <a:lnTo>
                    <a:pt x="332257" y="16954"/>
                  </a:lnTo>
                  <a:lnTo>
                    <a:pt x="332257" y="0"/>
                  </a:lnTo>
                  <a:close/>
                </a:path>
              </a:pathLst>
            </a:custGeom>
            <a:solidFill>
              <a:srgbClr val="5E44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92763" y="1727276"/>
              <a:ext cx="238899" cy="222973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5547842" y="1600263"/>
              <a:ext cx="1298575" cy="480695"/>
            </a:xfrm>
            <a:custGeom>
              <a:avLst/>
              <a:gdLst/>
              <a:ahLst/>
              <a:cxnLst/>
              <a:rect l="l" t="t" r="r" b="b"/>
              <a:pathLst>
                <a:path w="1298575" h="480694">
                  <a:moveTo>
                    <a:pt x="238887" y="239280"/>
                  </a:moveTo>
                  <a:lnTo>
                    <a:pt x="232283" y="196049"/>
                  </a:lnTo>
                  <a:lnTo>
                    <a:pt x="212471" y="159778"/>
                  </a:lnTo>
                  <a:lnTo>
                    <a:pt x="169151" y="129082"/>
                  </a:lnTo>
                  <a:lnTo>
                    <a:pt x="158178" y="127673"/>
                  </a:lnTo>
                  <a:lnTo>
                    <a:pt x="158178" y="282498"/>
                  </a:lnTo>
                  <a:lnTo>
                    <a:pt x="157975" y="294182"/>
                  </a:lnTo>
                  <a:lnTo>
                    <a:pt x="149644" y="331431"/>
                  </a:lnTo>
                  <a:lnTo>
                    <a:pt x="145148" y="334340"/>
                  </a:lnTo>
                  <a:lnTo>
                    <a:pt x="139611" y="334340"/>
                  </a:lnTo>
                  <a:lnTo>
                    <a:pt x="132359" y="333235"/>
                  </a:lnTo>
                  <a:lnTo>
                    <a:pt x="125399" y="329907"/>
                  </a:lnTo>
                  <a:lnTo>
                    <a:pt x="118719" y="324358"/>
                  </a:lnTo>
                  <a:lnTo>
                    <a:pt x="116001" y="321043"/>
                  </a:lnTo>
                  <a:lnTo>
                    <a:pt x="112344" y="316585"/>
                  </a:lnTo>
                  <a:lnTo>
                    <a:pt x="106883" y="306768"/>
                  </a:lnTo>
                  <a:lnTo>
                    <a:pt x="102997" y="295046"/>
                  </a:lnTo>
                  <a:lnTo>
                    <a:pt x="100660" y="281432"/>
                  </a:lnTo>
                  <a:lnTo>
                    <a:pt x="99885" y="265912"/>
                  </a:lnTo>
                  <a:lnTo>
                    <a:pt x="99885" y="208724"/>
                  </a:lnTo>
                  <a:lnTo>
                    <a:pt x="110147" y="162242"/>
                  </a:lnTo>
                  <a:lnTo>
                    <a:pt x="139090" y="143954"/>
                  </a:lnTo>
                  <a:lnTo>
                    <a:pt x="145326" y="143954"/>
                  </a:lnTo>
                  <a:lnTo>
                    <a:pt x="157988" y="190754"/>
                  </a:lnTo>
                  <a:lnTo>
                    <a:pt x="158178" y="282498"/>
                  </a:lnTo>
                  <a:lnTo>
                    <a:pt x="158178" y="127673"/>
                  </a:lnTo>
                  <a:lnTo>
                    <a:pt x="110718" y="145643"/>
                  </a:lnTo>
                  <a:lnTo>
                    <a:pt x="100926" y="160121"/>
                  </a:lnTo>
                  <a:lnTo>
                    <a:pt x="99885" y="160121"/>
                  </a:lnTo>
                  <a:lnTo>
                    <a:pt x="99885" y="127000"/>
                  </a:lnTo>
                  <a:lnTo>
                    <a:pt x="92316" y="127000"/>
                  </a:lnTo>
                  <a:lnTo>
                    <a:pt x="49898" y="131673"/>
                  </a:lnTo>
                  <a:lnTo>
                    <a:pt x="42379" y="132346"/>
                  </a:lnTo>
                  <a:lnTo>
                    <a:pt x="35306" y="132829"/>
                  </a:lnTo>
                  <a:lnTo>
                    <a:pt x="28702" y="133121"/>
                  </a:lnTo>
                  <a:lnTo>
                    <a:pt x="14351" y="133527"/>
                  </a:lnTo>
                  <a:lnTo>
                    <a:pt x="0" y="133527"/>
                  </a:lnTo>
                  <a:lnTo>
                    <a:pt x="0" y="149694"/>
                  </a:lnTo>
                  <a:lnTo>
                    <a:pt x="28702" y="149694"/>
                  </a:lnTo>
                  <a:lnTo>
                    <a:pt x="28702" y="464743"/>
                  </a:lnTo>
                  <a:lnTo>
                    <a:pt x="0" y="464743"/>
                  </a:lnTo>
                  <a:lnTo>
                    <a:pt x="0" y="480656"/>
                  </a:lnTo>
                  <a:lnTo>
                    <a:pt x="132994" y="480656"/>
                  </a:lnTo>
                  <a:lnTo>
                    <a:pt x="132994" y="464743"/>
                  </a:lnTo>
                  <a:lnTo>
                    <a:pt x="99885" y="464743"/>
                  </a:lnTo>
                  <a:lnTo>
                    <a:pt x="99885" y="321043"/>
                  </a:lnTo>
                  <a:lnTo>
                    <a:pt x="111937" y="333705"/>
                  </a:lnTo>
                  <a:lnTo>
                    <a:pt x="125196" y="342760"/>
                  </a:lnTo>
                  <a:lnTo>
                    <a:pt x="139649" y="348183"/>
                  </a:lnTo>
                  <a:lnTo>
                    <a:pt x="155321" y="349986"/>
                  </a:lnTo>
                  <a:lnTo>
                    <a:pt x="172212" y="348005"/>
                  </a:lnTo>
                  <a:lnTo>
                    <a:pt x="187731" y="342036"/>
                  </a:lnTo>
                  <a:lnTo>
                    <a:pt x="198666" y="334340"/>
                  </a:lnTo>
                  <a:lnTo>
                    <a:pt x="201891" y="332079"/>
                  </a:lnTo>
                  <a:lnTo>
                    <a:pt x="214680" y="318135"/>
                  </a:lnTo>
                  <a:lnTo>
                    <a:pt x="225272" y="301269"/>
                  </a:lnTo>
                  <a:lnTo>
                    <a:pt x="232829" y="282498"/>
                  </a:lnTo>
                  <a:lnTo>
                    <a:pt x="237363" y="261848"/>
                  </a:lnTo>
                  <a:lnTo>
                    <a:pt x="238887" y="239280"/>
                  </a:lnTo>
                  <a:close/>
                </a:path>
                <a:path w="1298575" h="480694">
                  <a:moveTo>
                    <a:pt x="475449" y="226110"/>
                  </a:moveTo>
                  <a:lnTo>
                    <a:pt x="464489" y="182435"/>
                  </a:lnTo>
                  <a:lnTo>
                    <a:pt x="441540" y="151523"/>
                  </a:lnTo>
                  <a:lnTo>
                    <a:pt x="403199" y="131356"/>
                  </a:lnTo>
                  <a:lnTo>
                    <a:pt x="403199" y="187248"/>
                  </a:lnTo>
                  <a:lnTo>
                    <a:pt x="403199" y="209156"/>
                  </a:lnTo>
                  <a:lnTo>
                    <a:pt x="347129" y="209156"/>
                  </a:lnTo>
                  <a:lnTo>
                    <a:pt x="347141" y="187248"/>
                  </a:lnTo>
                  <a:lnTo>
                    <a:pt x="347446" y="177914"/>
                  </a:lnTo>
                  <a:lnTo>
                    <a:pt x="347573" y="174294"/>
                  </a:lnTo>
                  <a:lnTo>
                    <a:pt x="347586" y="173837"/>
                  </a:lnTo>
                  <a:lnTo>
                    <a:pt x="366166" y="141871"/>
                  </a:lnTo>
                  <a:lnTo>
                    <a:pt x="383374" y="141871"/>
                  </a:lnTo>
                  <a:lnTo>
                    <a:pt x="402653" y="173837"/>
                  </a:lnTo>
                  <a:lnTo>
                    <a:pt x="402717" y="174294"/>
                  </a:lnTo>
                  <a:lnTo>
                    <a:pt x="403199" y="187248"/>
                  </a:lnTo>
                  <a:lnTo>
                    <a:pt x="403199" y="131356"/>
                  </a:lnTo>
                  <a:lnTo>
                    <a:pt x="392391" y="128536"/>
                  </a:lnTo>
                  <a:lnTo>
                    <a:pt x="373468" y="127000"/>
                  </a:lnTo>
                  <a:lnTo>
                    <a:pt x="351713" y="129108"/>
                  </a:lnTo>
                  <a:lnTo>
                    <a:pt x="313905" y="145884"/>
                  </a:lnTo>
                  <a:lnTo>
                    <a:pt x="284594" y="177914"/>
                  </a:lnTo>
                  <a:lnTo>
                    <a:pt x="269468" y="216103"/>
                  </a:lnTo>
                  <a:lnTo>
                    <a:pt x="267589" y="236931"/>
                  </a:lnTo>
                  <a:lnTo>
                    <a:pt x="269443" y="258610"/>
                  </a:lnTo>
                  <a:lnTo>
                    <a:pt x="284378" y="298030"/>
                  </a:lnTo>
                  <a:lnTo>
                    <a:pt x="313613" y="330758"/>
                  </a:lnTo>
                  <a:lnTo>
                    <a:pt x="353453" y="347853"/>
                  </a:lnTo>
                  <a:lnTo>
                    <a:pt x="377126" y="349986"/>
                  </a:lnTo>
                  <a:lnTo>
                    <a:pt x="394716" y="348754"/>
                  </a:lnTo>
                  <a:lnTo>
                    <a:pt x="438785" y="330758"/>
                  </a:lnTo>
                  <a:lnTo>
                    <a:pt x="469582" y="289293"/>
                  </a:lnTo>
                  <a:lnTo>
                    <a:pt x="475449" y="270700"/>
                  </a:lnTo>
                  <a:lnTo>
                    <a:pt x="459790" y="270700"/>
                  </a:lnTo>
                  <a:lnTo>
                    <a:pt x="453986" y="285089"/>
                  </a:lnTo>
                  <a:lnTo>
                    <a:pt x="447040" y="297446"/>
                  </a:lnTo>
                  <a:lnTo>
                    <a:pt x="409232" y="327037"/>
                  </a:lnTo>
                  <a:lnTo>
                    <a:pt x="387286" y="330695"/>
                  </a:lnTo>
                  <a:lnTo>
                    <a:pt x="376097" y="329780"/>
                  </a:lnTo>
                  <a:lnTo>
                    <a:pt x="375691" y="329780"/>
                  </a:lnTo>
                  <a:lnTo>
                    <a:pt x="348919" y="293928"/>
                  </a:lnTo>
                  <a:lnTo>
                    <a:pt x="347611" y="278968"/>
                  </a:lnTo>
                  <a:lnTo>
                    <a:pt x="347573" y="278561"/>
                  </a:lnTo>
                  <a:lnTo>
                    <a:pt x="347129" y="260096"/>
                  </a:lnTo>
                  <a:lnTo>
                    <a:pt x="347129" y="226110"/>
                  </a:lnTo>
                  <a:lnTo>
                    <a:pt x="475449" y="226110"/>
                  </a:lnTo>
                  <a:close/>
                </a:path>
                <a:path w="1298575" h="480694">
                  <a:moveTo>
                    <a:pt x="735977" y="327558"/>
                  </a:moveTo>
                  <a:lnTo>
                    <a:pt x="714590" y="327558"/>
                  </a:lnTo>
                  <a:lnTo>
                    <a:pt x="637806" y="215112"/>
                  </a:lnTo>
                  <a:lnTo>
                    <a:pt x="672820" y="174167"/>
                  </a:lnTo>
                  <a:lnTo>
                    <a:pt x="707034" y="150520"/>
                  </a:lnTo>
                  <a:lnTo>
                    <a:pt x="725805" y="149694"/>
                  </a:lnTo>
                  <a:lnTo>
                    <a:pt x="725805" y="133527"/>
                  </a:lnTo>
                  <a:lnTo>
                    <a:pt x="641299" y="133527"/>
                  </a:lnTo>
                  <a:lnTo>
                    <a:pt x="641299" y="149694"/>
                  </a:lnTo>
                  <a:lnTo>
                    <a:pt x="658088" y="149694"/>
                  </a:lnTo>
                  <a:lnTo>
                    <a:pt x="662686" y="151777"/>
                  </a:lnTo>
                  <a:lnTo>
                    <a:pt x="662686" y="158737"/>
                  </a:lnTo>
                  <a:lnTo>
                    <a:pt x="659472" y="163957"/>
                  </a:lnTo>
                  <a:lnTo>
                    <a:pt x="627697" y="201396"/>
                  </a:lnTo>
                  <a:lnTo>
                    <a:pt x="591642" y="149694"/>
                  </a:lnTo>
                  <a:lnTo>
                    <a:pt x="619391" y="149694"/>
                  </a:lnTo>
                  <a:lnTo>
                    <a:pt x="619391" y="133527"/>
                  </a:lnTo>
                  <a:lnTo>
                    <a:pt x="490308" y="133527"/>
                  </a:lnTo>
                  <a:lnTo>
                    <a:pt x="490308" y="149694"/>
                  </a:lnTo>
                  <a:lnTo>
                    <a:pt x="508812" y="149694"/>
                  </a:lnTo>
                  <a:lnTo>
                    <a:pt x="582066" y="255346"/>
                  </a:lnTo>
                  <a:lnTo>
                    <a:pt x="529755" y="317131"/>
                  </a:lnTo>
                  <a:lnTo>
                    <a:pt x="524192" y="322567"/>
                  </a:lnTo>
                  <a:lnTo>
                    <a:pt x="516902" y="326567"/>
                  </a:lnTo>
                  <a:lnTo>
                    <a:pt x="510552" y="327558"/>
                  </a:lnTo>
                  <a:lnTo>
                    <a:pt x="493953" y="327558"/>
                  </a:lnTo>
                  <a:lnTo>
                    <a:pt x="493953" y="343471"/>
                  </a:lnTo>
                  <a:lnTo>
                    <a:pt x="573506" y="343471"/>
                  </a:lnTo>
                  <a:lnTo>
                    <a:pt x="573506" y="327558"/>
                  </a:lnTo>
                  <a:lnTo>
                    <a:pt x="554101" y="327558"/>
                  </a:lnTo>
                  <a:lnTo>
                    <a:pt x="550545" y="325386"/>
                  </a:lnTo>
                  <a:lnTo>
                    <a:pt x="550545" y="318604"/>
                  </a:lnTo>
                  <a:lnTo>
                    <a:pt x="553935" y="313474"/>
                  </a:lnTo>
                  <a:lnTo>
                    <a:pt x="591616" y="269316"/>
                  </a:lnTo>
                  <a:lnTo>
                    <a:pt x="630504" y="327558"/>
                  </a:lnTo>
                  <a:lnTo>
                    <a:pt x="599833" y="327558"/>
                  </a:lnTo>
                  <a:lnTo>
                    <a:pt x="599833" y="343471"/>
                  </a:lnTo>
                  <a:lnTo>
                    <a:pt x="735977" y="343471"/>
                  </a:lnTo>
                  <a:lnTo>
                    <a:pt x="735977" y="327558"/>
                  </a:lnTo>
                  <a:close/>
                </a:path>
                <a:path w="1298575" h="480694">
                  <a:moveTo>
                    <a:pt x="980351" y="238760"/>
                  </a:moveTo>
                  <a:lnTo>
                    <a:pt x="978369" y="217030"/>
                  </a:lnTo>
                  <a:lnTo>
                    <a:pt x="978344" y="216712"/>
                  </a:lnTo>
                  <a:lnTo>
                    <a:pt x="972350" y="196240"/>
                  </a:lnTo>
                  <a:lnTo>
                    <a:pt x="948347" y="160045"/>
                  </a:lnTo>
                  <a:lnTo>
                    <a:pt x="911567" y="135369"/>
                  </a:lnTo>
                  <a:lnTo>
                    <a:pt x="911720" y="135369"/>
                  </a:lnTo>
                  <a:lnTo>
                    <a:pt x="899706" y="132029"/>
                  </a:lnTo>
                  <a:lnTo>
                    <a:pt x="899706" y="238760"/>
                  </a:lnTo>
                  <a:lnTo>
                    <a:pt x="899617" y="263969"/>
                  </a:lnTo>
                  <a:lnTo>
                    <a:pt x="897928" y="304228"/>
                  </a:lnTo>
                  <a:lnTo>
                    <a:pt x="874014" y="336169"/>
                  </a:lnTo>
                  <a:lnTo>
                    <a:pt x="856030" y="336169"/>
                  </a:lnTo>
                  <a:lnTo>
                    <a:pt x="831202" y="299872"/>
                  </a:lnTo>
                  <a:lnTo>
                    <a:pt x="831075" y="298399"/>
                  </a:lnTo>
                  <a:lnTo>
                    <a:pt x="830554" y="283895"/>
                  </a:lnTo>
                  <a:lnTo>
                    <a:pt x="830237" y="263969"/>
                  </a:lnTo>
                  <a:lnTo>
                    <a:pt x="830249" y="212166"/>
                  </a:lnTo>
                  <a:lnTo>
                    <a:pt x="830503" y="196735"/>
                  </a:lnTo>
                  <a:lnTo>
                    <a:pt x="830580" y="191985"/>
                  </a:lnTo>
                  <a:lnTo>
                    <a:pt x="836587" y="151396"/>
                  </a:lnTo>
                  <a:lnTo>
                    <a:pt x="855167" y="140309"/>
                  </a:lnTo>
                  <a:lnTo>
                    <a:pt x="864412" y="140309"/>
                  </a:lnTo>
                  <a:lnTo>
                    <a:pt x="896810" y="169659"/>
                  </a:lnTo>
                  <a:lnTo>
                    <a:pt x="899426" y="212166"/>
                  </a:lnTo>
                  <a:lnTo>
                    <a:pt x="899706" y="238760"/>
                  </a:lnTo>
                  <a:lnTo>
                    <a:pt x="899706" y="132029"/>
                  </a:lnTo>
                  <a:lnTo>
                    <a:pt x="889228" y="129108"/>
                  </a:lnTo>
                  <a:lnTo>
                    <a:pt x="889431" y="129108"/>
                  </a:lnTo>
                  <a:lnTo>
                    <a:pt x="864412" y="127012"/>
                  </a:lnTo>
                  <a:lnTo>
                    <a:pt x="817867" y="135369"/>
                  </a:lnTo>
                  <a:lnTo>
                    <a:pt x="781126" y="160426"/>
                  </a:lnTo>
                  <a:lnTo>
                    <a:pt x="757237" y="196735"/>
                  </a:lnTo>
                  <a:lnTo>
                    <a:pt x="751357" y="216712"/>
                  </a:lnTo>
                  <a:lnTo>
                    <a:pt x="751255" y="217030"/>
                  </a:lnTo>
                  <a:lnTo>
                    <a:pt x="749274" y="238760"/>
                  </a:lnTo>
                  <a:lnTo>
                    <a:pt x="751230" y="260273"/>
                  </a:lnTo>
                  <a:lnTo>
                    <a:pt x="757097" y="280416"/>
                  </a:lnTo>
                  <a:lnTo>
                    <a:pt x="780592" y="316572"/>
                  </a:lnTo>
                  <a:lnTo>
                    <a:pt x="817219" y="341642"/>
                  </a:lnTo>
                  <a:lnTo>
                    <a:pt x="839609" y="347941"/>
                  </a:lnTo>
                  <a:lnTo>
                    <a:pt x="839889" y="347941"/>
                  </a:lnTo>
                  <a:lnTo>
                    <a:pt x="864412" y="349986"/>
                  </a:lnTo>
                  <a:lnTo>
                    <a:pt x="889355" y="347941"/>
                  </a:lnTo>
                  <a:lnTo>
                    <a:pt x="911707" y="341769"/>
                  </a:lnTo>
                  <a:lnTo>
                    <a:pt x="922464" y="336169"/>
                  </a:lnTo>
                  <a:lnTo>
                    <a:pt x="931456" y="331495"/>
                  </a:lnTo>
                  <a:lnTo>
                    <a:pt x="948626" y="317093"/>
                  </a:lnTo>
                  <a:lnTo>
                    <a:pt x="962494" y="299872"/>
                  </a:lnTo>
                  <a:lnTo>
                    <a:pt x="972413" y="281063"/>
                  </a:lnTo>
                  <a:lnTo>
                    <a:pt x="978357" y="260705"/>
                  </a:lnTo>
                  <a:lnTo>
                    <a:pt x="980351" y="238760"/>
                  </a:lnTo>
                  <a:close/>
                </a:path>
                <a:path w="1298575" h="480694">
                  <a:moveTo>
                    <a:pt x="1160310" y="292087"/>
                  </a:moveTo>
                  <a:lnTo>
                    <a:pt x="1144143" y="292087"/>
                  </a:lnTo>
                  <a:lnTo>
                    <a:pt x="1139596" y="304533"/>
                  </a:lnTo>
                  <a:lnTo>
                    <a:pt x="1134084" y="313410"/>
                  </a:lnTo>
                  <a:lnTo>
                    <a:pt x="1127594" y="318744"/>
                  </a:lnTo>
                  <a:lnTo>
                    <a:pt x="1120140" y="320509"/>
                  </a:lnTo>
                  <a:lnTo>
                    <a:pt x="1112494" y="318744"/>
                  </a:lnTo>
                  <a:lnTo>
                    <a:pt x="1107033" y="313410"/>
                  </a:lnTo>
                  <a:lnTo>
                    <a:pt x="1103757" y="304533"/>
                  </a:lnTo>
                  <a:lnTo>
                    <a:pt x="1102664" y="292087"/>
                  </a:lnTo>
                  <a:lnTo>
                    <a:pt x="1102664" y="149694"/>
                  </a:lnTo>
                  <a:lnTo>
                    <a:pt x="1155344" y="149694"/>
                  </a:lnTo>
                  <a:lnTo>
                    <a:pt x="1155344" y="133527"/>
                  </a:lnTo>
                  <a:lnTo>
                    <a:pt x="1102664" y="133527"/>
                  </a:lnTo>
                  <a:lnTo>
                    <a:pt x="1102664" y="68326"/>
                  </a:lnTo>
                  <a:lnTo>
                    <a:pt x="1032002" y="80581"/>
                  </a:lnTo>
                  <a:lnTo>
                    <a:pt x="1032002" y="133527"/>
                  </a:lnTo>
                  <a:lnTo>
                    <a:pt x="1002779" y="133527"/>
                  </a:lnTo>
                  <a:lnTo>
                    <a:pt x="1002779" y="149694"/>
                  </a:lnTo>
                  <a:lnTo>
                    <a:pt x="1032002" y="149694"/>
                  </a:lnTo>
                  <a:lnTo>
                    <a:pt x="1032002" y="292087"/>
                  </a:lnTo>
                  <a:lnTo>
                    <a:pt x="1032167" y="300189"/>
                  </a:lnTo>
                  <a:lnTo>
                    <a:pt x="1049858" y="339026"/>
                  </a:lnTo>
                  <a:lnTo>
                    <a:pt x="1087539" y="347116"/>
                  </a:lnTo>
                  <a:lnTo>
                    <a:pt x="1104176" y="346329"/>
                  </a:lnTo>
                  <a:lnTo>
                    <a:pt x="1146797" y="327075"/>
                  </a:lnTo>
                  <a:lnTo>
                    <a:pt x="1157236" y="305892"/>
                  </a:lnTo>
                  <a:lnTo>
                    <a:pt x="1160310" y="292087"/>
                  </a:lnTo>
                  <a:close/>
                </a:path>
                <a:path w="1298575" h="480694">
                  <a:moveTo>
                    <a:pt x="1278445" y="38074"/>
                  </a:moveTo>
                  <a:lnTo>
                    <a:pt x="1254607" y="2806"/>
                  </a:lnTo>
                  <a:lnTo>
                    <a:pt x="1239837" y="0"/>
                  </a:lnTo>
                  <a:lnTo>
                    <a:pt x="1232268" y="711"/>
                  </a:lnTo>
                  <a:lnTo>
                    <a:pt x="1202702" y="30530"/>
                  </a:lnTo>
                  <a:lnTo>
                    <a:pt x="1202029" y="38074"/>
                  </a:lnTo>
                  <a:lnTo>
                    <a:pt x="1202715" y="45631"/>
                  </a:lnTo>
                  <a:lnTo>
                    <a:pt x="1232293" y="75717"/>
                  </a:lnTo>
                  <a:lnTo>
                    <a:pt x="1239837" y="76415"/>
                  </a:lnTo>
                  <a:lnTo>
                    <a:pt x="1247508" y="75717"/>
                  </a:lnTo>
                  <a:lnTo>
                    <a:pt x="1277734" y="45631"/>
                  </a:lnTo>
                  <a:lnTo>
                    <a:pt x="1278445" y="38074"/>
                  </a:lnTo>
                  <a:close/>
                </a:path>
                <a:path w="1298575" h="480694">
                  <a:moveTo>
                    <a:pt x="1298257" y="327558"/>
                  </a:moveTo>
                  <a:lnTo>
                    <a:pt x="1277924" y="327558"/>
                  </a:lnTo>
                  <a:lnTo>
                    <a:pt x="1277924" y="127000"/>
                  </a:lnTo>
                  <a:lnTo>
                    <a:pt x="1276350" y="127000"/>
                  </a:lnTo>
                  <a:lnTo>
                    <a:pt x="1269746" y="128092"/>
                  </a:lnTo>
                  <a:lnTo>
                    <a:pt x="1258087" y="130263"/>
                  </a:lnTo>
                  <a:lnTo>
                    <a:pt x="1248829" y="131699"/>
                  </a:lnTo>
                  <a:lnTo>
                    <a:pt x="1238529" y="132715"/>
                  </a:lnTo>
                  <a:lnTo>
                    <a:pt x="1227188" y="133337"/>
                  </a:lnTo>
                  <a:lnTo>
                    <a:pt x="1214805" y="133527"/>
                  </a:lnTo>
                  <a:lnTo>
                    <a:pt x="1181684" y="133527"/>
                  </a:lnTo>
                  <a:lnTo>
                    <a:pt x="1181684" y="149694"/>
                  </a:lnTo>
                  <a:lnTo>
                    <a:pt x="1206715" y="149694"/>
                  </a:lnTo>
                  <a:lnTo>
                    <a:pt x="1206715" y="327558"/>
                  </a:lnTo>
                  <a:lnTo>
                    <a:pt x="1181684" y="327558"/>
                  </a:lnTo>
                  <a:lnTo>
                    <a:pt x="1181684" y="343471"/>
                  </a:lnTo>
                  <a:lnTo>
                    <a:pt x="1298257" y="343471"/>
                  </a:lnTo>
                  <a:lnTo>
                    <a:pt x="1298257" y="327558"/>
                  </a:lnTo>
                  <a:close/>
                </a:path>
              </a:pathLst>
            </a:custGeom>
            <a:solidFill>
              <a:srgbClr val="5E44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875322" y="1727263"/>
              <a:ext cx="208381" cy="222986"/>
            </a:xfrm>
            <a:prstGeom prst="rect">
              <a:avLst/>
            </a:prstGeom>
          </p:spPr>
        </p:pic>
      </p:grpSp>
      <p:grpSp>
        <p:nvGrpSpPr>
          <p:cNvPr id="23" name="object 23" descr=""/>
          <p:cNvGrpSpPr/>
          <p:nvPr/>
        </p:nvGrpSpPr>
        <p:grpSpPr>
          <a:xfrm>
            <a:off x="687924" y="2715336"/>
            <a:ext cx="387350" cy="233045"/>
            <a:chOff x="687924" y="2715336"/>
            <a:chExt cx="387350" cy="233045"/>
          </a:xfrm>
        </p:grpSpPr>
        <p:pic>
          <p:nvPicPr>
            <p:cNvPr id="24" name="object 2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87924" y="2715336"/>
              <a:ext cx="209016" cy="231139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16750" y="2773121"/>
              <a:ext cx="158165" cy="175005"/>
            </a:xfrm>
            <a:prstGeom prst="rect">
              <a:avLst/>
            </a:prstGeom>
          </p:spPr>
        </p:pic>
      </p:grpSp>
      <p:grpSp>
        <p:nvGrpSpPr>
          <p:cNvPr id="26" name="object 26" descr=""/>
          <p:cNvGrpSpPr/>
          <p:nvPr/>
        </p:nvGrpSpPr>
        <p:grpSpPr>
          <a:xfrm>
            <a:off x="1122789" y="2734817"/>
            <a:ext cx="511809" cy="213360"/>
            <a:chOff x="1122789" y="2734817"/>
            <a:chExt cx="511809" cy="213360"/>
          </a:xfrm>
        </p:grpSpPr>
        <p:pic>
          <p:nvPicPr>
            <p:cNvPr id="27" name="object 27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22789" y="2771470"/>
              <a:ext cx="176656" cy="176656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20241" y="2734817"/>
              <a:ext cx="314032" cy="213309"/>
            </a:xfrm>
            <a:prstGeom prst="rect">
              <a:avLst/>
            </a:prstGeom>
          </p:spPr>
        </p:pic>
      </p:grpSp>
      <p:pic>
        <p:nvPicPr>
          <p:cNvPr id="29" name="object 29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736940" y="2715336"/>
            <a:ext cx="375132" cy="232790"/>
          </a:xfrm>
          <a:prstGeom prst="rect">
            <a:avLst/>
          </a:prstGeom>
        </p:spPr>
      </p:pic>
      <p:grpSp>
        <p:nvGrpSpPr>
          <p:cNvPr id="30" name="object 30" descr=""/>
          <p:cNvGrpSpPr/>
          <p:nvPr/>
        </p:nvGrpSpPr>
        <p:grpSpPr>
          <a:xfrm>
            <a:off x="2175789" y="2771470"/>
            <a:ext cx="375920" cy="239395"/>
            <a:chOff x="2175789" y="2771470"/>
            <a:chExt cx="375920" cy="239395"/>
          </a:xfrm>
        </p:grpSpPr>
        <p:pic>
          <p:nvPicPr>
            <p:cNvPr id="31" name="object 3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175789" y="2771470"/>
              <a:ext cx="175983" cy="239064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382346" y="2771470"/>
              <a:ext cx="168880" cy="176657"/>
            </a:xfrm>
            <a:prstGeom prst="rect">
              <a:avLst/>
            </a:prstGeom>
          </p:spPr>
        </p:pic>
      </p:grpSp>
      <p:grpSp>
        <p:nvGrpSpPr>
          <p:cNvPr id="33" name="object 33" descr=""/>
          <p:cNvGrpSpPr/>
          <p:nvPr/>
        </p:nvGrpSpPr>
        <p:grpSpPr>
          <a:xfrm>
            <a:off x="2668117" y="2699816"/>
            <a:ext cx="598170" cy="248920"/>
            <a:chOff x="2668117" y="2699816"/>
            <a:chExt cx="598170" cy="248920"/>
          </a:xfrm>
        </p:grpSpPr>
        <p:pic>
          <p:nvPicPr>
            <p:cNvPr id="34" name="object 3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668117" y="2771470"/>
              <a:ext cx="176656" cy="176656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865577" y="2699816"/>
              <a:ext cx="400177" cy="248310"/>
            </a:xfrm>
            <a:prstGeom prst="rect">
              <a:avLst/>
            </a:prstGeom>
          </p:spPr>
        </p:pic>
      </p:grpSp>
      <p:grpSp>
        <p:nvGrpSpPr>
          <p:cNvPr id="36" name="object 36" descr=""/>
          <p:cNvGrpSpPr/>
          <p:nvPr/>
        </p:nvGrpSpPr>
        <p:grpSpPr>
          <a:xfrm>
            <a:off x="3313645" y="2771470"/>
            <a:ext cx="250190" cy="177165"/>
            <a:chOff x="3313645" y="2771470"/>
            <a:chExt cx="250190" cy="177165"/>
          </a:xfrm>
        </p:grpSpPr>
        <p:pic>
          <p:nvPicPr>
            <p:cNvPr id="37" name="object 37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313645" y="2771470"/>
              <a:ext cx="87172" cy="175005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421278" y="2771470"/>
              <a:ext cx="142316" cy="176657"/>
            </a:xfrm>
            <a:prstGeom prst="rect">
              <a:avLst/>
            </a:prstGeom>
          </p:spPr>
        </p:pic>
      </p:grpSp>
      <p:pic>
        <p:nvPicPr>
          <p:cNvPr id="39" name="object 39" descr="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3974338" y="2771470"/>
            <a:ext cx="175983" cy="239064"/>
          </a:xfrm>
          <a:prstGeom prst="rect">
            <a:avLst/>
          </a:prstGeom>
        </p:spPr>
      </p:pic>
      <p:pic>
        <p:nvPicPr>
          <p:cNvPr id="40" name="object 40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3678491" y="2771470"/>
            <a:ext cx="145630" cy="176656"/>
          </a:xfrm>
          <a:prstGeom prst="rect">
            <a:avLst/>
          </a:prstGeom>
        </p:spPr>
      </p:pic>
      <p:grpSp>
        <p:nvGrpSpPr>
          <p:cNvPr id="41" name="object 41" descr=""/>
          <p:cNvGrpSpPr/>
          <p:nvPr/>
        </p:nvGrpSpPr>
        <p:grpSpPr>
          <a:xfrm>
            <a:off x="4198213" y="2771470"/>
            <a:ext cx="280035" cy="177165"/>
            <a:chOff x="4198213" y="2771470"/>
            <a:chExt cx="280035" cy="177165"/>
          </a:xfrm>
        </p:grpSpPr>
        <p:pic>
          <p:nvPicPr>
            <p:cNvPr id="42" name="object 42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198213" y="2771470"/>
              <a:ext cx="87172" cy="175005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309025" y="2771470"/>
              <a:ext cx="168880" cy="176657"/>
            </a:xfrm>
            <a:prstGeom prst="rect">
              <a:avLst/>
            </a:prstGeom>
          </p:spPr>
        </p:pic>
      </p:grpSp>
      <p:sp>
        <p:nvSpPr>
          <p:cNvPr id="44" name="object 44" descr=""/>
          <p:cNvSpPr/>
          <p:nvPr/>
        </p:nvSpPr>
        <p:spPr>
          <a:xfrm>
            <a:off x="4525784" y="2771470"/>
            <a:ext cx="287020" cy="175260"/>
          </a:xfrm>
          <a:custGeom>
            <a:avLst/>
            <a:gdLst/>
            <a:ahLst/>
            <a:cxnLst/>
            <a:rect l="l" t="t" r="r" b="b"/>
            <a:pathLst>
              <a:path w="287020" h="175260">
                <a:moveTo>
                  <a:pt x="22453" y="1651"/>
                </a:moveTo>
                <a:lnTo>
                  <a:pt x="0" y="1651"/>
                </a:lnTo>
                <a:lnTo>
                  <a:pt x="0" y="175006"/>
                </a:lnTo>
                <a:lnTo>
                  <a:pt x="23444" y="175006"/>
                </a:lnTo>
                <a:lnTo>
                  <a:pt x="23444" y="83870"/>
                </a:lnTo>
                <a:lnTo>
                  <a:pt x="23782" y="76606"/>
                </a:lnTo>
                <a:lnTo>
                  <a:pt x="31428" y="48539"/>
                </a:lnTo>
                <a:lnTo>
                  <a:pt x="22453" y="48539"/>
                </a:lnTo>
                <a:lnTo>
                  <a:pt x="18821" y="40284"/>
                </a:lnTo>
                <a:lnTo>
                  <a:pt x="22453" y="33209"/>
                </a:lnTo>
                <a:lnTo>
                  <a:pt x="22453" y="1651"/>
                </a:lnTo>
                <a:close/>
              </a:path>
              <a:path w="287020" h="175260">
                <a:moveTo>
                  <a:pt x="138525" y="21132"/>
                </a:moveTo>
                <a:lnTo>
                  <a:pt x="81559" y="21132"/>
                </a:lnTo>
                <a:lnTo>
                  <a:pt x="92786" y="22009"/>
                </a:lnTo>
                <a:lnTo>
                  <a:pt x="102693" y="24639"/>
                </a:lnTo>
                <a:lnTo>
                  <a:pt x="130923" y="63737"/>
                </a:lnTo>
                <a:lnTo>
                  <a:pt x="131749" y="76606"/>
                </a:lnTo>
                <a:lnTo>
                  <a:pt x="131749" y="175006"/>
                </a:lnTo>
                <a:lnTo>
                  <a:pt x="155193" y="175006"/>
                </a:lnTo>
                <a:lnTo>
                  <a:pt x="155193" y="83870"/>
                </a:lnTo>
                <a:lnTo>
                  <a:pt x="155532" y="76606"/>
                </a:lnTo>
                <a:lnTo>
                  <a:pt x="155638" y="74326"/>
                </a:lnTo>
                <a:lnTo>
                  <a:pt x="156971" y="65505"/>
                </a:lnTo>
                <a:lnTo>
                  <a:pt x="159190" y="57404"/>
                </a:lnTo>
                <a:lnTo>
                  <a:pt x="161946" y="50850"/>
                </a:lnTo>
                <a:lnTo>
                  <a:pt x="152552" y="50850"/>
                </a:lnTo>
                <a:lnTo>
                  <a:pt x="143319" y="47218"/>
                </a:lnTo>
                <a:lnTo>
                  <a:pt x="147843" y="37160"/>
                </a:lnTo>
                <a:lnTo>
                  <a:pt x="148091" y="36786"/>
                </a:lnTo>
                <a:lnTo>
                  <a:pt x="144133" y="28600"/>
                </a:lnTo>
                <a:lnTo>
                  <a:pt x="138525" y="21132"/>
                </a:lnTo>
                <a:close/>
              </a:path>
              <a:path w="287020" h="175260">
                <a:moveTo>
                  <a:pt x="269799" y="21132"/>
                </a:moveTo>
                <a:lnTo>
                  <a:pt x="213309" y="21132"/>
                </a:lnTo>
                <a:lnTo>
                  <a:pt x="224525" y="22009"/>
                </a:lnTo>
                <a:lnTo>
                  <a:pt x="234399" y="24639"/>
                </a:lnTo>
                <a:lnTo>
                  <a:pt x="262353" y="63737"/>
                </a:lnTo>
                <a:lnTo>
                  <a:pt x="263169" y="76606"/>
                </a:lnTo>
                <a:lnTo>
                  <a:pt x="263169" y="175006"/>
                </a:lnTo>
                <a:lnTo>
                  <a:pt x="286613" y="175006"/>
                </a:lnTo>
                <a:lnTo>
                  <a:pt x="286613" y="74326"/>
                </a:lnTo>
                <a:lnTo>
                  <a:pt x="286212" y="65505"/>
                </a:lnTo>
                <a:lnTo>
                  <a:pt x="273052" y="24959"/>
                </a:lnTo>
                <a:lnTo>
                  <a:pt x="269799" y="21132"/>
                </a:lnTo>
                <a:close/>
              </a:path>
              <a:path w="287020" h="175260">
                <a:moveTo>
                  <a:pt x="148091" y="36786"/>
                </a:moveTo>
                <a:lnTo>
                  <a:pt x="147843" y="37160"/>
                </a:lnTo>
                <a:lnTo>
                  <a:pt x="143319" y="47218"/>
                </a:lnTo>
                <a:lnTo>
                  <a:pt x="152552" y="50850"/>
                </a:lnTo>
                <a:lnTo>
                  <a:pt x="149128" y="38930"/>
                </a:lnTo>
                <a:lnTo>
                  <a:pt x="148091" y="36786"/>
                </a:lnTo>
                <a:close/>
              </a:path>
              <a:path w="287020" h="175260">
                <a:moveTo>
                  <a:pt x="216611" y="0"/>
                </a:moveTo>
                <a:lnTo>
                  <a:pt x="170218" y="13042"/>
                </a:lnTo>
                <a:lnTo>
                  <a:pt x="148091" y="36786"/>
                </a:lnTo>
                <a:lnTo>
                  <a:pt x="149128" y="38930"/>
                </a:lnTo>
                <a:lnTo>
                  <a:pt x="152552" y="50850"/>
                </a:lnTo>
                <a:lnTo>
                  <a:pt x="161946" y="50850"/>
                </a:lnTo>
                <a:lnTo>
                  <a:pt x="162293" y="50025"/>
                </a:lnTo>
                <a:lnTo>
                  <a:pt x="166215" y="43419"/>
                </a:lnTo>
                <a:lnTo>
                  <a:pt x="204692" y="21597"/>
                </a:lnTo>
                <a:lnTo>
                  <a:pt x="213309" y="21132"/>
                </a:lnTo>
                <a:lnTo>
                  <a:pt x="269799" y="21132"/>
                </a:lnTo>
                <a:lnTo>
                  <a:pt x="267379" y="18284"/>
                </a:lnTo>
                <a:lnTo>
                  <a:pt x="226834" y="505"/>
                </a:lnTo>
                <a:lnTo>
                  <a:pt x="216611" y="0"/>
                </a:lnTo>
                <a:close/>
              </a:path>
              <a:path w="287020" h="175260">
                <a:moveTo>
                  <a:pt x="22453" y="33209"/>
                </a:moveTo>
                <a:lnTo>
                  <a:pt x="18821" y="40284"/>
                </a:lnTo>
                <a:lnTo>
                  <a:pt x="22453" y="48539"/>
                </a:lnTo>
                <a:lnTo>
                  <a:pt x="22453" y="33209"/>
                </a:lnTo>
                <a:close/>
              </a:path>
              <a:path w="287020" h="175260">
                <a:moveTo>
                  <a:pt x="98517" y="814"/>
                </a:moveTo>
                <a:lnTo>
                  <a:pt x="73761" y="814"/>
                </a:lnTo>
                <a:lnTo>
                  <a:pt x="63687" y="2684"/>
                </a:lnTo>
                <a:lnTo>
                  <a:pt x="29183" y="23483"/>
                </a:lnTo>
                <a:lnTo>
                  <a:pt x="22453" y="33209"/>
                </a:lnTo>
                <a:lnTo>
                  <a:pt x="22453" y="48539"/>
                </a:lnTo>
                <a:lnTo>
                  <a:pt x="31428" y="48539"/>
                </a:lnTo>
                <a:lnTo>
                  <a:pt x="34477" y="43419"/>
                </a:lnTo>
                <a:lnTo>
                  <a:pt x="39173" y="37641"/>
                </a:lnTo>
                <a:lnTo>
                  <a:pt x="81559" y="21132"/>
                </a:lnTo>
                <a:lnTo>
                  <a:pt x="138525" y="21132"/>
                </a:lnTo>
                <a:lnTo>
                  <a:pt x="137570" y="19861"/>
                </a:lnTo>
                <a:lnTo>
                  <a:pt x="129438" y="12712"/>
                </a:lnTo>
                <a:lnTo>
                  <a:pt x="120047" y="7147"/>
                </a:lnTo>
                <a:lnTo>
                  <a:pt x="109924" y="3259"/>
                </a:lnTo>
                <a:lnTo>
                  <a:pt x="110104" y="3259"/>
                </a:lnTo>
                <a:lnTo>
                  <a:pt x="98517" y="814"/>
                </a:lnTo>
                <a:close/>
              </a:path>
              <a:path w="287020" h="175260">
                <a:moveTo>
                  <a:pt x="86182" y="0"/>
                </a:moveTo>
                <a:lnTo>
                  <a:pt x="72047" y="814"/>
                </a:lnTo>
                <a:lnTo>
                  <a:pt x="98744" y="814"/>
                </a:lnTo>
                <a:lnTo>
                  <a:pt x="861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 descr=""/>
          <p:cNvSpPr/>
          <p:nvPr/>
        </p:nvSpPr>
        <p:spPr>
          <a:xfrm>
            <a:off x="4870843" y="2701467"/>
            <a:ext cx="34925" cy="245110"/>
          </a:xfrm>
          <a:custGeom>
            <a:avLst/>
            <a:gdLst/>
            <a:ahLst/>
            <a:cxnLst/>
            <a:rect l="l" t="t" r="r" b="b"/>
            <a:pathLst>
              <a:path w="34925" h="245110">
                <a:moveTo>
                  <a:pt x="28727" y="71653"/>
                </a:moveTo>
                <a:lnTo>
                  <a:pt x="5283" y="71653"/>
                </a:lnTo>
                <a:lnTo>
                  <a:pt x="5283" y="245008"/>
                </a:lnTo>
                <a:lnTo>
                  <a:pt x="28727" y="245008"/>
                </a:lnTo>
                <a:lnTo>
                  <a:pt x="28727" y="71653"/>
                </a:lnTo>
                <a:close/>
              </a:path>
              <a:path w="34925" h="245110">
                <a:moveTo>
                  <a:pt x="22009" y="0"/>
                </a:moveTo>
                <a:lnTo>
                  <a:pt x="12331" y="0"/>
                </a:lnTo>
                <a:lnTo>
                  <a:pt x="8254" y="1600"/>
                </a:lnTo>
                <a:lnTo>
                  <a:pt x="1650" y="7975"/>
                </a:lnTo>
                <a:lnTo>
                  <a:pt x="0" y="11887"/>
                </a:lnTo>
                <a:lnTo>
                  <a:pt x="0" y="21132"/>
                </a:lnTo>
                <a:lnTo>
                  <a:pt x="1650" y="25095"/>
                </a:lnTo>
                <a:lnTo>
                  <a:pt x="8254" y="31699"/>
                </a:lnTo>
                <a:lnTo>
                  <a:pt x="12331" y="33350"/>
                </a:lnTo>
                <a:lnTo>
                  <a:pt x="22225" y="33350"/>
                </a:lnTo>
                <a:lnTo>
                  <a:pt x="26352" y="31699"/>
                </a:lnTo>
                <a:lnTo>
                  <a:pt x="32740" y="25095"/>
                </a:lnTo>
                <a:lnTo>
                  <a:pt x="34295" y="21132"/>
                </a:lnTo>
                <a:lnTo>
                  <a:pt x="34340" y="11557"/>
                </a:lnTo>
                <a:lnTo>
                  <a:pt x="32804" y="7975"/>
                </a:lnTo>
                <a:lnTo>
                  <a:pt x="32689" y="7708"/>
                </a:lnTo>
                <a:lnTo>
                  <a:pt x="26153" y="1600"/>
                </a:lnTo>
                <a:lnTo>
                  <a:pt x="220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6" name="object 46" descr="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4963312" y="2773121"/>
            <a:ext cx="158165" cy="175005"/>
          </a:xfrm>
          <a:prstGeom prst="rect">
            <a:avLst/>
          </a:prstGeom>
        </p:spPr>
      </p:pic>
      <p:sp>
        <p:nvSpPr>
          <p:cNvPr id="47" name="object 47" descr=""/>
          <p:cNvSpPr/>
          <p:nvPr/>
        </p:nvSpPr>
        <p:spPr>
          <a:xfrm>
            <a:off x="5186845" y="2771470"/>
            <a:ext cx="287020" cy="175260"/>
          </a:xfrm>
          <a:custGeom>
            <a:avLst/>
            <a:gdLst/>
            <a:ahLst/>
            <a:cxnLst/>
            <a:rect l="l" t="t" r="r" b="b"/>
            <a:pathLst>
              <a:path w="287020" h="175260">
                <a:moveTo>
                  <a:pt x="22453" y="1651"/>
                </a:moveTo>
                <a:lnTo>
                  <a:pt x="0" y="1651"/>
                </a:lnTo>
                <a:lnTo>
                  <a:pt x="0" y="175006"/>
                </a:lnTo>
                <a:lnTo>
                  <a:pt x="23444" y="175006"/>
                </a:lnTo>
                <a:lnTo>
                  <a:pt x="23444" y="83870"/>
                </a:lnTo>
                <a:lnTo>
                  <a:pt x="23782" y="76606"/>
                </a:lnTo>
                <a:lnTo>
                  <a:pt x="31428" y="48539"/>
                </a:lnTo>
                <a:lnTo>
                  <a:pt x="22453" y="48539"/>
                </a:lnTo>
                <a:lnTo>
                  <a:pt x="18821" y="40284"/>
                </a:lnTo>
                <a:lnTo>
                  <a:pt x="22453" y="33209"/>
                </a:lnTo>
                <a:lnTo>
                  <a:pt x="22453" y="1651"/>
                </a:lnTo>
                <a:close/>
              </a:path>
              <a:path w="287020" h="175260">
                <a:moveTo>
                  <a:pt x="138525" y="21132"/>
                </a:moveTo>
                <a:lnTo>
                  <a:pt x="81559" y="21132"/>
                </a:lnTo>
                <a:lnTo>
                  <a:pt x="92786" y="22009"/>
                </a:lnTo>
                <a:lnTo>
                  <a:pt x="102693" y="24639"/>
                </a:lnTo>
                <a:lnTo>
                  <a:pt x="130923" y="63737"/>
                </a:lnTo>
                <a:lnTo>
                  <a:pt x="131749" y="76606"/>
                </a:lnTo>
                <a:lnTo>
                  <a:pt x="131749" y="175006"/>
                </a:lnTo>
                <a:lnTo>
                  <a:pt x="155193" y="175006"/>
                </a:lnTo>
                <a:lnTo>
                  <a:pt x="155193" y="83870"/>
                </a:lnTo>
                <a:lnTo>
                  <a:pt x="155532" y="76606"/>
                </a:lnTo>
                <a:lnTo>
                  <a:pt x="155638" y="74326"/>
                </a:lnTo>
                <a:lnTo>
                  <a:pt x="156971" y="65505"/>
                </a:lnTo>
                <a:lnTo>
                  <a:pt x="159190" y="57404"/>
                </a:lnTo>
                <a:lnTo>
                  <a:pt x="161946" y="50850"/>
                </a:lnTo>
                <a:lnTo>
                  <a:pt x="152552" y="50850"/>
                </a:lnTo>
                <a:lnTo>
                  <a:pt x="143319" y="47218"/>
                </a:lnTo>
                <a:lnTo>
                  <a:pt x="147843" y="37160"/>
                </a:lnTo>
                <a:lnTo>
                  <a:pt x="148091" y="36786"/>
                </a:lnTo>
                <a:lnTo>
                  <a:pt x="144133" y="28600"/>
                </a:lnTo>
                <a:lnTo>
                  <a:pt x="138525" y="21132"/>
                </a:lnTo>
                <a:close/>
              </a:path>
              <a:path w="287020" h="175260">
                <a:moveTo>
                  <a:pt x="269799" y="21132"/>
                </a:moveTo>
                <a:lnTo>
                  <a:pt x="213309" y="21132"/>
                </a:lnTo>
                <a:lnTo>
                  <a:pt x="224525" y="22009"/>
                </a:lnTo>
                <a:lnTo>
                  <a:pt x="234399" y="24639"/>
                </a:lnTo>
                <a:lnTo>
                  <a:pt x="262353" y="63737"/>
                </a:lnTo>
                <a:lnTo>
                  <a:pt x="263169" y="76606"/>
                </a:lnTo>
                <a:lnTo>
                  <a:pt x="263169" y="175006"/>
                </a:lnTo>
                <a:lnTo>
                  <a:pt x="286613" y="175006"/>
                </a:lnTo>
                <a:lnTo>
                  <a:pt x="286613" y="74326"/>
                </a:lnTo>
                <a:lnTo>
                  <a:pt x="286212" y="65505"/>
                </a:lnTo>
                <a:lnTo>
                  <a:pt x="273052" y="24959"/>
                </a:lnTo>
                <a:lnTo>
                  <a:pt x="269799" y="21132"/>
                </a:lnTo>
                <a:close/>
              </a:path>
              <a:path w="287020" h="175260">
                <a:moveTo>
                  <a:pt x="148091" y="36786"/>
                </a:moveTo>
                <a:lnTo>
                  <a:pt x="147843" y="37160"/>
                </a:lnTo>
                <a:lnTo>
                  <a:pt x="143319" y="47218"/>
                </a:lnTo>
                <a:lnTo>
                  <a:pt x="152552" y="50850"/>
                </a:lnTo>
                <a:lnTo>
                  <a:pt x="149128" y="38930"/>
                </a:lnTo>
                <a:lnTo>
                  <a:pt x="148091" y="36786"/>
                </a:lnTo>
                <a:close/>
              </a:path>
              <a:path w="287020" h="175260">
                <a:moveTo>
                  <a:pt x="216611" y="0"/>
                </a:moveTo>
                <a:lnTo>
                  <a:pt x="170218" y="13042"/>
                </a:lnTo>
                <a:lnTo>
                  <a:pt x="148091" y="36786"/>
                </a:lnTo>
                <a:lnTo>
                  <a:pt x="149128" y="38930"/>
                </a:lnTo>
                <a:lnTo>
                  <a:pt x="152552" y="50850"/>
                </a:lnTo>
                <a:lnTo>
                  <a:pt x="161946" y="50850"/>
                </a:lnTo>
                <a:lnTo>
                  <a:pt x="162293" y="50025"/>
                </a:lnTo>
                <a:lnTo>
                  <a:pt x="166215" y="43419"/>
                </a:lnTo>
                <a:lnTo>
                  <a:pt x="204692" y="21597"/>
                </a:lnTo>
                <a:lnTo>
                  <a:pt x="213309" y="21132"/>
                </a:lnTo>
                <a:lnTo>
                  <a:pt x="269799" y="21132"/>
                </a:lnTo>
                <a:lnTo>
                  <a:pt x="267379" y="18284"/>
                </a:lnTo>
                <a:lnTo>
                  <a:pt x="226834" y="505"/>
                </a:lnTo>
                <a:lnTo>
                  <a:pt x="216611" y="0"/>
                </a:lnTo>
                <a:close/>
              </a:path>
              <a:path w="287020" h="175260">
                <a:moveTo>
                  <a:pt x="22453" y="33209"/>
                </a:moveTo>
                <a:lnTo>
                  <a:pt x="18821" y="40284"/>
                </a:lnTo>
                <a:lnTo>
                  <a:pt x="22453" y="48539"/>
                </a:lnTo>
                <a:lnTo>
                  <a:pt x="22453" y="33209"/>
                </a:lnTo>
                <a:close/>
              </a:path>
              <a:path w="287020" h="175260">
                <a:moveTo>
                  <a:pt x="98517" y="814"/>
                </a:moveTo>
                <a:lnTo>
                  <a:pt x="73761" y="814"/>
                </a:lnTo>
                <a:lnTo>
                  <a:pt x="63687" y="2684"/>
                </a:lnTo>
                <a:lnTo>
                  <a:pt x="29183" y="23483"/>
                </a:lnTo>
                <a:lnTo>
                  <a:pt x="22453" y="33209"/>
                </a:lnTo>
                <a:lnTo>
                  <a:pt x="22453" y="48539"/>
                </a:lnTo>
                <a:lnTo>
                  <a:pt x="31428" y="48539"/>
                </a:lnTo>
                <a:lnTo>
                  <a:pt x="34477" y="43419"/>
                </a:lnTo>
                <a:lnTo>
                  <a:pt x="39173" y="37641"/>
                </a:lnTo>
                <a:lnTo>
                  <a:pt x="81559" y="21132"/>
                </a:lnTo>
                <a:lnTo>
                  <a:pt x="138525" y="21132"/>
                </a:lnTo>
                <a:lnTo>
                  <a:pt x="137570" y="19861"/>
                </a:lnTo>
                <a:lnTo>
                  <a:pt x="129438" y="12712"/>
                </a:lnTo>
                <a:lnTo>
                  <a:pt x="120047" y="7147"/>
                </a:lnTo>
                <a:lnTo>
                  <a:pt x="109924" y="3259"/>
                </a:lnTo>
                <a:lnTo>
                  <a:pt x="110104" y="3259"/>
                </a:lnTo>
                <a:lnTo>
                  <a:pt x="98517" y="814"/>
                </a:lnTo>
                <a:close/>
              </a:path>
              <a:path w="287020" h="175260">
                <a:moveTo>
                  <a:pt x="86182" y="0"/>
                </a:moveTo>
                <a:lnTo>
                  <a:pt x="72047" y="814"/>
                </a:lnTo>
                <a:lnTo>
                  <a:pt x="98744" y="814"/>
                </a:lnTo>
                <a:lnTo>
                  <a:pt x="861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8" name="object 48" descr="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5606186" y="2701467"/>
            <a:ext cx="1214475" cy="309067"/>
          </a:xfrm>
          <a:prstGeom prst="rect">
            <a:avLst/>
          </a:prstGeom>
        </p:spPr>
      </p:pic>
      <p:pic>
        <p:nvPicPr>
          <p:cNvPr id="49" name="object 49" descr="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6884378" y="2701467"/>
            <a:ext cx="175983" cy="246659"/>
          </a:xfrm>
          <a:prstGeom prst="rect">
            <a:avLst/>
          </a:prstGeom>
        </p:spPr>
      </p:pic>
      <p:sp>
        <p:nvSpPr>
          <p:cNvPr id="50" name="object 50" descr=""/>
          <p:cNvSpPr/>
          <p:nvPr/>
        </p:nvSpPr>
        <p:spPr>
          <a:xfrm>
            <a:off x="7108253" y="2701467"/>
            <a:ext cx="23495" cy="245110"/>
          </a:xfrm>
          <a:custGeom>
            <a:avLst/>
            <a:gdLst/>
            <a:ahLst/>
            <a:cxnLst/>
            <a:rect l="l" t="t" r="r" b="b"/>
            <a:pathLst>
              <a:path w="23495" h="245110">
                <a:moveTo>
                  <a:pt x="23444" y="0"/>
                </a:moveTo>
                <a:lnTo>
                  <a:pt x="0" y="0"/>
                </a:lnTo>
                <a:lnTo>
                  <a:pt x="0" y="245008"/>
                </a:lnTo>
                <a:lnTo>
                  <a:pt x="23444" y="245008"/>
                </a:lnTo>
                <a:lnTo>
                  <a:pt x="234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1" name="object 51" descr="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7179759" y="2771470"/>
            <a:ext cx="168880" cy="176657"/>
          </a:xfrm>
          <a:prstGeom prst="rect">
            <a:avLst/>
          </a:prstGeom>
        </p:spPr>
      </p:pic>
      <p:pic>
        <p:nvPicPr>
          <p:cNvPr id="52" name="object 52" descr="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7450670" y="2771470"/>
            <a:ext cx="337134" cy="176656"/>
          </a:xfrm>
          <a:prstGeom prst="rect">
            <a:avLst/>
          </a:prstGeom>
        </p:spPr>
      </p:pic>
      <p:grpSp>
        <p:nvGrpSpPr>
          <p:cNvPr id="53" name="object 53" descr=""/>
          <p:cNvGrpSpPr/>
          <p:nvPr/>
        </p:nvGrpSpPr>
        <p:grpSpPr>
          <a:xfrm>
            <a:off x="7851520" y="2701467"/>
            <a:ext cx="253365" cy="309245"/>
            <a:chOff x="7851520" y="2701467"/>
            <a:chExt cx="253365" cy="309245"/>
          </a:xfrm>
        </p:grpSpPr>
        <p:pic>
          <p:nvPicPr>
            <p:cNvPr id="54" name="object 54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851520" y="2771470"/>
              <a:ext cx="175983" cy="239064"/>
            </a:xfrm>
            <a:prstGeom prst="rect">
              <a:avLst/>
            </a:prstGeom>
          </p:spPr>
        </p:pic>
        <p:sp>
          <p:nvSpPr>
            <p:cNvPr id="55" name="object 55" descr=""/>
            <p:cNvSpPr/>
            <p:nvPr/>
          </p:nvSpPr>
          <p:spPr>
            <a:xfrm>
              <a:off x="8070113" y="2701467"/>
              <a:ext cx="34925" cy="245110"/>
            </a:xfrm>
            <a:custGeom>
              <a:avLst/>
              <a:gdLst/>
              <a:ahLst/>
              <a:cxnLst/>
              <a:rect l="l" t="t" r="r" b="b"/>
              <a:pathLst>
                <a:path w="34925" h="245110">
                  <a:moveTo>
                    <a:pt x="28727" y="71653"/>
                  </a:moveTo>
                  <a:lnTo>
                    <a:pt x="5283" y="71653"/>
                  </a:lnTo>
                  <a:lnTo>
                    <a:pt x="5283" y="245008"/>
                  </a:lnTo>
                  <a:lnTo>
                    <a:pt x="28727" y="245008"/>
                  </a:lnTo>
                  <a:lnTo>
                    <a:pt x="28727" y="71653"/>
                  </a:lnTo>
                  <a:close/>
                </a:path>
                <a:path w="34925" h="245110">
                  <a:moveTo>
                    <a:pt x="22009" y="0"/>
                  </a:moveTo>
                  <a:lnTo>
                    <a:pt x="12331" y="0"/>
                  </a:lnTo>
                  <a:lnTo>
                    <a:pt x="8254" y="1600"/>
                  </a:lnTo>
                  <a:lnTo>
                    <a:pt x="1650" y="7975"/>
                  </a:lnTo>
                  <a:lnTo>
                    <a:pt x="0" y="11887"/>
                  </a:lnTo>
                  <a:lnTo>
                    <a:pt x="0" y="21132"/>
                  </a:lnTo>
                  <a:lnTo>
                    <a:pt x="1650" y="25095"/>
                  </a:lnTo>
                  <a:lnTo>
                    <a:pt x="8254" y="31699"/>
                  </a:lnTo>
                  <a:lnTo>
                    <a:pt x="12331" y="33350"/>
                  </a:lnTo>
                  <a:lnTo>
                    <a:pt x="22225" y="33350"/>
                  </a:lnTo>
                  <a:lnTo>
                    <a:pt x="26365" y="31699"/>
                  </a:lnTo>
                  <a:lnTo>
                    <a:pt x="32753" y="25095"/>
                  </a:lnTo>
                  <a:lnTo>
                    <a:pt x="34296" y="21132"/>
                  </a:lnTo>
                  <a:lnTo>
                    <a:pt x="34340" y="11557"/>
                  </a:lnTo>
                  <a:lnTo>
                    <a:pt x="32816" y="7975"/>
                  </a:lnTo>
                  <a:lnTo>
                    <a:pt x="32702" y="7708"/>
                  </a:lnTo>
                  <a:lnTo>
                    <a:pt x="26153" y="1600"/>
                  </a:lnTo>
                  <a:lnTo>
                    <a:pt x="2200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6" name="object 56" descr="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8164220" y="2771470"/>
            <a:ext cx="159816" cy="175005"/>
          </a:xfrm>
          <a:prstGeom prst="rect">
            <a:avLst/>
          </a:prstGeom>
        </p:spPr>
      </p:pic>
      <p:pic>
        <p:nvPicPr>
          <p:cNvPr id="57" name="object 57" descr="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8369948" y="2771470"/>
            <a:ext cx="178308" cy="240715"/>
          </a:xfrm>
          <a:prstGeom prst="rect">
            <a:avLst/>
          </a:prstGeom>
        </p:spPr>
      </p:pic>
      <p:pic>
        <p:nvPicPr>
          <p:cNvPr id="58" name="object 58" descr="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702958" y="3323767"/>
            <a:ext cx="1787194" cy="309067"/>
          </a:xfrm>
          <a:prstGeom prst="rect">
            <a:avLst/>
          </a:prstGeom>
        </p:spPr>
      </p:pic>
      <p:grpSp>
        <p:nvGrpSpPr>
          <p:cNvPr id="59" name="object 59" descr=""/>
          <p:cNvGrpSpPr/>
          <p:nvPr/>
        </p:nvGrpSpPr>
        <p:grpSpPr>
          <a:xfrm>
            <a:off x="2594495" y="3323767"/>
            <a:ext cx="703580" cy="247015"/>
            <a:chOff x="2594495" y="3323767"/>
            <a:chExt cx="703580" cy="247015"/>
          </a:xfrm>
        </p:grpSpPr>
        <p:sp>
          <p:nvSpPr>
            <p:cNvPr id="60" name="object 60" descr=""/>
            <p:cNvSpPr/>
            <p:nvPr/>
          </p:nvSpPr>
          <p:spPr>
            <a:xfrm>
              <a:off x="2594495" y="3323767"/>
              <a:ext cx="349885" cy="245110"/>
            </a:xfrm>
            <a:custGeom>
              <a:avLst/>
              <a:gdLst/>
              <a:ahLst/>
              <a:cxnLst/>
              <a:rect l="l" t="t" r="r" b="b"/>
              <a:pathLst>
                <a:path w="349885" h="245110">
                  <a:moveTo>
                    <a:pt x="284962" y="71653"/>
                  </a:moveTo>
                  <a:lnTo>
                    <a:pt x="263499" y="71653"/>
                  </a:lnTo>
                  <a:lnTo>
                    <a:pt x="208178" y="218859"/>
                  </a:lnTo>
                  <a:lnTo>
                    <a:pt x="161188" y="93776"/>
                  </a:lnTo>
                  <a:lnTo>
                    <a:pt x="152882" y="71653"/>
                  </a:lnTo>
                  <a:lnTo>
                    <a:pt x="132740" y="71653"/>
                  </a:lnTo>
                  <a:lnTo>
                    <a:pt x="76847" y="218859"/>
                  </a:lnTo>
                  <a:lnTo>
                    <a:pt x="71640" y="232460"/>
                  </a:lnTo>
                  <a:lnTo>
                    <a:pt x="76809" y="218859"/>
                  </a:lnTo>
                  <a:lnTo>
                    <a:pt x="22440" y="71653"/>
                  </a:lnTo>
                  <a:lnTo>
                    <a:pt x="0" y="71653"/>
                  </a:lnTo>
                  <a:lnTo>
                    <a:pt x="65379" y="245008"/>
                  </a:lnTo>
                  <a:lnTo>
                    <a:pt x="87490" y="245008"/>
                  </a:lnTo>
                  <a:lnTo>
                    <a:pt x="92329" y="232460"/>
                  </a:lnTo>
                  <a:lnTo>
                    <a:pt x="142468" y="102781"/>
                  </a:lnTo>
                  <a:lnTo>
                    <a:pt x="197129" y="245008"/>
                  </a:lnTo>
                  <a:lnTo>
                    <a:pt x="219240" y="245008"/>
                  </a:lnTo>
                  <a:lnTo>
                    <a:pt x="223989" y="232460"/>
                  </a:lnTo>
                  <a:lnTo>
                    <a:pt x="284962" y="71653"/>
                  </a:lnTo>
                  <a:close/>
                </a:path>
                <a:path w="349885" h="245110">
                  <a:moveTo>
                    <a:pt x="343738" y="71653"/>
                  </a:moveTo>
                  <a:lnTo>
                    <a:pt x="320294" y="71653"/>
                  </a:lnTo>
                  <a:lnTo>
                    <a:pt x="320294" y="245008"/>
                  </a:lnTo>
                  <a:lnTo>
                    <a:pt x="343738" y="245008"/>
                  </a:lnTo>
                  <a:lnTo>
                    <a:pt x="343738" y="71653"/>
                  </a:lnTo>
                  <a:close/>
                </a:path>
                <a:path w="349885" h="245110">
                  <a:moveTo>
                    <a:pt x="349351" y="11557"/>
                  </a:moveTo>
                  <a:lnTo>
                    <a:pt x="347814" y="7975"/>
                  </a:lnTo>
                  <a:lnTo>
                    <a:pt x="347700" y="7708"/>
                  </a:lnTo>
                  <a:lnTo>
                    <a:pt x="341147" y="1600"/>
                  </a:lnTo>
                  <a:lnTo>
                    <a:pt x="337007" y="0"/>
                  </a:lnTo>
                  <a:lnTo>
                    <a:pt x="327329" y="0"/>
                  </a:lnTo>
                  <a:lnTo>
                    <a:pt x="323253" y="1600"/>
                  </a:lnTo>
                  <a:lnTo>
                    <a:pt x="316661" y="7975"/>
                  </a:lnTo>
                  <a:lnTo>
                    <a:pt x="315010" y="11887"/>
                  </a:lnTo>
                  <a:lnTo>
                    <a:pt x="315010" y="21132"/>
                  </a:lnTo>
                  <a:lnTo>
                    <a:pt x="316661" y="25095"/>
                  </a:lnTo>
                  <a:lnTo>
                    <a:pt x="323253" y="31699"/>
                  </a:lnTo>
                  <a:lnTo>
                    <a:pt x="327329" y="33350"/>
                  </a:lnTo>
                  <a:lnTo>
                    <a:pt x="337235" y="33350"/>
                  </a:lnTo>
                  <a:lnTo>
                    <a:pt x="341363" y="31699"/>
                  </a:lnTo>
                  <a:lnTo>
                    <a:pt x="347751" y="25095"/>
                  </a:lnTo>
                  <a:lnTo>
                    <a:pt x="349300" y="21132"/>
                  </a:lnTo>
                  <a:lnTo>
                    <a:pt x="349351" y="115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1" name="object 61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976537" y="3357117"/>
              <a:ext cx="118541" cy="213309"/>
            </a:xfrm>
            <a:prstGeom prst="rect">
              <a:avLst/>
            </a:prstGeom>
          </p:spPr>
        </p:pic>
        <p:pic>
          <p:nvPicPr>
            <p:cNvPr id="62" name="object 62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137649" y="3323767"/>
              <a:ext cx="159816" cy="245008"/>
            </a:xfrm>
            <a:prstGeom prst="rect">
              <a:avLst/>
            </a:prstGeom>
          </p:spPr>
        </p:pic>
      </p:grpSp>
      <p:grpSp>
        <p:nvGrpSpPr>
          <p:cNvPr id="63" name="object 63" descr=""/>
          <p:cNvGrpSpPr/>
          <p:nvPr/>
        </p:nvGrpSpPr>
        <p:grpSpPr>
          <a:xfrm>
            <a:off x="3447389" y="3323767"/>
            <a:ext cx="383540" cy="247015"/>
            <a:chOff x="3447389" y="3323767"/>
            <a:chExt cx="383540" cy="247015"/>
          </a:xfrm>
        </p:grpSpPr>
        <p:pic>
          <p:nvPicPr>
            <p:cNvPr id="64" name="object 64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447389" y="3323767"/>
              <a:ext cx="175983" cy="246659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653764" y="3393770"/>
              <a:ext cx="176656" cy="176656"/>
            </a:xfrm>
            <a:prstGeom prst="rect">
              <a:avLst/>
            </a:prstGeom>
          </p:spPr>
        </p:pic>
      </p:grpSp>
      <p:sp>
        <p:nvSpPr>
          <p:cNvPr id="66" name="object 66" descr=""/>
          <p:cNvSpPr/>
          <p:nvPr/>
        </p:nvSpPr>
        <p:spPr>
          <a:xfrm>
            <a:off x="3878300" y="3323767"/>
            <a:ext cx="23495" cy="245110"/>
          </a:xfrm>
          <a:custGeom>
            <a:avLst/>
            <a:gdLst/>
            <a:ahLst/>
            <a:cxnLst/>
            <a:rect l="l" t="t" r="r" b="b"/>
            <a:pathLst>
              <a:path w="23495" h="245110">
                <a:moveTo>
                  <a:pt x="23444" y="0"/>
                </a:moveTo>
                <a:lnTo>
                  <a:pt x="0" y="0"/>
                </a:lnTo>
                <a:lnTo>
                  <a:pt x="0" y="245008"/>
                </a:lnTo>
                <a:lnTo>
                  <a:pt x="23444" y="245008"/>
                </a:lnTo>
                <a:lnTo>
                  <a:pt x="234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7" name="object 67" descr="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3949623" y="3323767"/>
            <a:ext cx="175996" cy="246659"/>
          </a:xfrm>
          <a:prstGeom prst="rect">
            <a:avLst/>
          </a:prstGeom>
        </p:spPr>
      </p:pic>
      <p:pic>
        <p:nvPicPr>
          <p:cNvPr id="68" name="object 68" descr="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4250435" y="3322116"/>
            <a:ext cx="162458" cy="246659"/>
          </a:xfrm>
          <a:prstGeom prst="rect">
            <a:avLst/>
          </a:prstGeom>
        </p:spPr>
      </p:pic>
      <p:grpSp>
        <p:nvGrpSpPr>
          <p:cNvPr id="69" name="object 69" descr=""/>
          <p:cNvGrpSpPr/>
          <p:nvPr/>
        </p:nvGrpSpPr>
        <p:grpSpPr>
          <a:xfrm>
            <a:off x="4464062" y="3393770"/>
            <a:ext cx="539750" cy="177165"/>
            <a:chOff x="4464062" y="3393770"/>
            <a:chExt cx="539750" cy="177165"/>
          </a:xfrm>
        </p:grpSpPr>
        <p:pic>
          <p:nvPicPr>
            <p:cNvPr id="70" name="object 70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464062" y="3393770"/>
              <a:ext cx="145630" cy="176656"/>
            </a:xfrm>
            <a:prstGeom prst="rect">
              <a:avLst/>
            </a:prstGeom>
          </p:spPr>
        </p:pic>
        <p:pic>
          <p:nvPicPr>
            <p:cNvPr id="71" name="object 71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637735" y="3393770"/>
              <a:ext cx="365544" cy="176656"/>
            </a:xfrm>
            <a:prstGeom prst="rect">
              <a:avLst/>
            </a:prstGeom>
          </p:spPr>
        </p:pic>
      </p:grpSp>
      <p:grpSp>
        <p:nvGrpSpPr>
          <p:cNvPr id="72" name="object 72" descr=""/>
          <p:cNvGrpSpPr/>
          <p:nvPr/>
        </p:nvGrpSpPr>
        <p:grpSpPr>
          <a:xfrm>
            <a:off x="5051145" y="3393770"/>
            <a:ext cx="313055" cy="223520"/>
            <a:chOff x="5051145" y="3393770"/>
            <a:chExt cx="313055" cy="223520"/>
          </a:xfrm>
        </p:grpSpPr>
        <p:pic>
          <p:nvPicPr>
            <p:cNvPr id="73" name="object 73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051145" y="3393770"/>
              <a:ext cx="87172" cy="175005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158803" y="3393770"/>
              <a:ext cx="142316" cy="176657"/>
            </a:xfrm>
            <a:prstGeom prst="rect">
              <a:avLst/>
            </a:prstGeom>
          </p:spPr>
        </p:pic>
        <p:sp>
          <p:nvSpPr>
            <p:cNvPr id="75" name="object 75" descr=""/>
            <p:cNvSpPr/>
            <p:nvPr/>
          </p:nvSpPr>
          <p:spPr>
            <a:xfrm>
              <a:off x="5329173" y="3534435"/>
              <a:ext cx="34925" cy="82550"/>
            </a:xfrm>
            <a:custGeom>
              <a:avLst/>
              <a:gdLst/>
              <a:ahLst/>
              <a:cxnLst/>
              <a:rect l="l" t="t" r="r" b="b"/>
              <a:pathLst>
                <a:path w="34925" h="82550">
                  <a:moveTo>
                    <a:pt x="34544" y="21462"/>
                  </a:moveTo>
                  <a:lnTo>
                    <a:pt x="15189" y="21462"/>
                  </a:lnTo>
                  <a:lnTo>
                    <a:pt x="17767" y="35322"/>
                  </a:lnTo>
                  <a:lnTo>
                    <a:pt x="17830" y="35661"/>
                  </a:lnTo>
                  <a:lnTo>
                    <a:pt x="11812" y="35661"/>
                  </a:lnTo>
                  <a:lnTo>
                    <a:pt x="660" y="82550"/>
                  </a:lnTo>
                  <a:lnTo>
                    <a:pt x="16510" y="82550"/>
                  </a:lnTo>
                  <a:lnTo>
                    <a:pt x="30378" y="36982"/>
                  </a:lnTo>
                  <a:lnTo>
                    <a:pt x="30851" y="35661"/>
                  </a:lnTo>
                  <a:lnTo>
                    <a:pt x="12763" y="35661"/>
                  </a:lnTo>
                  <a:lnTo>
                    <a:pt x="11892" y="35322"/>
                  </a:lnTo>
                  <a:lnTo>
                    <a:pt x="30972" y="35322"/>
                  </a:lnTo>
                  <a:lnTo>
                    <a:pt x="31442" y="34010"/>
                  </a:lnTo>
                  <a:lnTo>
                    <a:pt x="32359" y="31254"/>
                  </a:lnTo>
                  <a:lnTo>
                    <a:pt x="33680" y="26860"/>
                  </a:lnTo>
                  <a:lnTo>
                    <a:pt x="34124" y="24879"/>
                  </a:lnTo>
                  <a:lnTo>
                    <a:pt x="34544" y="21462"/>
                  </a:lnTo>
                  <a:close/>
                </a:path>
                <a:path w="34925" h="82550">
                  <a:moveTo>
                    <a:pt x="15189" y="21462"/>
                  </a:moveTo>
                  <a:lnTo>
                    <a:pt x="11892" y="35322"/>
                  </a:lnTo>
                  <a:lnTo>
                    <a:pt x="12763" y="35661"/>
                  </a:lnTo>
                  <a:lnTo>
                    <a:pt x="17830" y="35661"/>
                  </a:lnTo>
                  <a:lnTo>
                    <a:pt x="15189" y="21462"/>
                  </a:lnTo>
                  <a:close/>
                </a:path>
                <a:path w="34925" h="82550">
                  <a:moveTo>
                    <a:pt x="22567" y="0"/>
                  </a:moveTo>
                  <a:lnTo>
                    <a:pt x="12649" y="0"/>
                  </a:lnTo>
                  <a:lnTo>
                    <a:pt x="8235" y="1765"/>
                  </a:lnTo>
                  <a:lnTo>
                    <a:pt x="8403" y="1765"/>
                  </a:lnTo>
                  <a:lnTo>
                    <a:pt x="1701" y="8255"/>
                  </a:lnTo>
                  <a:lnTo>
                    <a:pt x="0" y="12547"/>
                  </a:lnTo>
                  <a:lnTo>
                    <a:pt x="0" y="23114"/>
                  </a:lnTo>
                  <a:lnTo>
                    <a:pt x="1701" y="27406"/>
                  </a:lnTo>
                  <a:lnTo>
                    <a:pt x="8521" y="34010"/>
                  </a:lnTo>
                  <a:lnTo>
                    <a:pt x="11892" y="35322"/>
                  </a:lnTo>
                  <a:lnTo>
                    <a:pt x="15189" y="21462"/>
                  </a:lnTo>
                  <a:lnTo>
                    <a:pt x="34555" y="21462"/>
                  </a:lnTo>
                  <a:lnTo>
                    <a:pt x="34671" y="12992"/>
                  </a:lnTo>
                  <a:lnTo>
                    <a:pt x="33070" y="8801"/>
                  </a:lnTo>
                  <a:lnTo>
                    <a:pt x="26695" y="1765"/>
                  </a:lnTo>
                  <a:lnTo>
                    <a:pt x="2256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6" name="object 76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483216" y="3393770"/>
            <a:ext cx="168880" cy="176657"/>
          </a:xfrm>
          <a:prstGeom prst="rect">
            <a:avLst/>
          </a:prstGeom>
        </p:spPr>
      </p:pic>
      <p:sp>
        <p:nvSpPr>
          <p:cNvPr id="77" name="object 77" descr=""/>
          <p:cNvSpPr/>
          <p:nvPr/>
        </p:nvSpPr>
        <p:spPr>
          <a:xfrm>
            <a:off x="5699975" y="3323767"/>
            <a:ext cx="23495" cy="245110"/>
          </a:xfrm>
          <a:custGeom>
            <a:avLst/>
            <a:gdLst/>
            <a:ahLst/>
            <a:cxnLst/>
            <a:rect l="l" t="t" r="r" b="b"/>
            <a:pathLst>
              <a:path w="23495" h="245110">
                <a:moveTo>
                  <a:pt x="23444" y="0"/>
                </a:moveTo>
                <a:lnTo>
                  <a:pt x="0" y="0"/>
                </a:lnTo>
                <a:lnTo>
                  <a:pt x="0" y="245008"/>
                </a:lnTo>
                <a:lnTo>
                  <a:pt x="23444" y="245008"/>
                </a:lnTo>
                <a:lnTo>
                  <a:pt x="234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8" name="object 78" descr=""/>
          <p:cNvGrpSpPr/>
          <p:nvPr/>
        </p:nvGrpSpPr>
        <p:grpSpPr>
          <a:xfrm>
            <a:off x="5771481" y="3393770"/>
            <a:ext cx="377825" cy="241300"/>
            <a:chOff x="5771481" y="3393770"/>
            <a:chExt cx="377825" cy="241300"/>
          </a:xfrm>
        </p:grpSpPr>
        <p:pic>
          <p:nvPicPr>
            <p:cNvPr id="79" name="object 79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771481" y="3393770"/>
              <a:ext cx="168880" cy="176657"/>
            </a:xfrm>
            <a:prstGeom prst="rect">
              <a:avLst/>
            </a:prstGeom>
          </p:spPr>
        </p:pic>
        <p:pic>
          <p:nvPicPr>
            <p:cNvPr id="80" name="object 80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970752" y="3393770"/>
              <a:ext cx="178307" cy="240715"/>
            </a:xfrm>
            <a:prstGeom prst="rect">
              <a:avLst/>
            </a:prstGeom>
          </p:spPr>
        </p:pic>
      </p:grpSp>
      <p:pic>
        <p:nvPicPr>
          <p:cNvPr id="81" name="object 81" descr="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6199898" y="3393770"/>
            <a:ext cx="145630" cy="176656"/>
          </a:xfrm>
          <a:prstGeom prst="rect">
            <a:avLst/>
          </a:prstGeom>
        </p:spPr>
      </p:pic>
      <p:grpSp>
        <p:nvGrpSpPr>
          <p:cNvPr id="82" name="object 82" descr=""/>
          <p:cNvGrpSpPr/>
          <p:nvPr/>
        </p:nvGrpSpPr>
        <p:grpSpPr>
          <a:xfrm>
            <a:off x="6409245" y="3357117"/>
            <a:ext cx="314960" cy="213360"/>
            <a:chOff x="6409245" y="3357117"/>
            <a:chExt cx="314960" cy="213360"/>
          </a:xfrm>
        </p:grpSpPr>
        <p:pic>
          <p:nvPicPr>
            <p:cNvPr id="83" name="object 83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605397" y="3357117"/>
              <a:ext cx="118541" cy="213309"/>
            </a:xfrm>
            <a:prstGeom prst="rect">
              <a:avLst/>
            </a:prstGeom>
          </p:spPr>
        </p:pic>
        <p:pic>
          <p:nvPicPr>
            <p:cNvPr id="84" name="object 84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6409245" y="3393770"/>
              <a:ext cx="159816" cy="175005"/>
            </a:xfrm>
            <a:prstGeom prst="rect">
              <a:avLst/>
            </a:prstGeom>
          </p:spPr>
        </p:pic>
      </p:grpSp>
      <p:pic>
        <p:nvPicPr>
          <p:cNvPr id="85" name="object 85" descr="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6835520" y="3323767"/>
            <a:ext cx="851585" cy="310718"/>
          </a:xfrm>
          <a:prstGeom prst="rect">
            <a:avLst/>
          </a:prstGeom>
        </p:spPr>
      </p:pic>
      <p:pic>
        <p:nvPicPr>
          <p:cNvPr id="86" name="object 86" descr="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7752474" y="3393770"/>
            <a:ext cx="159816" cy="175005"/>
          </a:xfrm>
          <a:prstGeom prst="rect">
            <a:avLst/>
          </a:prstGeom>
        </p:spPr>
      </p:pic>
      <p:sp>
        <p:nvSpPr>
          <p:cNvPr id="87" name="object 87" descr=""/>
          <p:cNvSpPr/>
          <p:nvPr/>
        </p:nvSpPr>
        <p:spPr>
          <a:xfrm>
            <a:off x="7960842" y="3534435"/>
            <a:ext cx="34925" cy="82550"/>
          </a:xfrm>
          <a:custGeom>
            <a:avLst/>
            <a:gdLst/>
            <a:ahLst/>
            <a:cxnLst/>
            <a:rect l="l" t="t" r="r" b="b"/>
            <a:pathLst>
              <a:path w="34925" h="82550">
                <a:moveTo>
                  <a:pt x="34544" y="21462"/>
                </a:moveTo>
                <a:lnTo>
                  <a:pt x="15189" y="21462"/>
                </a:lnTo>
                <a:lnTo>
                  <a:pt x="17767" y="35322"/>
                </a:lnTo>
                <a:lnTo>
                  <a:pt x="17830" y="35661"/>
                </a:lnTo>
                <a:lnTo>
                  <a:pt x="11812" y="35661"/>
                </a:lnTo>
                <a:lnTo>
                  <a:pt x="660" y="82550"/>
                </a:lnTo>
                <a:lnTo>
                  <a:pt x="16510" y="82550"/>
                </a:lnTo>
                <a:lnTo>
                  <a:pt x="30378" y="36982"/>
                </a:lnTo>
                <a:lnTo>
                  <a:pt x="30851" y="35661"/>
                </a:lnTo>
                <a:lnTo>
                  <a:pt x="12763" y="35661"/>
                </a:lnTo>
                <a:lnTo>
                  <a:pt x="11892" y="35322"/>
                </a:lnTo>
                <a:lnTo>
                  <a:pt x="30972" y="35322"/>
                </a:lnTo>
                <a:lnTo>
                  <a:pt x="31442" y="34010"/>
                </a:lnTo>
                <a:lnTo>
                  <a:pt x="32359" y="31254"/>
                </a:lnTo>
                <a:lnTo>
                  <a:pt x="33680" y="26860"/>
                </a:lnTo>
                <a:lnTo>
                  <a:pt x="34124" y="24879"/>
                </a:lnTo>
                <a:lnTo>
                  <a:pt x="34544" y="21462"/>
                </a:lnTo>
                <a:close/>
              </a:path>
              <a:path w="34925" h="82550">
                <a:moveTo>
                  <a:pt x="15189" y="21462"/>
                </a:moveTo>
                <a:lnTo>
                  <a:pt x="11892" y="35322"/>
                </a:lnTo>
                <a:lnTo>
                  <a:pt x="12763" y="35661"/>
                </a:lnTo>
                <a:lnTo>
                  <a:pt x="17830" y="35661"/>
                </a:lnTo>
                <a:lnTo>
                  <a:pt x="15189" y="21462"/>
                </a:lnTo>
                <a:close/>
              </a:path>
              <a:path w="34925" h="82550">
                <a:moveTo>
                  <a:pt x="22567" y="0"/>
                </a:moveTo>
                <a:lnTo>
                  <a:pt x="12649" y="0"/>
                </a:lnTo>
                <a:lnTo>
                  <a:pt x="8235" y="1765"/>
                </a:lnTo>
                <a:lnTo>
                  <a:pt x="8403" y="1765"/>
                </a:lnTo>
                <a:lnTo>
                  <a:pt x="1701" y="8255"/>
                </a:lnTo>
                <a:lnTo>
                  <a:pt x="0" y="12547"/>
                </a:lnTo>
                <a:lnTo>
                  <a:pt x="0" y="23114"/>
                </a:lnTo>
                <a:lnTo>
                  <a:pt x="1701" y="27406"/>
                </a:lnTo>
                <a:lnTo>
                  <a:pt x="8521" y="34010"/>
                </a:lnTo>
                <a:lnTo>
                  <a:pt x="11892" y="35322"/>
                </a:lnTo>
                <a:lnTo>
                  <a:pt x="15189" y="21462"/>
                </a:lnTo>
                <a:lnTo>
                  <a:pt x="34555" y="21462"/>
                </a:lnTo>
                <a:lnTo>
                  <a:pt x="34671" y="12992"/>
                </a:lnTo>
                <a:lnTo>
                  <a:pt x="33070" y="8801"/>
                </a:lnTo>
                <a:lnTo>
                  <a:pt x="26695" y="1765"/>
                </a:lnTo>
                <a:lnTo>
                  <a:pt x="225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8" name="object 88" descr="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8327021" y="3393770"/>
            <a:ext cx="159816" cy="175005"/>
          </a:xfrm>
          <a:prstGeom prst="rect">
            <a:avLst/>
          </a:prstGeom>
        </p:spPr>
      </p:pic>
      <p:pic>
        <p:nvPicPr>
          <p:cNvPr id="89" name="object 89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117675" y="3393770"/>
            <a:ext cx="145630" cy="176656"/>
          </a:xfrm>
          <a:prstGeom prst="rect">
            <a:avLst/>
          </a:prstGeom>
        </p:spPr>
      </p:pic>
      <p:pic>
        <p:nvPicPr>
          <p:cNvPr id="90" name="object 90" descr="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720277" y="4016070"/>
            <a:ext cx="87172" cy="175005"/>
          </a:xfrm>
          <a:prstGeom prst="rect">
            <a:avLst/>
          </a:prstGeom>
        </p:spPr>
      </p:pic>
      <p:pic>
        <p:nvPicPr>
          <p:cNvPr id="91" name="object 91" descr="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8532736" y="3323767"/>
            <a:ext cx="175996" cy="246659"/>
          </a:xfrm>
          <a:prstGeom prst="rect">
            <a:avLst/>
          </a:prstGeom>
        </p:spPr>
      </p:pic>
      <p:pic>
        <p:nvPicPr>
          <p:cNvPr id="92" name="object 92" descr="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31074" y="4016070"/>
            <a:ext cx="168880" cy="176657"/>
          </a:xfrm>
          <a:prstGeom prst="rect">
            <a:avLst/>
          </a:prstGeom>
        </p:spPr>
      </p:pic>
      <p:sp>
        <p:nvSpPr>
          <p:cNvPr id="93" name="object 93" descr=""/>
          <p:cNvSpPr/>
          <p:nvPr/>
        </p:nvSpPr>
        <p:spPr>
          <a:xfrm>
            <a:off x="1047838" y="3946067"/>
            <a:ext cx="23495" cy="245110"/>
          </a:xfrm>
          <a:custGeom>
            <a:avLst/>
            <a:gdLst/>
            <a:ahLst/>
            <a:cxnLst/>
            <a:rect l="l" t="t" r="r" b="b"/>
            <a:pathLst>
              <a:path w="23494" h="245110">
                <a:moveTo>
                  <a:pt x="23444" y="0"/>
                </a:moveTo>
                <a:lnTo>
                  <a:pt x="0" y="0"/>
                </a:lnTo>
                <a:lnTo>
                  <a:pt x="0" y="245008"/>
                </a:lnTo>
                <a:lnTo>
                  <a:pt x="23444" y="245008"/>
                </a:lnTo>
                <a:lnTo>
                  <a:pt x="234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 descr=""/>
          <p:cNvSpPr/>
          <p:nvPr/>
        </p:nvSpPr>
        <p:spPr>
          <a:xfrm>
            <a:off x="1131379" y="3946067"/>
            <a:ext cx="34925" cy="245110"/>
          </a:xfrm>
          <a:custGeom>
            <a:avLst/>
            <a:gdLst/>
            <a:ahLst/>
            <a:cxnLst/>
            <a:rect l="l" t="t" r="r" b="b"/>
            <a:pathLst>
              <a:path w="34925" h="245110">
                <a:moveTo>
                  <a:pt x="28727" y="71653"/>
                </a:moveTo>
                <a:lnTo>
                  <a:pt x="5283" y="71653"/>
                </a:lnTo>
                <a:lnTo>
                  <a:pt x="5283" y="245008"/>
                </a:lnTo>
                <a:lnTo>
                  <a:pt x="28727" y="245008"/>
                </a:lnTo>
                <a:lnTo>
                  <a:pt x="28727" y="71653"/>
                </a:lnTo>
                <a:close/>
              </a:path>
              <a:path w="34925" h="245110">
                <a:moveTo>
                  <a:pt x="21996" y="0"/>
                </a:moveTo>
                <a:lnTo>
                  <a:pt x="12331" y="0"/>
                </a:lnTo>
                <a:lnTo>
                  <a:pt x="8242" y="1600"/>
                </a:lnTo>
                <a:lnTo>
                  <a:pt x="1651" y="7975"/>
                </a:lnTo>
                <a:lnTo>
                  <a:pt x="0" y="11887"/>
                </a:lnTo>
                <a:lnTo>
                  <a:pt x="0" y="21132"/>
                </a:lnTo>
                <a:lnTo>
                  <a:pt x="1651" y="25095"/>
                </a:lnTo>
                <a:lnTo>
                  <a:pt x="8242" y="31699"/>
                </a:lnTo>
                <a:lnTo>
                  <a:pt x="12331" y="33350"/>
                </a:lnTo>
                <a:lnTo>
                  <a:pt x="22225" y="33350"/>
                </a:lnTo>
                <a:lnTo>
                  <a:pt x="26352" y="31699"/>
                </a:lnTo>
                <a:lnTo>
                  <a:pt x="32740" y="25095"/>
                </a:lnTo>
                <a:lnTo>
                  <a:pt x="34295" y="21132"/>
                </a:lnTo>
                <a:lnTo>
                  <a:pt x="34340" y="11557"/>
                </a:lnTo>
                <a:lnTo>
                  <a:pt x="32804" y="7975"/>
                </a:lnTo>
                <a:lnTo>
                  <a:pt x="32689" y="7708"/>
                </a:lnTo>
                <a:lnTo>
                  <a:pt x="26153" y="1600"/>
                </a:lnTo>
                <a:lnTo>
                  <a:pt x="219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5" name="object 95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210957" y="4016070"/>
            <a:ext cx="145630" cy="176656"/>
          </a:xfrm>
          <a:prstGeom prst="rect">
            <a:avLst/>
          </a:prstGeom>
        </p:spPr>
      </p:pic>
      <p:pic>
        <p:nvPicPr>
          <p:cNvPr id="96" name="object 96" descr="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420304" y="3946067"/>
            <a:ext cx="175983" cy="246659"/>
          </a:xfrm>
          <a:prstGeom prst="rect">
            <a:avLst/>
          </a:prstGeom>
        </p:spPr>
      </p:pic>
      <p:sp>
        <p:nvSpPr>
          <p:cNvPr id="97" name="object 97" descr=""/>
          <p:cNvSpPr/>
          <p:nvPr/>
        </p:nvSpPr>
        <p:spPr>
          <a:xfrm>
            <a:off x="1644180" y="3946067"/>
            <a:ext cx="23495" cy="245110"/>
          </a:xfrm>
          <a:custGeom>
            <a:avLst/>
            <a:gdLst/>
            <a:ahLst/>
            <a:cxnLst/>
            <a:rect l="l" t="t" r="r" b="b"/>
            <a:pathLst>
              <a:path w="23494" h="245110">
                <a:moveTo>
                  <a:pt x="23444" y="0"/>
                </a:moveTo>
                <a:lnTo>
                  <a:pt x="0" y="0"/>
                </a:lnTo>
                <a:lnTo>
                  <a:pt x="0" y="245008"/>
                </a:lnTo>
                <a:lnTo>
                  <a:pt x="23444" y="245008"/>
                </a:lnTo>
                <a:lnTo>
                  <a:pt x="234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8" name="object 98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715685" y="4016070"/>
            <a:ext cx="168880" cy="176657"/>
          </a:xfrm>
          <a:prstGeom prst="rect">
            <a:avLst/>
          </a:prstGeom>
        </p:spPr>
      </p:pic>
      <p:pic>
        <p:nvPicPr>
          <p:cNvPr id="99" name="object 99" descr="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2018957" y="3944416"/>
            <a:ext cx="1482928" cy="310718"/>
          </a:xfrm>
          <a:prstGeom prst="rect">
            <a:avLst/>
          </a:prstGeom>
        </p:spPr>
      </p:pic>
      <p:pic>
        <p:nvPicPr>
          <p:cNvPr id="100" name="object 100" descr="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3565601" y="4016070"/>
            <a:ext cx="159816" cy="175005"/>
          </a:xfrm>
          <a:prstGeom prst="rect">
            <a:avLst/>
          </a:prstGeom>
        </p:spPr>
      </p:pic>
      <p:grpSp>
        <p:nvGrpSpPr>
          <p:cNvPr id="101" name="object 101" descr=""/>
          <p:cNvGrpSpPr/>
          <p:nvPr/>
        </p:nvGrpSpPr>
        <p:grpSpPr>
          <a:xfrm>
            <a:off x="3771315" y="4016070"/>
            <a:ext cx="419734" cy="177165"/>
            <a:chOff x="3771315" y="4016070"/>
            <a:chExt cx="419734" cy="177165"/>
          </a:xfrm>
        </p:grpSpPr>
        <p:pic>
          <p:nvPicPr>
            <p:cNvPr id="102" name="object 102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3771315" y="4016070"/>
              <a:ext cx="157492" cy="176657"/>
            </a:xfrm>
            <a:prstGeom prst="rect">
              <a:avLst/>
            </a:prstGeom>
          </p:spPr>
        </p:pic>
        <p:pic>
          <p:nvPicPr>
            <p:cNvPr id="103" name="object 103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954429" y="4016070"/>
              <a:ext cx="168880" cy="176657"/>
            </a:xfrm>
            <a:prstGeom prst="rect">
              <a:avLst/>
            </a:prstGeom>
          </p:spPr>
        </p:pic>
        <p:sp>
          <p:nvSpPr>
            <p:cNvPr id="104" name="object 104" descr=""/>
            <p:cNvSpPr/>
            <p:nvPr/>
          </p:nvSpPr>
          <p:spPr>
            <a:xfrm>
              <a:off x="4155998" y="4156735"/>
              <a:ext cx="35560" cy="36195"/>
            </a:xfrm>
            <a:custGeom>
              <a:avLst/>
              <a:gdLst/>
              <a:ahLst/>
              <a:cxnLst/>
              <a:rect l="l" t="t" r="r" b="b"/>
              <a:pathLst>
                <a:path w="35560" h="36195">
                  <a:moveTo>
                    <a:pt x="22339" y="0"/>
                  </a:moveTo>
                  <a:lnTo>
                    <a:pt x="12661" y="0"/>
                  </a:lnTo>
                  <a:lnTo>
                    <a:pt x="8534" y="1651"/>
                  </a:lnTo>
                  <a:lnTo>
                    <a:pt x="1701" y="8255"/>
                  </a:lnTo>
                  <a:lnTo>
                    <a:pt x="0" y="12547"/>
                  </a:lnTo>
                  <a:lnTo>
                    <a:pt x="0" y="22898"/>
                  </a:lnTo>
                  <a:lnTo>
                    <a:pt x="1701" y="27190"/>
                  </a:lnTo>
                  <a:lnTo>
                    <a:pt x="8534" y="34239"/>
                  </a:lnTo>
                  <a:lnTo>
                    <a:pt x="12661" y="35991"/>
                  </a:lnTo>
                  <a:lnTo>
                    <a:pt x="17500" y="35991"/>
                  </a:lnTo>
                  <a:lnTo>
                    <a:pt x="22339" y="35991"/>
                  </a:lnTo>
                  <a:lnTo>
                    <a:pt x="26466" y="34239"/>
                  </a:lnTo>
                  <a:lnTo>
                    <a:pt x="33299" y="27190"/>
                  </a:lnTo>
                  <a:lnTo>
                    <a:pt x="35001" y="22898"/>
                  </a:lnTo>
                  <a:lnTo>
                    <a:pt x="35001" y="12547"/>
                  </a:lnTo>
                  <a:lnTo>
                    <a:pt x="33299" y="8255"/>
                  </a:lnTo>
                  <a:lnTo>
                    <a:pt x="26466" y="1651"/>
                  </a:lnTo>
                  <a:lnTo>
                    <a:pt x="223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5" name="object 105" descr="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4295673" y="3959936"/>
            <a:ext cx="358597" cy="232791"/>
          </a:xfrm>
          <a:prstGeom prst="rect">
            <a:avLst/>
          </a:prstGeom>
        </p:spPr>
      </p:pic>
      <p:pic>
        <p:nvPicPr>
          <p:cNvPr id="106" name="object 106" descr="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4751654" y="3959936"/>
            <a:ext cx="375119" cy="232790"/>
          </a:xfrm>
          <a:prstGeom prst="rect">
            <a:avLst/>
          </a:prstGeom>
        </p:spPr>
      </p:pic>
      <p:pic>
        <p:nvPicPr>
          <p:cNvPr id="107" name="object 107" descr="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5190490" y="3946067"/>
            <a:ext cx="1230642" cy="309067"/>
          </a:xfrm>
          <a:prstGeom prst="rect">
            <a:avLst/>
          </a:prstGeom>
        </p:spPr>
      </p:pic>
      <p:pic>
        <p:nvPicPr>
          <p:cNvPr id="108" name="object 108" descr="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6540322" y="3946067"/>
            <a:ext cx="1336967" cy="246659"/>
          </a:xfrm>
          <a:prstGeom prst="rect">
            <a:avLst/>
          </a:prstGeom>
        </p:spPr>
      </p:pic>
      <p:pic>
        <p:nvPicPr>
          <p:cNvPr id="109" name="object 109" descr="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7994497" y="4016070"/>
            <a:ext cx="145630" cy="176656"/>
          </a:xfrm>
          <a:prstGeom prst="rect">
            <a:avLst/>
          </a:prstGeom>
        </p:spPr>
      </p:pic>
      <p:grpSp>
        <p:nvGrpSpPr>
          <p:cNvPr id="110" name="object 110" descr=""/>
          <p:cNvGrpSpPr/>
          <p:nvPr/>
        </p:nvGrpSpPr>
        <p:grpSpPr>
          <a:xfrm>
            <a:off x="702777" y="4638370"/>
            <a:ext cx="360045" cy="177165"/>
            <a:chOff x="702777" y="4638370"/>
            <a:chExt cx="360045" cy="177165"/>
          </a:xfrm>
        </p:grpSpPr>
        <p:pic>
          <p:nvPicPr>
            <p:cNvPr id="111" name="object 111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702777" y="4638370"/>
              <a:ext cx="157492" cy="176656"/>
            </a:xfrm>
            <a:prstGeom prst="rect">
              <a:avLst/>
            </a:prstGeom>
          </p:spPr>
        </p:pic>
        <p:pic>
          <p:nvPicPr>
            <p:cNvPr id="112" name="object 112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04533" y="4640021"/>
              <a:ext cx="158165" cy="175006"/>
            </a:xfrm>
            <a:prstGeom prst="rect">
              <a:avLst/>
            </a:prstGeom>
          </p:spPr>
        </p:pic>
      </p:grpSp>
      <p:grpSp>
        <p:nvGrpSpPr>
          <p:cNvPr id="113" name="object 113" descr=""/>
          <p:cNvGrpSpPr/>
          <p:nvPr/>
        </p:nvGrpSpPr>
        <p:grpSpPr>
          <a:xfrm>
            <a:off x="1128067" y="4568367"/>
            <a:ext cx="797560" cy="247015"/>
            <a:chOff x="1128067" y="4568367"/>
            <a:chExt cx="797560" cy="247015"/>
          </a:xfrm>
        </p:grpSpPr>
        <p:pic>
          <p:nvPicPr>
            <p:cNvPr id="114" name="object 114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128067" y="4638370"/>
              <a:ext cx="247990" cy="176656"/>
            </a:xfrm>
            <a:prstGeom prst="rect">
              <a:avLst/>
            </a:prstGeom>
          </p:spPr>
        </p:pic>
        <p:pic>
          <p:nvPicPr>
            <p:cNvPr id="115" name="object 115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412709" y="4601717"/>
              <a:ext cx="306400" cy="213309"/>
            </a:xfrm>
            <a:prstGeom prst="rect">
              <a:avLst/>
            </a:prstGeom>
          </p:spPr>
        </p:pic>
        <p:pic>
          <p:nvPicPr>
            <p:cNvPr id="116" name="object 116" descr="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749501" y="4568367"/>
              <a:ext cx="175996" cy="246659"/>
            </a:xfrm>
            <a:prstGeom prst="rect">
              <a:avLst/>
            </a:prstGeom>
          </p:spPr>
        </p:pic>
      </p:grpSp>
      <p:pic>
        <p:nvPicPr>
          <p:cNvPr id="117" name="object 117" descr="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2077377" y="4638370"/>
            <a:ext cx="247992" cy="176656"/>
          </a:xfrm>
          <a:prstGeom prst="rect">
            <a:avLst/>
          </a:prstGeom>
        </p:spPr>
      </p:pic>
      <p:pic>
        <p:nvPicPr>
          <p:cNvPr id="118" name="object 118" descr="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2389085" y="4638370"/>
            <a:ext cx="159816" cy="175006"/>
          </a:xfrm>
          <a:prstGeom prst="rect">
            <a:avLst/>
          </a:prstGeom>
        </p:spPr>
      </p:pic>
      <p:pic>
        <p:nvPicPr>
          <p:cNvPr id="119" name="object 119" descr="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2594800" y="4638370"/>
            <a:ext cx="178307" cy="240715"/>
          </a:xfrm>
          <a:prstGeom prst="rect">
            <a:avLst/>
          </a:prstGeom>
        </p:spPr>
      </p:pic>
      <p:pic>
        <p:nvPicPr>
          <p:cNvPr id="120" name="object 120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821169" y="4638370"/>
            <a:ext cx="168880" cy="176656"/>
          </a:xfrm>
          <a:prstGeom prst="rect">
            <a:avLst/>
          </a:prstGeom>
        </p:spPr>
      </p:pic>
      <p:grpSp>
        <p:nvGrpSpPr>
          <p:cNvPr id="121" name="object 121" descr=""/>
          <p:cNvGrpSpPr/>
          <p:nvPr/>
        </p:nvGrpSpPr>
        <p:grpSpPr>
          <a:xfrm>
            <a:off x="3106940" y="4566716"/>
            <a:ext cx="316230" cy="248920"/>
            <a:chOff x="3106940" y="4566716"/>
            <a:chExt cx="316230" cy="248920"/>
          </a:xfrm>
        </p:grpSpPr>
        <p:pic>
          <p:nvPicPr>
            <p:cNvPr id="122" name="object 122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06940" y="4638370"/>
              <a:ext cx="176656" cy="176656"/>
            </a:xfrm>
            <a:prstGeom prst="rect">
              <a:avLst/>
            </a:prstGeom>
          </p:spPr>
        </p:pic>
        <p:pic>
          <p:nvPicPr>
            <p:cNvPr id="123" name="object 123" descr="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3304400" y="4566716"/>
              <a:ext cx="118198" cy="246659"/>
            </a:xfrm>
            <a:prstGeom prst="rect">
              <a:avLst/>
            </a:prstGeom>
          </p:spPr>
        </p:pic>
      </p:grpSp>
      <p:grpSp>
        <p:nvGrpSpPr>
          <p:cNvPr id="124" name="object 124" descr=""/>
          <p:cNvGrpSpPr/>
          <p:nvPr/>
        </p:nvGrpSpPr>
        <p:grpSpPr>
          <a:xfrm>
            <a:off x="3497554" y="4582236"/>
            <a:ext cx="387350" cy="233045"/>
            <a:chOff x="3497554" y="4582236"/>
            <a:chExt cx="387350" cy="233045"/>
          </a:xfrm>
        </p:grpSpPr>
        <p:pic>
          <p:nvPicPr>
            <p:cNvPr id="125" name="object 12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97554" y="4582236"/>
              <a:ext cx="209016" cy="231140"/>
            </a:xfrm>
            <a:prstGeom prst="rect">
              <a:avLst/>
            </a:prstGeom>
          </p:spPr>
        </p:pic>
        <p:pic>
          <p:nvPicPr>
            <p:cNvPr id="126" name="object 126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726370" y="4640021"/>
              <a:ext cx="158165" cy="175006"/>
            </a:xfrm>
            <a:prstGeom prst="rect">
              <a:avLst/>
            </a:prstGeom>
          </p:spPr>
        </p:pic>
      </p:grpSp>
      <p:grpSp>
        <p:nvGrpSpPr>
          <p:cNvPr id="127" name="object 127" descr=""/>
          <p:cNvGrpSpPr/>
          <p:nvPr/>
        </p:nvGrpSpPr>
        <p:grpSpPr>
          <a:xfrm>
            <a:off x="3932415" y="4601717"/>
            <a:ext cx="511809" cy="213360"/>
            <a:chOff x="3932415" y="4601717"/>
            <a:chExt cx="511809" cy="213360"/>
          </a:xfrm>
        </p:grpSpPr>
        <p:pic>
          <p:nvPicPr>
            <p:cNvPr id="128" name="object 128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3932415" y="4638370"/>
              <a:ext cx="176656" cy="176656"/>
            </a:xfrm>
            <a:prstGeom prst="rect">
              <a:avLst/>
            </a:prstGeom>
          </p:spPr>
        </p:pic>
        <p:pic>
          <p:nvPicPr>
            <p:cNvPr id="129" name="object 129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4129875" y="4601717"/>
              <a:ext cx="314007" cy="213309"/>
            </a:xfrm>
            <a:prstGeom prst="rect">
              <a:avLst/>
            </a:prstGeom>
          </p:spPr>
        </p:pic>
      </p:grpSp>
      <p:pic>
        <p:nvPicPr>
          <p:cNvPr id="130" name="object 130" descr="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4560760" y="4568367"/>
            <a:ext cx="1205903" cy="246659"/>
          </a:xfrm>
          <a:prstGeom prst="rect">
            <a:avLst/>
          </a:prstGeom>
        </p:spPr>
      </p:pic>
      <p:pic>
        <p:nvPicPr>
          <p:cNvPr id="131" name="object 131" descr="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5878588" y="4568367"/>
            <a:ext cx="851573" cy="310718"/>
          </a:xfrm>
          <a:prstGeom prst="rect">
            <a:avLst/>
          </a:prstGeom>
        </p:spPr>
      </p:pic>
      <p:pic>
        <p:nvPicPr>
          <p:cNvPr id="132" name="object 132" descr="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6795541" y="4638370"/>
            <a:ext cx="159816" cy="175006"/>
          </a:xfrm>
          <a:prstGeom prst="rect">
            <a:avLst/>
          </a:prstGeom>
        </p:spPr>
      </p:pic>
      <p:grpSp>
        <p:nvGrpSpPr>
          <p:cNvPr id="133" name="object 133" descr=""/>
          <p:cNvGrpSpPr/>
          <p:nvPr/>
        </p:nvGrpSpPr>
        <p:grpSpPr>
          <a:xfrm>
            <a:off x="7001438" y="4568367"/>
            <a:ext cx="375285" cy="247015"/>
            <a:chOff x="7001438" y="4568367"/>
            <a:chExt cx="375285" cy="247015"/>
          </a:xfrm>
        </p:grpSpPr>
        <p:pic>
          <p:nvPicPr>
            <p:cNvPr id="134" name="object 134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7001438" y="4638370"/>
              <a:ext cx="168880" cy="176656"/>
            </a:xfrm>
            <a:prstGeom prst="rect">
              <a:avLst/>
            </a:prstGeom>
          </p:spPr>
        </p:pic>
        <p:pic>
          <p:nvPicPr>
            <p:cNvPr id="135" name="object 135" descr="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7200696" y="4568367"/>
              <a:ext cx="175996" cy="246659"/>
            </a:xfrm>
            <a:prstGeom prst="rect">
              <a:avLst/>
            </a:prstGeom>
          </p:spPr>
        </p:pic>
      </p:grpSp>
      <p:pic>
        <p:nvPicPr>
          <p:cNvPr id="136" name="object 136" descr="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7501508" y="4566716"/>
            <a:ext cx="295198" cy="248310"/>
          </a:xfrm>
          <a:prstGeom prst="rect">
            <a:avLst/>
          </a:prstGeom>
        </p:spPr>
      </p:pic>
      <p:pic>
        <p:nvPicPr>
          <p:cNvPr id="137" name="object 137" descr="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7844587" y="4638370"/>
            <a:ext cx="87172" cy="175006"/>
          </a:xfrm>
          <a:prstGeom prst="rect">
            <a:avLst/>
          </a:prstGeom>
        </p:spPr>
      </p:pic>
      <p:sp>
        <p:nvSpPr>
          <p:cNvPr id="138" name="object 138" descr=""/>
          <p:cNvSpPr/>
          <p:nvPr/>
        </p:nvSpPr>
        <p:spPr>
          <a:xfrm>
            <a:off x="720280" y="5190667"/>
            <a:ext cx="23495" cy="245110"/>
          </a:xfrm>
          <a:custGeom>
            <a:avLst/>
            <a:gdLst/>
            <a:ahLst/>
            <a:cxnLst/>
            <a:rect l="l" t="t" r="r" b="b"/>
            <a:pathLst>
              <a:path w="23495" h="245110">
                <a:moveTo>
                  <a:pt x="23444" y="0"/>
                </a:moveTo>
                <a:lnTo>
                  <a:pt x="0" y="0"/>
                </a:lnTo>
                <a:lnTo>
                  <a:pt x="0" y="245008"/>
                </a:lnTo>
                <a:lnTo>
                  <a:pt x="23444" y="245008"/>
                </a:lnTo>
                <a:lnTo>
                  <a:pt x="234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39" name="object 139" descr=""/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791610" y="5260670"/>
            <a:ext cx="176656" cy="176656"/>
          </a:xfrm>
          <a:prstGeom prst="rect">
            <a:avLst/>
          </a:prstGeom>
        </p:spPr>
      </p:pic>
      <p:pic>
        <p:nvPicPr>
          <p:cNvPr id="140" name="object 140" descr=""/>
          <p:cNvPicPr/>
          <p:nvPr/>
        </p:nvPicPr>
        <p:blipFill>
          <a:blip r:embed="rId65" cstate="print"/>
          <a:stretch>
            <a:fillRect/>
          </a:stretch>
        </p:blipFill>
        <p:spPr>
          <a:xfrm>
            <a:off x="1016133" y="5260670"/>
            <a:ext cx="159816" cy="175006"/>
          </a:xfrm>
          <a:prstGeom prst="rect">
            <a:avLst/>
          </a:prstGeom>
        </p:spPr>
      </p:pic>
      <p:pic>
        <p:nvPicPr>
          <p:cNvPr id="141" name="object 141" descr="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1221854" y="5260670"/>
            <a:ext cx="178308" cy="240715"/>
          </a:xfrm>
          <a:prstGeom prst="rect">
            <a:avLst/>
          </a:prstGeom>
        </p:spPr>
      </p:pic>
      <p:sp>
        <p:nvSpPr>
          <p:cNvPr id="142" name="object 142" descr=""/>
          <p:cNvSpPr/>
          <p:nvPr/>
        </p:nvSpPr>
        <p:spPr>
          <a:xfrm>
            <a:off x="1452651" y="5335955"/>
            <a:ext cx="86995" cy="20955"/>
          </a:xfrm>
          <a:custGeom>
            <a:avLst/>
            <a:gdLst/>
            <a:ahLst/>
            <a:cxnLst/>
            <a:rect l="l" t="t" r="r" b="b"/>
            <a:pathLst>
              <a:path w="86994" h="20954">
                <a:moveTo>
                  <a:pt x="86512" y="0"/>
                </a:moveTo>
                <a:lnTo>
                  <a:pt x="0" y="0"/>
                </a:lnTo>
                <a:lnTo>
                  <a:pt x="0" y="20472"/>
                </a:lnTo>
                <a:lnTo>
                  <a:pt x="86512" y="20472"/>
                </a:lnTo>
                <a:lnTo>
                  <a:pt x="865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" name="object 143" descr=""/>
          <p:cNvSpPr/>
          <p:nvPr/>
        </p:nvSpPr>
        <p:spPr>
          <a:xfrm>
            <a:off x="1591665" y="5190667"/>
            <a:ext cx="23495" cy="245110"/>
          </a:xfrm>
          <a:custGeom>
            <a:avLst/>
            <a:gdLst/>
            <a:ahLst/>
            <a:cxnLst/>
            <a:rect l="l" t="t" r="r" b="b"/>
            <a:pathLst>
              <a:path w="23494" h="245110">
                <a:moveTo>
                  <a:pt x="23444" y="0"/>
                </a:moveTo>
                <a:lnTo>
                  <a:pt x="0" y="0"/>
                </a:lnTo>
                <a:lnTo>
                  <a:pt x="0" y="245008"/>
                </a:lnTo>
                <a:lnTo>
                  <a:pt x="23444" y="245008"/>
                </a:lnTo>
                <a:lnTo>
                  <a:pt x="234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44" name="object 144" descr=""/>
          <p:cNvGrpSpPr/>
          <p:nvPr/>
        </p:nvGrpSpPr>
        <p:grpSpPr>
          <a:xfrm>
            <a:off x="1665960" y="5190667"/>
            <a:ext cx="534035" cy="247015"/>
            <a:chOff x="1665960" y="5190667"/>
            <a:chExt cx="534035" cy="247015"/>
          </a:xfrm>
        </p:grpSpPr>
        <p:pic>
          <p:nvPicPr>
            <p:cNvPr id="145" name="object 145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665960" y="5260670"/>
              <a:ext cx="145630" cy="176656"/>
            </a:xfrm>
            <a:prstGeom prst="rect">
              <a:avLst/>
            </a:prstGeom>
          </p:spPr>
        </p:pic>
        <p:pic>
          <p:nvPicPr>
            <p:cNvPr id="146" name="object 146" descr="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851202" y="5224017"/>
              <a:ext cx="276707" cy="213309"/>
            </a:xfrm>
            <a:prstGeom prst="rect">
              <a:avLst/>
            </a:prstGeom>
          </p:spPr>
        </p:pic>
        <p:sp>
          <p:nvSpPr>
            <p:cNvPr id="147" name="object 147" descr=""/>
            <p:cNvSpPr/>
            <p:nvPr/>
          </p:nvSpPr>
          <p:spPr>
            <a:xfrm>
              <a:off x="2165210" y="5190667"/>
              <a:ext cx="34925" cy="245110"/>
            </a:xfrm>
            <a:custGeom>
              <a:avLst/>
              <a:gdLst/>
              <a:ahLst/>
              <a:cxnLst/>
              <a:rect l="l" t="t" r="r" b="b"/>
              <a:pathLst>
                <a:path w="34925" h="245110">
                  <a:moveTo>
                    <a:pt x="28727" y="71653"/>
                  </a:moveTo>
                  <a:lnTo>
                    <a:pt x="5283" y="71653"/>
                  </a:lnTo>
                  <a:lnTo>
                    <a:pt x="5283" y="245008"/>
                  </a:lnTo>
                  <a:lnTo>
                    <a:pt x="28727" y="245008"/>
                  </a:lnTo>
                  <a:lnTo>
                    <a:pt x="28727" y="71653"/>
                  </a:lnTo>
                  <a:close/>
                </a:path>
                <a:path w="34925" h="245110">
                  <a:moveTo>
                    <a:pt x="22009" y="0"/>
                  </a:moveTo>
                  <a:lnTo>
                    <a:pt x="12331" y="0"/>
                  </a:lnTo>
                  <a:lnTo>
                    <a:pt x="8255" y="1600"/>
                  </a:lnTo>
                  <a:lnTo>
                    <a:pt x="1650" y="7975"/>
                  </a:lnTo>
                  <a:lnTo>
                    <a:pt x="0" y="11887"/>
                  </a:lnTo>
                  <a:lnTo>
                    <a:pt x="0" y="21132"/>
                  </a:lnTo>
                  <a:lnTo>
                    <a:pt x="1650" y="25095"/>
                  </a:lnTo>
                  <a:lnTo>
                    <a:pt x="8255" y="31699"/>
                  </a:lnTo>
                  <a:lnTo>
                    <a:pt x="12331" y="33350"/>
                  </a:lnTo>
                  <a:lnTo>
                    <a:pt x="22225" y="33350"/>
                  </a:lnTo>
                  <a:lnTo>
                    <a:pt x="26352" y="31699"/>
                  </a:lnTo>
                  <a:lnTo>
                    <a:pt x="32740" y="25095"/>
                  </a:lnTo>
                  <a:lnTo>
                    <a:pt x="34295" y="21132"/>
                  </a:lnTo>
                  <a:lnTo>
                    <a:pt x="34340" y="11556"/>
                  </a:lnTo>
                  <a:lnTo>
                    <a:pt x="32804" y="7975"/>
                  </a:lnTo>
                  <a:lnTo>
                    <a:pt x="32689" y="7708"/>
                  </a:lnTo>
                  <a:lnTo>
                    <a:pt x="26153" y="1600"/>
                  </a:lnTo>
                  <a:lnTo>
                    <a:pt x="2200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48" name="object 148" descr=""/>
          <p:cNvPicPr/>
          <p:nvPr/>
        </p:nvPicPr>
        <p:blipFill>
          <a:blip r:embed="rId65" cstate="print"/>
          <a:stretch>
            <a:fillRect/>
          </a:stretch>
        </p:blipFill>
        <p:spPr>
          <a:xfrm>
            <a:off x="2259317" y="5260670"/>
            <a:ext cx="159816" cy="175006"/>
          </a:xfrm>
          <a:prstGeom prst="rect">
            <a:avLst/>
          </a:prstGeom>
        </p:spPr>
      </p:pic>
      <p:pic>
        <p:nvPicPr>
          <p:cNvPr id="149" name="object 149" descr="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2465044" y="5260670"/>
            <a:ext cx="178307" cy="240715"/>
          </a:xfrm>
          <a:prstGeom prst="rect">
            <a:avLst/>
          </a:prstGeom>
        </p:spPr>
      </p:pic>
      <p:grpSp>
        <p:nvGrpSpPr>
          <p:cNvPr id="150" name="object 150" descr=""/>
          <p:cNvGrpSpPr/>
          <p:nvPr/>
        </p:nvGrpSpPr>
        <p:grpSpPr>
          <a:xfrm>
            <a:off x="2793580" y="5260670"/>
            <a:ext cx="536575" cy="177165"/>
            <a:chOff x="2793580" y="5260670"/>
            <a:chExt cx="536575" cy="177165"/>
          </a:xfrm>
        </p:grpSpPr>
        <p:pic>
          <p:nvPicPr>
            <p:cNvPr id="151" name="object 151" descr="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2793580" y="5262321"/>
              <a:ext cx="158165" cy="175006"/>
            </a:xfrm>
            <a:prstGeom prst="rect">
              <a:avLst/>
            </a:prstGeom>
          </p:spPr>
        </p:pic>
        <p:pic>
          <p:nvPicPr>
            <p:cNvPr id="152" name="object 152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993008" y="5260670"/>
              <a:ext cx="142316" cy="176656"/>
            </a:xfrm>
            <a:prstGeom prst="rect">
              <a:avLst/>
            </a:prstGeom>
          </p:spPr>
        </p:pic>
        <p:pic>
          <p:nvPicPr>
            <p:cNvPr id="153" name="object 153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160932" y="5260670"/>
              <a:ext cx="168880" cy="176656"/>
            </a:xfrm>
            <a:prstGeom prst="rect">
              <a:avLst/>
            </a:prstGeom>
          </p:spPr>
        </p:pic>
      </p:grpSp>
      <p:pic>
        <p:nvPicPr>
          <p:cNvPr id="154" name="object 154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3449663" y="5260670"/>
            <a:ext cx="145630" cy="176656"/>
          </a:xfrm>
          <a:prstGeom prst="rect">
            <a:avLst/>
          </a:prstGeom>
        </p:spPr>
      </p:pic>
      <p:pic>
        <p:nvPicPr>
          <p:cNvPr id="155" name="object 155" descr=""/>
          <p:cNvPicPr/>
          <p:nvPr/>
        </p:nvPicPr>
        <p:blipFill>
          <a:blip r:embed="rId68" cstate="print"/>
          <a:stretch>
            <a:fillRect/>
          </a:stretch>
        </p:blipFill>
        <p:spPr>
          <a:xfrm>
            <a:off x="3659009" y="5260670"/>
            <a:ext cx="159816" cy="175006"/>
          </a:xfrm>
          <a:prstGeom prst="rect">
            <a:avLst/>
          </a:prstGeom>
        </p:spPr>
      </p:pic>
      <p:pic>
        <p:nvPicPr>
          <p:cNvPr id="156" name="object 156" descr="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3864724" y="5190667"/>
            <a:ext cx="175996" cy="246659"/>
          </a:xfrm>
          <a:prstGeom prst="rect">
            <a:avLst/>
          </a:prstGeom>
        </p:spPr>
      </p:pic>
      <p:pic>
        <p:nvPicPr>
          <p:cNvPr id="157" name="object 157" descr="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4175294" y="5190667"/>
            <a:ext cx="1772343" cy="309067"/>
          </a:xfrm>
          <a:prstGeom prst="rect">
            <a:avLst/>
          </a:prstGeom>
        </p:spPr>
      </p:pic>
      <p:sp>
        <p:nvSpPr>
          <p:cNvPr id="158" name="object 158" descr=""/>
          <p:cNvSpPr/>
          <p:nvPr/>
        </p:nvSpPr>
        <p:spPr>
          <a:xfrm>
            <a:off x="6011354" y="5190667"/>
            <a:ext cx="23495" cy="245110"/>
          </a:xfrm>
          <a:custGeom>
            <a:avLst/>
            <a:gdLst/>
            <a:ahLst/>
            <a:cxnLst/>
            <a:rect l="l" t="t" r="r" b="b"/>
            <a:pathLst>
              <a:path w="23495" h="245110">
                <a:moveTo>
                  <a:pt x="23444" y="0"/>
                </a:moveTo>
                <a:lnTo>
                  <a:pt x="0" y="0"/>
                </a:lnTo>
                <a:lnTo>
                  <a:pt x="0" y="245008"/>
                </a:lnTo>
                <a:lnTo>
                  <a:pt x="23444" y="245008"/>
                </a:lnTo>
                <a:lnTo>
                  <a:pt x="234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59" name="object 159" descr=""/>
          <p:cNvPicPr/>
          <p:nvPr/>
        </p:nvPicPr>
        <p:blipFill>
          <a:blip r:embed="rId70" cstate="print"/>
          <a:stretch>
            <a:fillRect/>
          </a:stretch>
        </p:blipFill>
        <p:spPr>
          <a:xfrm>
            <a:off x="6159614" y="5189016"/>
            <a:ext cx="162458" cy="246659"/>
          </a:xfrm>
          <a:prstGeom prst="rect">
            <a:avLst/>
          </a:prstGeom>
        </p:spPr>
      </p:pic>
      <p:grpSp>
        <p:nvGrpSpPr>
          <p:cNvPr id="160" name="object 160" descr=""/>
          <p:cNvGrpSpPr/>
          <p:nvPr/>
        </p:nvGrpSpPr>
        <p:grpSpPr>
          <a:xfrm>
            <a:off x="6373240" y="5260670"/>
            <a:ext cx="539750" cy="177165"/>
            <a:chOff x="6373240" y="5260670"/>
            <a:chExt cx="539750" cy="177165"/>
          </a:xfrm>
        </p:grpSpPr>
        <p:pic>
          <p:nvPicPr>
            <p:cNvPr id="161" name="object 161" descr="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6373240" y="5260670"/>
              <a:ext cx="145630" cy="176656"/>
            </a:xfrm>
            <a:prstGeom prst="rect">
              <a:avLst/>
            </a:prstGeom>
          </p:spPr>
        </p:pic>
        <p:pic>
          <p:nvPicPr>
            <p:cNvPr id="162" name="object 162" descr="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6546913" y="5260670"/>
              <a:ext cx="365544" cy="176656"/>
            </a:xfrm>
            <a:prstGeom prst="rect">
              <a:avLst/>
            </a:prstGeom>
          </p:spPr>
        </p:pic>
      </p:grpSp>
      <p:pic>
        <p:nvPicPr>
          <p:cNvPr id="163" name="object 163" descr=""/>
          <p:cNvPicPr/>
          <p:nvPr/>
        </p:nvPicPr>
        <p:blipFill>
          <a:blip r:embed="rId73" cstate="print"/>
          <a:stretch>
            <a:fillRect/>
          </a:stretch>
        </p:blipFill>
        <p:spPr>
          <a:xfrm>
            <a:off x="6960336" y="5260670"/>
            <a:ext cx="87172" cy="175006"/>
          </a:xfrm>
          <a:prstGeom prst="rect">
            <a:avLst/>
          </a:prstGeom>
        </p:spPr>
      </p:pic>
      <p:pic>
        <p:nvPicPr>
          <p:cNvPr id="164" name="object 164" descr=""/>
          <p:cNvPicPr/>
          <p:nvPr/>
        </p:nvPicPr>
        <p:blipFill>
          <a:blip r:embed="rId74" cstate="print"/>
          <a:stretch>
            <a:fillRect/>
          </a:stretch>
        </p:blipFill>
        <p:spPr>
          <a:xfrm>
            <a:off x="7161745" y="5260670"/>
            <a:ext cx="176657" cy="176656"/>
          </a:xfrm>
          <a:prstGeom prst="rect">
            <a:avLst/>
          </a:prstGeom>
        </p:spPr>
      </p:pic>
      <p:pic>
        <p:nvPicPr>
          <p:cNvPr id="165" name="object 165" descr=""/>
          <p:cNvPicPr/>
          <p:nvPr/>
        </p:nvPicPr>
        <p:blipFill>
          <a:blip r:embed="rId67" cstate="print"/>
          <a:stretch>
            <a:fillRect/>
          </a:stretch>
        </p:blipFill>
        <p:spPr>
          <a:xfrm>
            <a:off x="7384630" y="5262321"/>
            <a:ext cx="158165" cy="175006"/>
          </a:xfrm>
          <a:prstGeom prst="rect">
            <a:avLst/>
          </a:prstGeom>
        </p:spPr>
      </p:pic>
      <p:grpSp>
        <p:nvGrpSpPr>
          <p:cNvPr id="166" name="object 166" descr=""/>
          <p:cNvGrpSpPr/>
          <p:nvPr/>
        </p:nvGrpSpPr>
        <p:grpSpPr>
          <a:xfrm>
            <a:off x="7581100" y="5224017"/>
            <a:ext cx="337185" cy="276225"/>
            <a:chOff x="7581100" y="5224017"/>
            <a:chExt cx="337185" cy="276225"/>
          </a:xfrm>
        </p:grpSpPr>
        <p:pic>
          <p:nvPicPr>
            <p:cNvPr id="167" name="object 167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742224" y="5260670"/>
              <a:ext cx="175983" cy="239064"/>
            </a:xfrm>
            <a:prstGeom prst="rect">
              <a:avLst/>
            </a:prstGeom>
          </p:spPr>
        </p:pic>
        <p:pic>
          <p:nvPicPr>
            <p:cNvPr id="168" name="object 168" descr="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7581100" y="5224017"/>
              <a:ext cx="118541" cy="213309"/>
            </a:xfrm>
            <a:prstGeom prst="rect">
              <a:avLst/>
            </a:prstGeom>
          </p:spPr>
        </p:pic>
      </p:grpSp>
      <p:grpSp>
        <p:nvGrpSpPr>
          <p:cNvPr id="169" name="object 169" descr=""/>
          <p:cNvGrpSpPr/>
          <p:nvPr/>
        </p:nvGrpSpPr>
        <p:grpSpPr>
          <a:xfrm>
            <a:off x="7964461" y="5224017"/>
            <a:ext cx="381000" cy="213360"/>
            <a:chOff x="7964461" y="5224017"/>
            <a:chExt cx="381000" cy="213360"/>
          </a:xfrm>
        </p:grpSpPr>
        <p:pic>
          <p:nvPicPr>
            <p:cNvPr id="170" name="object 170" descr="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7964461" y="5262321"/>
              <a:ext cx="158165" cy="175006"/>
            </a:xfrm>
            <a:prstGeom prst="rect">
              <a:avLst/>
            </a:prstGeom>
          </p:spPr>
        </p:pic>
        <p:pic>
          <p:nvPicPr>
            <p:cNvPr id="171" name="object 171" descr="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8160918" y="5224017"/>
              <a:ext cx="118541" cy="213309"/>
            </a:xfrm>
            <a:prstGeom prst="rect">
              <a:avLst/>
            </a:prstGeom>
          </p:spPr>
        </p:pic>
        <p:sp>
          <p:nvSpPr>
            <p:cNvPr id="172" name="object 172" descr=""/>
            <p:cNvSpPr/>
            <p:nvPr/>
          </p:nvSpPr>
          <p:spPr>
            <a:xfrm>
              <a:off x="8310155" y="5401335"/>
              <a:ext cx="35560" cy="36195"/>
            </a:xfrm>
            <a:custGeom>
              <a:avLst/>
              <a:gdLst/>
              <a:ahLst/>
              <a:cxnLst/>
              <a:rect l="l" t="t" r="r" b="b"/>
              <a:pathLst>
                <a:path w="35559" h="36195">
                  <a:moveTo>
                    <a:pt x="22339" y="0"/>
                  </a:moveTo>
                  <a:lnTo>
                    <a:pt x="12661" y="0"/>
                  </a:lnTo>
                  <a:lnTo>
                    <a:pt x="8534" y="1650"/>
                  </a:lnTo>
                  <a:lnTo>
                    <a:pt x="1701" y="8254"/>
                  </a:lnTo>
                  <a:lnTo>
                    <a:pt x="0" y="12547"/>
                  </a:lnTo>
                  <a:lnTo>
                    <a:pt x="0" y="22898"/>
                  </a:lnTo>
                  <a:lnTo>
                    <a:pt x="1701" y="27190"/>
                  </a:lnTo>
                  <a:lnTo>
                    <a:pt x="8534" y="34239"/>
                  </a:lnTo>
                  <a:lnTo>
                    <a:pt x="12661" y="35991"/>
                  </a:lnTo>
                  <a:lnTo>
                    <a:pt x="17500" y="35991"/>
                  </a:lnTo>
                  <a:lnTo>
                    <a:pt x="22339" y="35991"/>
                  </a:lnTo>
                  <a:lnTo>
                    <a:pt x="26466" y="34239"/>
                  </a:lnTo>
                  <a:lnTo>
                    <a:pt x="33299" y="27190"/>
                  </a:lnTo>
                  <a:lnTo>
                    <a:pt x="35001" y="22898"/>
                  </a:lnTo>
                  <a:lnTo>
                    <a:pt x="35001" y="12547"/>
                  </a:lnTo>
                  <a:lnTo>
                    <a:pt x="33299" y="8254"/>
                  </a:lnTo>
                  <a:lnTo>
                    <a:pt x="26466" y="1650"/>
                  </a:lnTo>
                  <a:lnTo>
                    <a:pt x="223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73" name="object 173" descr=""/>
          <p:cNvPicPr/>
          <p:nvPr/>
        </p:nvPicPr>
        <p:blipFill>
          <a:blip r:embed="rId78" cstate="print"/>
          <a:stretch>
            <a:fillRect/>
          </a:stretch>
        </p:blipFill>
        <p:spPr>
          <a:xfrm>
            <a:off x="725224" y="5811316"/>
            <a:ext cx="1147453" cy="248310"/>
          </a:xfrm>
          <a:prstGeom prst="rect">
            <a:avLst/>
          </a:prstGeom>
        </p:spPr>
      </p:pic>
      <p:pic>
        <p:nvPicPr>
          <p:cNvPr id="174" name="object 174" descr=""/>
          <p:cNvPicPr/>
          <p:nvPr/>
        </p:nvPicPr>
        <p:blipFill>
          <a:blip r:embed="rId79" cstate="print"/>
          <a:stretch>
            <a:fillRect/>
          </a:stretch>
        </p:blipFill>
        <p:spPr>
          <a:xfrm>
            <a:off x="1974710" y="5811316"/>
            <a:ext cx="295186" cy="248310"/>
          </a:xfrm>
          <a:prstGeom prst="rect">
            <a:avLst/>
          </a:prstGeom>
        </p:spPr>
      </p:pic>
      <p:pic>
        <p:nvPicPr>
          <p:cNvPr id="175" name="object 175" descr=""/>
          <p:cNvPicPr/>
          <p:nvPr/>
        </p:nvPicPr>
        <p:blipFill>
          <a:blip r:embed="rId80" cstate="print"/>
          <a:stretch>
            <a:fillRect/>
          </a:stretch>
        </p:blipFill>
        <p:spPr>
          <a:xfrm>
            <a:off x="2317762" y="5882970"/>
            <a:ext cx="87172" cy="175006"/>
          </a:xfrm>
          <a:prstGeom prst="rect">
            <a:avLst/>
          </a:prstGeom>
        </p:spPr>
      </p:pic>
      <p:pic>
        <p:nvPicPr>
          <p:cNvPr id="176" name="object 176" descr=""/>
          <p:cNvPicPr/>
          <p:nvPr/>
        </p:nvPicPr>
        <p:blipFill>
          <a:blip r:embed="rId81" cstate="print"/>
          <a:stretch>
            <a:fillRect/>
          </a:stretch>
        </p:blipFill>
        <p:spPr>
          <a:xfrm>
            <a:off x="2519184" y="5882970"/>
            <a:ext cx="176656" cy="176656"/>
          </a:xfrm>
          <a:prstGeom prst="rect">
            <a:avLst/>
          </a:prstGeom>
        </p:spPr>
      </p:pic>
      <p:pic>
        <p:nvPicPr>
          <p:cNvPr id="177" name="object 177" descr=""/>
          <p:cNvPicPr/>
          <p:nvPr/>
        </p:nvPicPr>
        <p:blipFill>
          <a:blip r:embed="rId82" cstate="print"/>
          <a:stretch>
            <a:fillRect/>
          </a:stretch>
        </p:blipFill>
        <p:spPr>
          <a:xfrm>
            <a:off x="2743707" y="5882970"/>
            <a:ext cx="159816" cy="175006"/>
          </a:xfrm>
          <a:prstGeom prst="rect">
            <a:avLst/>
          </a:prstGeom>
        </p:spPr>
      </p:pic>
      <p:grpSp>
        <p:nvGrpSpPr>
          <p:cNvPr id="178" name="object 178" descr=""/>
          <p:cNvGrpSpPr/>
          <p:nvPr/>
        </p:nvGrpSpPr>
        <p:grpSpPr>
          <a:xfrm>
            <a:off x="2954045" y="5812967"/>
            <a:ext cx="436245" cy="247015"/>
            <a:chOff x="2954045" y="5812967"/>
            <a:chExt cx="436245" cy="247015"/>
          </a:xfrm>
        </p:grpSpPr>
        <p:sp>
          <p:nvSpPr>
            <p:cNvPr id="179" name="object 179" descr=""/>
            <p:cNvSpPr/>
            <p:nvPr/>
          </p:nvSpPr>
          <p:spPr>
            <a:xfrm>
              <a:off x="2954045" y="5958255"/>
              <a:ext cx="86995" cy="20955"/>
            </a:xfrm>
            <a:custGeom>
              <a:avLst/>
              <a:gdLst/>
              <a:ahLst/>
              <a:cxnLst/>
              <a:rect l="l" t="t" r="r" b="b"/>
              <a:pathLst>
                <a:path w="86994" h="20954">
                  <a:moveTo>
                    <a:pt x="86512" y="0"/>
                  </a:moveTo>
                  <a:lnTo>
                    <a:pt x="0" y="0"/>
                  </a:lnTo>
                  <a:lnTo>
                    <a:pt x="0" y="20472"/>
                  </a:lnTo>
                  <a:lnTo>
                    <a:pt x="86512" y="20472"/>
                  </a:lnTo>
                  <a:lnTo>
                    <a:pt x="865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0" name="object 180" descr="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3069285" y="5846317"/>
              <a:ext cx="118541" cy="213309"/>
            </a:xfrm>
            <a:prstGeom prst="rect">
              <a:avLst/>
            </a:prstGeom>
          </p:spPr>
        </p:pic>
        <p:pic>
          <p:nvPicPr>
            <p:cNvPr id="181" name="object 181" descr="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3230410" y="5812967"/>
              <a:ext cx="159816" cy="245008"/>
            </a:xfrm>
            <a:prstGeom prst="rect">
              <a:avLst/>
            </a:prstGeom>
          </p:spPr>
        </p:pic>
      </p:grpSp>
      <p:grpSp>
        <p:nvGrpSpPr>
          <p:cNvPr id="182" name="object 182" descr=""/>
          <p:cNvGrpSpPr/>
          <p:nvPr/>
        </p:nvGrpSpPr>
        <p:grpSpPr>
          <a:xfrm>
            <a:off x="3436306" y="5882970"/>
            <a:ext cx="510540" cy="241300"/>
            <a:chOff x="3436306" y="5882970"/>
            <a:chExt cx="510540" cy="241300"/>
          </a:xfrm>
        </p:grpSpPr>
        <p:pic>
          <p:nvPicPr>
            <p:cNvPr id="183" name="object 183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436306" y="5882970"/>
              <a:ext cx="168880" cy="176656"/>
            </a:xfrm>
            <a:prstGeom prst="rect">
              <a:avLst/>
            </a:prstGeom>
          </p:spPr>
        </p:pic>
        <p:sp>
          <p:nvSpPr>
            <p:cNvPr id="184" name="object 184" descr=""/>
            <p:cNvSpPr/>
            <p:nvPr/>
          </p:nvSpPr>
          <p:spPr>
            <a:xfrm>
              <a:off x="3643502" y="5958255"/>
              <a:ext cx="86995" cy="20955"/>
            </a:xfrm>
            <a:custGeom>
              <a:avLst/>
              <a:gdLst/>
              <a:ahLst/>
              <a:cxnLst/>
              <a:rect l="l" t="t" r="r" b="b"/>
              <a:pathLst>
                <a:path w="86995" h="20954">
                  <a:moveTo>
                    <a:pt x="86512" y="0"/>
                  </a:moveTo>
                  <a:lnTo>
                    <a:pt x="0" y="0"/>
                  </a:lnTo>
                  <a:lnTo>
                    <a:pt x="0" y="20472"/>
                  </a:lnTo>
                  <a:lnTo>
                    <a:pt x="86512" y="20472"/>
                  </a:lnTo>
                  <a:lnTo>
                    <a:pt x="865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5" name="object 185" descr="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3768318" y="5882970"/>
              <a:ext cx="178308" cy="240715"/>
            </a:xfrm>
            <a:prstGeom prst="rect">
              <a:avLst/>
            </a:prstGeom>
          </p:spPr>
        </p:pic>
      </p:grpSp>
      <p:pic>
        <p:nvPicPr>
          <p:cNvPr id="186" name="object 186" descr=""/>
          <p:cNvPicPr/>
          <p:nvPr/>
        </p:nvPicPr>
        <p:blipFill>
          <a:blip r:embed="rId81" cstate="print"/>
          <a:stretch>
            <a:fillRect/>
          </a:stretch>
        </p:blipFill>
        <p:spPr>
          <a:xfrm>
            <a:off x="3994505" y="5882970"/>
            <a:ext cx="176656" cy="176656"/>
          </a:xfrm>
          <a:prstGeom prst="rect">
            <a:avLst/>
          </a:prstGeom>
        </p:spPr>
      </p:pic>
      <p:pic>
        <p:nvPicPr>
          <p:cNvPr id="187" name="object 187" descr=""/>
          <p:cNvPicPr/>
          <p:nvPr/>
        </p:nvPicPr>
        <p:blipFill>
          <a:blip r:embed="rId86" cstate="print"/>
          <a:stretch>
            <a:fillRect/>
          </a:stretch>
        </p:blipFill>
        <p:spPr>
          <a:xfrm>
            <a:off x="4273169" y="5882970"/>
            <a:ext cx="337146" cy="176656"/>
          </a:xfrm>
          <a:prstGeom prst="rect">
            <a:avLst/>
          </a:prstGeom>
        </p:spPr>
      </p:pic>
      <p:grpSp>
        <p:nvGrpSpPr>
          <p:cNvPr id="188" name="object 188" descr=""/>
          <p:cNvGrpSpPr/>
          <p:nvPr/>
        </p:nvGrpSpPr>
        <p:grpSpPr>
          <a:xfrm>
            <a:off x="4674031" y="5812967"/>
            <a:ext cx="253365" cy="309245"/>
            <a:chOff x="4674031" y="5812967"/>
            <a:chExt cx="253365" cy="309245"/>
          </a:xfrm>
        </p:grpSpPr>
        <p:pic>
          <p:nvPicPr>
            <p:cNvPr id="189" name="object 189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674031" y="5882970"/>
              <a:ext cx="175983" cy="239064"/>
            </a:xfrm>
            <a:prstGeom prst="rect">
              <a:avLst/>
            </a:prstGeom>
          </p:spPr>
        </p:pic>
        <p:sp>
          <p:nvSpPr>
            <p:cNvPr id="190" name="object 190" descr=""/>
            <p:cNvSpPr/>
            <p:nvPr/>
          </p:nvSpPr>
          <p:spPr>
            <a:xfrm>
              <a:off x="4892624" y="5812967"/>
              <a:ext cx="34925" cy="245110"/>
            </a:xfrm>
            <a:custGeom>
              <a:avLst/>
              <a:gdLst/>
              <a:ahLst/>
              <a:cxnLst/>
              <a:rect l="l" t="t" r="r" b="b"/>
              <a:pathLst>
                <a:path w="34925" h="245110">
                  <a:moveTo>
                    <a:pt x="28727" y="71653"/>
                  </a:moveTo>
                  <a:lnTo>
                    <a:pt x="5283" y="71653"/>
                  </a:lnTo>
                  <a:lnTo>
                    <a:pt x="5283" y="245008"/>
                  </a:lnTo>
                  <a:lnTo>
                    <a:pt x="28727" y="245008"/>
                  </a:lnTo>
                  <a:lnTo>
                    <a:pt x="28727" y="71653"/>
                  </a:lnTo>
                  <a:close/>
                </a:path>
                <a:path w="34925" h="245110">
                  <a:moveTo>
                    <a:pt x="22009" y="0"/>
                  </a:moveTo>
                  <a:lnTo>
                    <a:pt x="12331" y="0"/>
                  </a:lnTo>
                  <a:lnTo>
                    <a:pt x="8255" y="1600"/>
                  </a:lnTo>
                  <a:lnTo>
                    <a:pt x="1650" y="7975"/>
                  </a:lnTo>
                  <a:lnTo>
                    <a:pt x="0" y="11887"/>
                  </a:lnTo>
                  <a:lnTo>
                    <a:pt x="0" y="21132"/>
                  </a:lnTo>
                  <a:lnTo>
                    <a:pt x="1650" y="25095"/>
                  </a:lnTo>
                  <a:lnTo>
                    <a:pt x="8255" y="31699"/>
                  </a:lnTo>
                  <a:lnTo>
                    <a:pt x="12331" y="33350"/>
                  </a:lnTo>
                  <a:lnTo>
                    <a:pt x="22225" y="33350"/>
                  </a:lnTo>
                  <a:lnTo>
                    <a:pt x="26352" y="31699"/>
                  </a:lnTo>
                  <a:lnTo>
                    <a:pt x="32740" y="25095"/>
                  </a:lnTo>
                  <a:lnTo>
                    <a:pt x="34295" y="21132"/>
                  </a:lnTo>
                  <a:lnTo>
                    <a:pt x="34340" y="11556"/>
                  </a:lnTo>
                  <a:lnTo>
                    <a:pt x="32804" y="7975"/>
                  </a:lnTo>
                  <a:lnTo>
                    <a:pt x="32689" y="7708"/>
                  </a:lnTo>
                  <a:lnTo>
                    <a:pt x="26153" y="1600"/>
                  </a:lnTo>
                  <a:lnTo>
                    <a:pt x="2200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91" name="object 191" descr=""/>
          <p:cNvPicPr/>
          <p:nvPr/>
        </p:nvPicPr>
        <p:blipFill>
          <a:blip r:embed="rId82" cstate="print"/>
          <a:stretch>
            <a:fillRect/>
          </a:stretch>
        </p:blipFill>
        <p:spPr>
          <a:xfrm>
            <a:off x="4986731" y="5882970"/>
            <a:ext cx="159816" cy="175006"/>
          </a:xfrm>
          <a:prstGeom prst="rect">
            <a:avLst/>
          </a:prstGeom>
        </p:spPr>
      </p:pic>
      <p:pic>
        <p:nvPicPr>
          <p:cNvPr id="192" name="object 192" descr=""/>
          <p:cNvPicPr/>
          <p:nvPr/>
        </p:nvPicPr>
        <p:blipFill>
          <a:blip r:embed="rId85" cstate="print"/>
          <a:stretch>
            <a:fillRect/>
          </a:stretch>
        </p:blipFill>
        <p:spPr>
          <a:xfrm>
            <a:off x="5192445" y="5882970"/>
            <a:ext cx="178308" cy="240715"/>
          </a:xfrm>
          <a:prstGeom prst="rect">
            <a:avLst/>
          </a:prstGeom>
        </p:spPr>
      </p:pic>
      <p:pic>
        <p:nvPicPr>
          <p:cNvPr id="193" name="object 193" descr=""/>
          <p:cNvPicPr/>
          <p:nvPr/>
        </p:nvPicPr>
        <p:blipFill>
          <a:blip r:embed="rId87" cstate="print"/>
          <a:stretch>
            <a:fillRect/>
          </a:stretch>
        </p:blipFill>
        <p:spPr>
          <a:xfrm>
            <a:off x="5505314" y="5812967"/>
            <a:ext cx="1940047" cy="293217"/>
          </a:xfrm>
          <a:prstGeom prst="rect">
            <a:avLst/>
          </a:prstGeom>
        </p:spPr>
      </p:pic>
      <p:grpSp>
        <p:nvGrpSpPr>
          <p:cNvPr id="194" name="object 194" descr=""/>
          <p:cNvGrpSpPr/>
          <p:nvPr/>
        </p:nvGrpSpPr>
        <p:grpSpPr>
          <a:xfrm>
            <a:off x="7549705" y="5826836"/>
            <a:ext cx="387350" cy="233045"/>
            <a:chOff x="7549705" y="5826836"/>
            <a:chExt cx="387350" cy="233045"/>
          </a:xfrm>
        </p:grpSpPr>
        <p:pic>
          <p:nvPicPr>
            <p:cNvPr id="195" name="object 195" descr="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7549705" y="5826836"/>
              <a:ext cx="209016" cy="231139"/>
            </a:xfrm>
            <a:prstGeom prst="rect">
              <a:avLst/>
            </a:prstGeom>
          </p:spPr>
        </p:pic>
        <p:pic>
          <p:nvPicPr>
            <p:cNvPr id="196" name="object 196" descr="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7778534" y="5884621"/>
              <a:ext cx="158165" cy="175006"/>
            </a:xfrm>
            <a:prstGeom prst="rect">
              <a:avLst/>
            </a:prstGeom>
          </p:spPr>
        </p:pic>
      </p:grpSp>
      <p:grpSp>
        <p:nvGrpSpPr>
          <p:cNvPr id="197" name="object 197" descr=""/>
          <p:cNvGrpSpPr/>
          <p:nvPr/>
        </p:nvGrpSpPr>
        <p:grpSpPr>
          <a:xfrm>
            <a:off x="7984566" y="5846317"/>
            <a:ext cx="511809" cy="213360"/>
            <a:chOff x="7984566" y="5846317"/>
            <a:chExt cx="511809" cy="213360"/>
          </a:xfrm>
        </p:grpSpPr>
        <p:pic>
          <p:nvPicPr>
            <p:cNvPr id="198" name="object 198" descr="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7984566" y="5882970"/>
              <a:ext cx="176657" cy="176656"/>
            </a:xfrm>
            <a:prstGeom prst="rect">
              <a:avLst/>
            </a:prstGeom>
          </p:spPr>
        </p:pic>
        <p:pic>
          <p:nvPicPr>
            <p:cNvPr id="199" name="object 199" descr="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8182025" y="5846317"/>
              <a:ext cx="314032" cy="213309"/>
            </a:xfrm>
            <a:prstGeom prst="rect">
              <a:avLst/>
            </a:prstGeom>
          </p:spPr>
        </p:pic>
      </p:grpSp>
      <p:pic>
        <p:nvPicPr>
          <p:cNvPr id="200" name="object 200" descr="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702777" y="6435267"/>
            <a:ext cx="175996" cy="246659"/>
          </a:xfrm>
          <a:prstGeom prst="rect">
            <a:avLst/>
          </a:prstGeom>
        </p:spPr>
      </p:pic>
      <p:pic>
        <p:nvPicPr>
          <p:cNvPr id="201" name="object 201" descr="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926832" y="6505270"/>
            <a:ext cx="168880" cy="176656"/>
          </a:xfrm>
          <a:prstGeom prst="rect">
            <a:avLst/>
          </a:prstGeom>
        </p:spPr>
      </p:pic>
      <p:sp>
        <p:nvSpPr>
          <p:cNvPr id="202" name="object 202" descr=""/>
          <p:cNvSpPr/>
          <p:nvPr/>
        </p:nvSpPr>
        <p:spPr>
          <a:xfrm>
            <a:off x="1143596" y="6435267"/>
            <a:ext cx="23495" cy="245110"/>
          </a:xfrm>
          <a:custGeom>
            <a:avLst/>
            <a:gdLst/>
            <a:ahLst/>
            <a:cxnLst/>
            <a:rect l="l" t="t" r="r" b="b"/>
            <a:pathLst>
              <a:path w="23494" h="245109">
                <a:moveTo>
                  <a:pt x="23444" y="0"/>
                </a:moveTo>
                <a:lnTo>
                  <a:pt x="0" y="0"/>
                </a:lnTo>
                <a:lnTo>
                  <a:pt x="0" y="245008"/>
                </a:lnTo>
                <a:lnTo>
                  <a:pt x="23444" y="245008"/>
                </a:lnTo>
                <a:lnTo>
                  <a:pt x="234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03" name="object 203" descr=""/>
          <p:cNvGrpSpPr/>
          <p:nvPr/>
        </p:nvGrpSpPr>
        <p:grpSpPr>
          <a:xfrm>
            <a:off x="1227137" y="6435267"/>
            <a:ext cx="419734" cy="247015"/>
            <a:chOff x="1227137" y="6435267"/>
            <a:chExt cx="419734" cy="247015"/>
          </a:xfrm>
        </p:grpSpPr>
        <p:sp>
          <p:nvSpPr>
            <p:cNvPr id="204" name="object 204" descr=""/>
            <p:cNvSpPr/>
            <p:nvPr/>
          </p:nvSpPr>
          <p:spPr>
            <a:xfrm>
              <a:off x="1227137" y="6435267"/>
              <a:ext cx="34925" cy="245110"/>
            </a:xfrm>
            <a:custGeom>
              <a:avLst/>
              <a:gdLst/>
              <a:ahLst/>
              <a:cxnLst/>
              <a:rect l="l" t="t" r="r" b="b"/>
              <a:pathLst>
                <a:path w="34925" h="245109">
                  <a:moveTo>
                    <a:pt x="28727" y="71653"/>
                  </a:moveTo>
                  <a:lnTo>
                    <a:pt x="5283" y="71653"/>
                  </a:lnTo>
                  <a:lnTo>
                    <a:pt x="5283" y="245008"/>
                  </a:lnTo>
                  <a:lnTo>
                    <a:pt x="28727" y="245008"/>
                  </a:lnTo>
                  <a:lnTo>
                    <a:pt x="28727" y="71653"/>
                  </a:lnTo>
                  <a:close/>
                </a:path>
                <a:path w="34925" h="245109">
                  <a:moveTo>
                    <a:pt x="21996" y="0"/>
                  </a:moveTo>
                  <a:lnTo>
                    <a:pt x="12331" y="0"/>
                  </a:lnTo>
                  <a:lnTo>
                    <a:pt x="8242" y="1600"/>
                  </a:lnTo>
                  <a:lnTo>
                    <a:pt x="1650" y="7975"/>
                  </a:lnTo>
                  <a:lnTo>
                    <a:pt x="0" y="11887"/>
                  </a:lnTo>
                  <a:lnTo>
                    <a:pt x="0" y="21132"/>
                  </a:lnTo>
                  <a:lnTo>
                    <a:pt x="1650" y="25095"/>
                  </a:lnTo>
                  <a:lnTo>
                    <a:pt x="8242" y="31699"/>
                  </a:lnTo>
                  <a:lnTo>
                    <a:pt x="12331" y="33350"/>
                  </a:lnTo>
                  <a:lnTo>
                    <a:pt x="22225" y="33350"/>
                  </a:lnTo>
                  <a:lnTo>
                    <a:pt x="26352" y="31699"/>
                  </a:lnTo>
                  <a:lnTo>
                    <a:pt x="32740" y="25095"/>
                  </a:lnTo>
                  <a:lnTo>
                    <a:pt x="34295" y="21132"/>
                  </a:lnTo>
                  <a:lnTo>
                    <a:pt x="34340" y="11556"/>
                  </a:lnTo>
                  <a:lnTo>
                    <a:pt x="32804" y="7975"/>
                  </a:lnTo>
                  <a:lnTo>
                    <a:pt x="32689" y="7708"/>
                  </a:lnTo>
                  <a:lnTo>
                    <a:pt x="26153" y="1600"/>
                  </a:lnTo>
                  <a:lnTo>
                    <a:pt x="219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5" name="object 205" descr="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1288884" y="6505270"/>
              <a:ext cx="357936" cy="176656"/>
            </a:xfrm>
            <a:prstGeom prst="rect">
              <a:avLst/>
            </a:prstGeom>
          </p:spPr>
        </p:pic>
      </p:grpSp>
      <p:grpSp>
        <p:nvGrpSpPr>
          <p:cNvPr id="206" name="object 206" descr=""/>
          <p:cNvGrpSpPr/>
          <p:nvPr/>
        </p:nvGrpSpPr>
        <p:grpSpPr>
          <a:xfrm>
            <a:off x="1694700" y="6505270"/>
            <a:ext cx="250190" cy="177165"/>
            <a:chOff x="1694700" y="6505270"/>
            <a:chExt cx="250190" cy="177165"/>
          </a:xfrm>
        </p:grpSpPr>
        <p:pic>
          <p:nvPicPr>
            <p:cNvPr id="207" name="object 207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94700" y="6505270"/>
              <a:ext cx="87172" cy="175006"/>
            </a:xfrm>
            <a:prstGeom prst="rect">
              <a:avLst/>
            </a:prstGeom>
          </p:spPr>
        </p:pic>
        <p:pic>
          <p:nvPicPr>
            <p:cNvPr id="208" name="object 208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802345" y="6505270"/>
              <a:ext cx="142316" cy="176656"/>
            </a:xfrm>
            <a:prstGeom prst="rect">
              <a:avLst/>
            </a:prstGeom>
          </p:spPr>
        </p:pic>
      </p:grpSp>
      <p:pic>
        <p:nvPicPr>
          <p:cNvPr id="209" name="object 209" descr=""/>
          <p:cNvPicPr/>
          <p:nvPr/>
        </p:nvPicPr>
        <p:blipFill>
          <a:blip r:embed="rId92" cstate="print"/>
          <a:stretch>
            <a:fillRect/>
          </a:stretch>
        </p:blipFill>
        <p:spPr>
          <a:xfrm>
            <a:off x="2056574" y="6435267"/>
            <a:ext cx="2070036" cy="246659"/>
          </a:xfrm>
          <a:prstGeom prst="rect">
            <a:avLst/>
          </a:prstGeom>
        </p:spPr>
      </p:pic>
      <p:pic>
        <p:nvPicPr>
          <p:cNvPr id="210" name="object 210" descr="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4246460" y="6505270"/>
            <a:ext cx="145630" cy="176656"/>
          </a:xfrm>
          <a:prstGeom prst="rect">
            <a:avLst/>
          </a:prstGeom>
        </p:spPr>
      </p:pic>
      <p:pic>
        <p:nvPicPr>
          <p:cNvPr id="211" name="object 211" descr="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4455807" y="6505270"/>
            <a:ext cx="159816" cy="175006"/>
          </a:xfrm>
          <a:prstGeom prst="rect">
            <a:avLst/>
          </a:prstGeom>
        </p:spPr>
      </p:pic>
      <p:pic>
        <p:nvPicPr>
          <p:cNvPr id="212" name="object 212" descr="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4661534" y="6435267"/>
            <a:ext cx="175996" cy="246659"/>
          </a:xfrm>
          <a:prstGeom prst="rect">
            <a:avLst/>
          </a:prstGeom>
        </p:spPr>
      </p:pic>
      <p:grpSp>
        <p:nvGrpSpPr>
          <p:cNvPr id="213" name="object 213" descr=""/>
          <p:cNvGrpSpPr/>
          <p:nvPr/>
        </p:nvGrpSpPr>
        <p:grpSpPr>
          <a:xfrm>
            <a:off x="4989410" y="6505270"/>
            <a:ext cx="862965" cy="239395"/>
            <a:chOff x="4989410" y="6505270"/>
            <a:chExt cx="862965" cy="239395"/>
          </a:xfrm>
        </p:grpSpPr>
        <p:pic>
          <p:nvPicPr>
            <p:cNvPr id="214" name="object 214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989410" y="6505270"/>
              <a:ext cx="175983" cy="239064"/>
            </a:xfrm>
            <a:prstGeom prst="rect">
              <a:avLst/>
            </a:prstGeom>
          </p:spPr>
        </p:pic>
        <p:pic>
          <p:nvPicPr>
            <p:cNvPr id="215" name="object 215" descr="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5195798" y="6505270"/>
              <a:ext cx="176656" cy="176657"/>
            </a:xfrm>
            <a:prstGeom prst="rect">
              <a:avLst/>
            </a:prstGeom>
          </p:spPr>
        </p:pic>
        <p:sp>
          <p:nvSpPr>
            <p:cNvPr id="216" name="object 216" descr=""/>
            <p:cNvSpPr/>
            <p:nvPr/>
          </p:nvSpPr>
          <p:spPr>
            <a:xfrm>
              <a:off x="5385333" y="6506921"/>
              <a:ext cx="285115" cy="173355"/>
            </a:xfrm>
            <a:custGeom>
              <a:avLst/>
              <a:gdLst/>
              <a:ahLst/>
              <a:cxnLst/>
              <a:rect l="l" t="t" r="r" b="b"/>
              <a:pathLst>
                <a:path w="285114" h="173354">
                  <a:moveTo>
                    <a:pt x="22440" y="0"/>
                  </a:moveTo>
                  <a:lnTo>
                    <a:pt x="0" y="0"/>
                  </a:lnTo>
                  <a:lnTo>
                    <a:pt x="65379" y="173355"/>
                  </a:lnTo>
                  <a:lnTo>
                    <a:pt x="87490" y="173355"/>
                  </a:lnTo>
                  <a:lnTo>
                    <a:pt x="92340" y="160807"/>
                  </a:lnTo>
                  <a:lnTo>
                    <a:pt x="71640" y="160807"/>
                  </a:lnTo>
                  <a:lnTo>
                    <a:pt x="76809" y="147202"/>
                  </a:lnTo>
                  <a:lnTo>
                    <a:pt x="22440" y="0"/>
                  </a:lnTo>
                  <a:close/>
                </a:path>
                <a:path w="285114" h="173354">
                  <a:moveTo>
                    <a:pt x="161194" y="22123"/>
                  </a:moveTo>
                  <a:lnTo>
                    <a:pt x="145948" y="22123"/>
                  </a:lnTo>
                  <a:lnTo>
                    <a:pt x="142471" y="31119"/>
                  </a:lnTo>
                  <a:lnTo>
                    <a:pt x="197129" y="173355"/>
                  </a:lnTo>
                  <a:lnTo>
                    <a:pt x="219240" y="173355"/>
                  </a:lnTo>
                  <a:lnTo>
                    <a:pt x="223997" y="160807"/>
                  </a:lnTo>
                  <a:lnTo>
                    <a:pt x="203073" y="160807"/>
                  </a:lnTo>
                  <a:lnTo>
                    <a:pt x="208185" y="147202"/>
                  </a:lnTo>
                  <a:lnTo>
                    <a:pt x="161194" y="22123"/>
                  </a:lnTo>
                  <a:close/>
                </a:path>
                <a:path w="285114" h="173354">
                  <a:moveTo>
                    <a:pt x="76860" y="147202"/>
                  </a:moveTo>
                  <a:lnTo>
                    <a:pt x="71640" y="160807"/>
                  </a:lnTo>
                  <a:lnTo>
                    <a:pt x="81889" y="160807"/>
                  </a:lnTo>
                  <a:lnTo>
                    <a:pt x="76860" y="147202"/>
                  </a:lnTo>
                  <a:close/>
                </a:path>
                <a:path w="285114" h="173354">
                  <a:moveTo>
                    <a:pt x="152882" y="0"/>
                  </a:moveTo>
                  <a:lnTo>
                    <a:pt x="132740" y="0"/>
                  </a:lnTo>
                  <a:lnTo>
                    <a:pt x="76860" y="147202"/>
                  </a:lnTo>
                  <a:lnTo>
                    <a:pt x="81889" y="160807"/>
                  </a:lnTo>
                  <a:lnTo>
                    <a:pt x="92340" y="160807"/>
                  </a:lnTo>
                  <a:lnTo>
                    <a:pt x="142471" y="31119"/>
                  </a:lnTo>
                  <a:lnTo>
                    <a:pt x="139014" y="22123"/>
                  </a:lnTo>
                  <a:lnTo>
                    <a:pt x="161194" y="22123"/>
                  </a:lnTo>
                  <a:lnTo>
                    <a:pt x="152882" y="0"/>
                  </a:lnTo>
                  <a:close/>
                </a:path>
                <a:path w="285114" h="173354">
                  <a:moveTo>
                    <a:pt x="208185" y="147202"/>
                  </a:moveTo>
                  <a:lnTo>
                    <a:pt x="203073" y="160807"/>
                  </a:lnTo>
                  <a:lnTo>
                    <a:pt x="213296" y="160807"/>
                  </a:lnTo>
                  <a:lnTo>
                    <a:pt x="208185" y="147202"/>
                  </a:lnTo>
                  <a:close/>
                </a:path>
                <a:path w="285114" h="173354">
                  <a:moveTo>
                    <a:pt x="284962" y="0"/>
                  </a:moveTo>
                  <a:lnTo>
                    <a:pt x="263499" y="0"/>
                  </a:lnTo>
                  <a:lnTo>
                    <a:pt x="208185" y="147202"/>
                  </a:lnTo>
                  <a:lnTo>
                    <a:pt x="213296" y="160807"/>
                  </a:lnTo>
                  <a:lnTo>
                    <a:pt x="223997" y="160807"/>
                  </a:lnTo>
                  <a:lnTo>
                    <a:pt x="284962" y="0"/>
                  </a:lnTo>
                  <a:close/>
                </a:path>
                <a:path w="285114" h="173354">
                  <a:moveTo>
                    <a:pt x="145948" y="22123"/>
                  </a:moveTo>
                  <a:lnTo>
                    <a:pt x="139014" y="22123"/>
                  </a:lnTo>
                  <a:lnTo>
                    <a:pt x="142471" y="31119"/>
                  </a:lnTo>
                  <a:lnTo>
                    <a:pt x="145948" y="221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7" name="object 217" descr="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5683343" y="6505270"/>
              <a:ext cx="168880" cy="176656"/>
            </a:xfrm>
            <a:prstGeom prst="rect">
              <a:avLst/>
            </a:prstGeom>
          </p:spPr>
        </p:pic>
      </p:grpSp>
      <p:pic>
        <p:nvPicPr>
          <p:cNvPr id="218" name="object 218" descr="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5900102" y="6505270"/>
            <a:ext cx="87172" cy="175006"/>
          </a:xfrm>
          <a:prstGeom prst="rect">
            <a:avLst/>
          </a:prstGeom>
        </p:spPr>
      </p:pic>
      <p:sp>
        <p:nvSpPr>
          <p:cNvPr id="219" name="object 219" descr=""/>
          <p:cNvSpPr/>
          <p:nvPr/>
        </p:nvSpPr>
        <p:spPr>
          <a:xfrm>
            <a:off x="6113729" y="6435267"/>
            <a:ext cx="34925" cy="245110"/>
          </a:xfrm>
          <a:custGeom>
            <a:avLst/>
            <a:gdLst/>
            <a:ahLst/>
            <a:cxnLst/>
            <a:rect l="l" t="t" r="r" b="b"/>
            <a:pathLst>
              <a:path w="34925" h="245109">
                <a:moveTo>
                  <a:pt x="28727" y="71653"/>
                </a:moveTo>
                <a:lnTo>
                  <a:pt x="5283" y="71653"/>
                </a:lnTo>
                <a:lnTo>
                  <a:pt x="5283" y="245008"/>
                </a:lnTo>
                <a:lnTo>
                  <a:pt x="28727" y="245008"/>
                </a:lnTo>
                <a:lnTo>
                  <a:pt x="28727" y="71653"/>
                </a:lnTo>
                <a:close/>
              </a:path>
              <a:path w="34925" h="245109">
                <a:moveTo>
                  <a:pt x="22009" y="0"/>
                </a:moveTo>
                <a:lnTo>
                  <a:pt x="12331" y="0"/>
                </a:lnTo>
                <a:lnTo>
                  <a:pt x="8254" y="1600"/>
                </a:lnTo>
                <a:lnTo>
                  <a:pt x="1650" y="7975"/>
                </a:lnTo>
                <a:lnTo>
                  <a:pt x="0" y="11887"/>
                </a:lnTo>
                <a:lnTo>
                  <a:pt x="0" y="21132"/>
                </a:lnTo>
                <a:lnTo>
                  <a:pt x="1650" y="25095"/>
                </a:lnTo>
                <a:lnTo>
                  <a:pt x="8254" y="31699"/>
                </a:lnTo>
                <a:lnTo>
                  <a:pt x="12331" y="33350"/>
                </a:lnTo>
                <a:lnTo>
                  <a:pt x="22225" y="33350"/>
                </a:lnTo>
                <a:lnTo>
                  <a:pt x="26365" y="31699"/>
                </a:lnTo>
                <a:lnTo>
                  <a:pt x="32753" y="25095"/>
                </a:lnTo>
                <a:lnTo>
                  <a:pt x="34308" y="21132"/>
                </a:lnTo>
                <a:lnTo>
                  <a:pt x="34353" y="11556"/>
                </a:lnTo>
                <a:lnTo>
                  <a:pt x="32816" y="7975"/>
                </a:lnTo>
                <a:lnTo>
                  <a:pt x="32702" y="7708"/>
                </a:lnTo>
                <a:lnTo>
                  <a:pt x="26153" y="1600"/>
                </a:lnTo>
                <a:lnTo>
                  <a:pt x="220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20" name="object 220" descr=""/>
          <p:cNvPicPr/>
          <p:nvPr/>
        </p:nvPicPr>
        <p:blipFill>
          <a:blip r:embed="rId95" cstate="print"/>
          <a:stretch>
            <a:fillRect/>
          </a:stretch>
        </p:blipFill>
        <p:spPr>
          <a:xfrm>
            <a:off x="6207836" y="6505270"/>
            <a:ext cx="159816" cy="175006"/>
          </a:xfrm>
          <a:prstGeom prst="rect">
            <a:avLst/>
          </a:prstGeom>
        </p:spPr>
      </p:pic>
      <p:sp>
        <p:nvSpPr>
          <p:cNvPr id="221" name="object 221" descr=""/>
          <p:cNvSpPr/>
          <p:nvPr/>
        </p:nvSpPr>
        <p:spPr>
          <a:xfrm>
            <a:off x="6500241" y="6505270"/>
            <a:ext cx="539115" cy="177165"/>
          </a:xfrm>
          <a:custGeom>
            <a:avLst/>
            <a:gdLst/>
            <a:ahLst/>
            <a:cxnLst/>
            <a:rect l="l" t="t" r="r" b="b"/>
            <a:pathLst>
              <a:path w="539115" h="177165">
                <a:moveTo>
                  <a:pt x="168884" y="88163"/>
                </a:moveTo>
                <a:lnTo>
                  <a:pt x="168732" y="85521"/>
                </a:lnTo>
                <a:lnTo>
                  <a:pt x="168706" y="84861"/>
                </a:lnTo>
                <a:lnTo>
                  <a:pt x="168325" y="77927"/>
                </a:lnTo>
                <a:lnTo>
                  <a:pt x="152031" y="32677"/>
                </a:lnTo>
                <a:lnTo>
                  <a:pt x="146367" y="25920"/>
                </a:lnTo>
                <a:lnTo>
                  <a:pt x="146367" y="77927"/>
                </a:lnTo>
                <a:lnTo>
                  <a:pt x="22999" y="77927"/>
                </a:lnTo>
                <a:lnTo>
                  <a:pt x="40017" y="38315"/>
                </a:lnTo>
                <a:lnTo>
                  <a:pt x="75984" y="20662"/>
                </a:lnTo>
                <a:lnTo>
                  <a:pt x="84670" y="20142"/>
                </a:lnTo>
                <a:lnTo>
                  <a:pt x="93484" y="20662"/>
                </a:lnTo>
                <a:lnTo>
                  <a:pt x="129159" y="38315"/>
                </a:lnTo>
                <a:lnTo>
                  <a:pt x="146215" y="75514"/>
                </a:lnTo>
                <a:lnTo>
                  <a:pt x="146253" y="75717"/>
                </a:lnTo>
                <a:lnTo>
                  <a:pt x="146367" y="77927"/>
                </a:lnTo>
                <a:lnTo>
                  <a:pt x="146367" y="25920"/>
                </a:lnTo>
                <a:lnTo>
                  <a:pt x="108000" y="2857"/>
                </a:lnTo>
                <a:lnTo>
                  <a:pt x="108204" y="2857"/>
                </a:lnTo>
                <a:lnTo>
                  <a:pt x="96659" y="723"/>
                </a:lnTo>
                <a:lnTo>
                  <a:pt x="96913" y="723"/>
                </a:lnTo>
                <a:lnTo>
                  <a:pt x="84670" y="0"/>
                </a:lnTo>
                <a:lnTo>
                  <a:pt x="41249" y="11391"/>
                </a:lnTo>
                <a:lnTo>
                  <a:pt x="10871" y="42595"/>
                </a:lnTo>
                <a:lnTo>
                  <a:pt x="2667" y="63614"/>
                </a:lnTo>
                <a:lnTo>
                  <a:pt x="2578" y="63893"/>
                </a:lnTo>
                <a:lnTo>
                  <a:pt x="533" y="75514"/>
                </a:lnTo>
                <a:lnTo>
                  <a:pt x="508" y="75717"/>
                </a:lnTo>
                <a:lnTo>
                  <a:pt x="0" y="84861"/>
                </a:lnTo>
                <a:lnTo>
                  <a:pt x="88" y="92837"/>
                </a:lnTo>
                <a:lnTo>
                  <a:pt x="431" y="98767"/>
                </a:lnTo>
                <a:lnTo>
                  <a:pt x="533" y="100685"/>
                </a:lnTo>
                <a:lnTo>
                  <a:pt x="17703" y="143357"/>
                </a:lnTo>
                <a:lnTo>
                  <a:pt x="54051" y="170256"/>
                </a:lnTo>
                <a:lnTo>
                  <a:pt x="90944" y="176657"/>
                </a:lnTo>
                <a:lnTo>
                  <a:pt x="101130" y="176212"/>
                </a:lnTo>
                <a:lnTo>
                  <a:pt x="144983" y="160489"/>
                </a:lnTo>
                <a:lnTo>
                  <a:pt x="150545" y="155854"/>
                </a:lnTo>
                <a:lnTo>
                  <a:pt x="151841" y="154787"/>
                </a:lnTo>
                <a:lnTo>
                  <a:pt x="157975" y="148259"/>
                </a:lnTo>
                <a:lnTo>
                  <a:pt x="144767" y="133070"/>
                </a:lnTo>
                <a:lnTo>
                  <a:pt x="139585" y="138480"/>
                </a:lnTo>
                <a:lnTo>
                  <a:pt x="133921" y="143141"/>
                </a:lnTo>
                <a:lnTo>
                  <a:pt x="91605" y="155854"/>
                </a:lnTo>
                <a:lnTo>
                  <a:pt x="81813" y="155333"/>
                </a:lnTo>
                <a:lnTo>
                  <a:pt x="41821" y="137375"/>
                </a:lnTo>
                <a:lnTo>
                  <a:pt x="23152" y="98767"/>
                </a:lnTo>
                <a:lnTo>
                  <a:pt x="22961" y="95427"/>
                </a:lnTo>
                <a:lnTo>
                  <a:pt x="168554" y="95427"/>
                </a:lnTo>
                <a:lnTo>
                  <a:pt x="168605" y="92837"/>
                </a:lnTo>
                <a:lnTo>
                  <a:pt x="168719" y="91630"/>
                </a:lnTo>
                <a:lnTo>
                  <a:pt x="168833" y="90424"/>
                </a:lnTo>
                <a:lnTo>
                  <a:pt x="168884" y="88163"/>
                </a:lnTo>
                <a:close/>
              </a:path>
              <a:path w="539115" h="177165">
                <a:moveTo>
                  <a:pt x="359410" y="1651"/>
                </a:moveTo>
                <a:lnTo>
                  <a:pt x="336296" y="1651"/>
                </a:lnTo>
                <a:lnTo>
                  <a:pt x="270459" y="149402"/>
                </a:lnTo>
                <a:lnTo>
                  <a:pt x="205536" y="1651"/>
                </a:lnTo>
                <a:lnTo>
                  <a:pt x="181102" y="1651"/>
                </a:lnTo>
                <a:lnTo>
                  <a:pt x="258038" y="175006"/>
                </a:lnTo>
                <a:lnTo>
                  <a:pt x="282143" y="175006"/>
                </a:lnTo>
                <a:lnTo>
                  <a:pt x="287731" y="162458"/>
                </a:lnTo>
                <a:lnTo>
                  <a:pt x="359410" y="1651"/>
                </a:lnTo>
                <a:close/>
              </a:path>
              <a:path w="539115" h="177165">
                <a:moveTo>
                  <a:pt x="539038" y="88163"/>
                </a:moveTo>
                <a:lnTo>
                  <a:pt x="538886" y="85521"/>
                </a:lnTo>
                <a:lnTo>
                  <a:pt x="538861" y="84861"/>
                </a:lnTo>
                <a:lnTo>
                  <a:pt x="538480" y="77927"/>
                </a:lnTo>
                <a:lnTo>
                  <a:pt x="522185" y="32677"/>
                </a:lnTo>
                <a:lnTo>
                  <a:pt x="516521" y="25920"/>
                </a:lnTo>
                <a:lnTo>
                  <a:pt x="516521" y="77927"/>
                </a:lnTo>
                <a:lnTo>
                  <a:pt x="393153" y="77927"/>
                </a:lnTo>
                <a:lnTo>
                  <a:pt x="410171" y="38315"/>
                </a:lnTo>
                <a:lnTo>
                  <a:pt x="446138" y="20662"/>
                </a:lnTo>
                <a:lnTo>
                  <a:pt x="454837" y="20142"/>
                </a:lnTo>
                <a:lnTo>
                  <a:pt x="463638" y="20662"/>
                </a:lnTo>
                <a:lnTo>
                  <a:pt x="499313" y="38315"/>
                </a:lnTo>
                <a:lnTo>
                  <a:pt x="516369" y="75514"/>
                </a:lnTo>
                <a:lnTo>
                  <a:pt x="516407" y="75717"/>
                </a:lnTo>
                <a:lnTo>
                  <a:pt x="516521" y="77927"/>
                </a:lnTo>
                <a:lnTo>
                  <a:pt x="516521" y="25920"/>
                </a:lnTo>
                <a:lnTo>
                  <a:pt x="478155" y="2857"/>
                </a:lnTo>
                <a:lnTo>
                  <a:pt x="478358" y="2857"/>
                </a:lnTo>
                <a:lnTo>
                  <a:pt x="466813" y="723"/>
                </a:lnTo>
                <a:lnTo>
                  <a:pt x="467067" y="723"/>
                </a:lnTo>
                <a:lnTo>
                  <a:pt x="454837" y="0"/>
                </a:lnTo>
                <a:lnTo>
                  <a:pt x="411416" y="11391"/>
                </a:lnTo>
                <a:lnTo>
                  <a:pt x="381038" y="42595"/>
                </a:lnTo>
                <a:lnTo>
                  <a:pt x="372821" y="63614"/>
                </a:lnTo>
                <a:lnTo>
                  <a:pt x="372732" y="63893"/>
                </a:lnTo>
                <a:lnTo>
                  <a:pt x="370687" y="75514"/>
                </a:lnTo>
                <a:lnTo>
                  <a:pt x="370662" y="75717"/>
                </a:lnTo>
                <a:lnTo>
                  <a:pt x="370154" y="84861"/>
                </a:lnTo>
                <a:lnTo>
                  <a:pt x="370243" y="92837"/>
                </a:lnTo>
                <a:lnTo>
                  <a:pt x="370586" y="98767"/>
                </a:lnTo>
                <a:lnTo>
                  <a:pt x="370687" y="100685"/>
                </a:lnTo>
                <a:lnTo>
                  <a:pt x="387858" y="143357"/>
                </a:lnTo>
                <a:lnTo>
                  <a:pt x="424205" y="170256"/>
                </a:lnTo>
                <a:lnTo>
                  <a:pt x="461111" y="176657"/>
                </a:lnTo>
                <a:lnTo>
                  <a:pt x="471284" y="176212"/>
                </a:lnTo>
                <a:lnTo>
                  <a:pt x="515137" y="160489"/>
                </a:lnTo>
                <a:lnTo>
                  <a:pt x="520700" y="155854"/>
                </a:lnTo>
                <a:lnTo>
                  <a:pt x="521995" y="154787"/>
                </a:lnTo>
                <a:lnTo>
                  <a:pt x="528142" y="148259"/>
                </a:lnTo>
                <a:lnTo>
                  <a:pt x="514934" y="133070"/>
                </a:lnTo>
                <a:lnTo>
                  <a:pt x="509739" y="138480"/>
                </a:lnTo>
                <a:lnTo>
                  <a:pt x="504075" y="143141"/>
                </a:lnTo>
                <a:lnTo>
                  <a:pt x="461772" y="155854"/>
                </a:lnTo>
                <a:lnTo>
                  <a:pt x="451967" y="155333"/>
                </a:lnTo>
                <a:lnTo>
                  <a:pt x="411988" y="137375"/>
                </a:lnTo>
                <a:lnTo>
                  <a:pt x="393306" y="98767"/>
                </a:lnTo>
                <a:lnTo>
                  <a:pt x="393115" y="95427"/>
                </a:lnTo>
                <a:lnTo>
                  <a:pt x="538708" y="95427"/>
                </a:lnTo>
                <a:lnTo>
                  <a:pt x="538759" y="92837"/>
                </a:lnTo>
                <a:lnTo>
                  <a:pt x="538873" y="91630"/>
                </a:lnTo>
                <a:lnTo>
                  <a:pt x="538988" y="90424"/>
                </a:lnTo>
                <a:lnTo>
                  <a:pt x="539038" y="881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22" name="object 222" descr=""/>
          <p:cNvPicPr/>
          <p:nvPr/>
        </p:nvPicPr>
        <p:blipFill>
          <a:blip r:embed="rId96" cstate="print"/>
          <a:stretch>
            <a:fillRect/>
          </a:stretch>
        </p:blipFill>
        <p:spPr>
          <a:xfrm>
            <a:off x="7087158" y="6505270"/>
            <a:ext cx="283311" cy="240715"/>
          </a:xfrm>
          <a:prstGeom prst="rect">
            <a:avLst/>
          </a:prstGeom>
        </p:spPr>
      </p:pic>
      <p:pic>
        <p:nvPicPr>
          <p:cNvPr id="223" name="object 223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490002" y="6505270"/>
            <a:ext cx="175983" cy="239064"/>
          </a:xfrm>
          <a:prstGeom prst="rect">
            <a:avLst/>
          </a:prstGeom>
        </p:spPr>
      </p:pic>
      <p:grpSp>
        <p:nvGrpSpPr>
          <p:cNvPr id="224" name="object 224" descr=""/>
          <p:cNvGrpSpPr/>
          <p:nvPr/>
        </p:nvGrpSpPr>
        <p:grpSpPr>
          <a:xfrm>
            <a:off x="7712227" y="6433616"/>
            <a:ext cx="464820" cy="248920"/>
            <a:chOff x="7712227" y="6433616"/>
            <a:chExt cx="464820" cy="248920"/>
          </a:xfrm>
        </p:grpSpPr>
        <p:pic>
          <p:nvPicPr>
            <p:cNvPr id="225" name="object 225" descr="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7712227" y="6506921"/>
              <a:ext cx="158165" cy="175006"/>
            </a:xfrm>
            <a:prstGeom prst="rect">
              <a:avLst/>
            </a:prstGeom>
          </p:spPr>
        </p:pic>
        <p:pic>
          <p:nvPicPr>
            <p:cNvPr id="226" name="object 226" descr="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7908696" y="6433616"/>
              <a:ext cx="268097" cy="248310"/>
            </a:xfrm>
            <a:prstGeom prst="rect">
              <a:avLst/>
            </a:prstGeom>
          </p:spPr>
        </p:pic>
      </p:grpSp>
      <p:sp>
        <p:nvSpPr>
          <p:cNvPr id="227" name="object 227" descr=""/>
          <p:cNvSpPr/>
          <p:nvPr/>
        </p:nvSpPr>
        <p:spPr>
          <a:xfrm>
            <a:off x="254000" y="1050099"/>
            <a:ext cx="215900" cy="249554"/>
          </a:xfrm>
          <a:custGeom>
            <a:avLst/>
            <a:gdLst/>
            <a:ahLst/>
            <a:cxnLst/>
            <a:rect l="l" t="t" r="r" b="b"/>
            <a:pathLst>
              <a:path w="215900" h="249555">
                <a:moveTo>
                  <a:pt x="0" y="0"/>
                </a:moveTo>
                <a:lnTo>
                  <a:pt x="0" y="249301"/>
                </a:lnTo>
                <a:lnTo>
                  <a:pt x="215900" y="124650"/>
                </a:lnTo>
                <a:lnTo>
                  <a:pt x="0" y="0"/>
                </a:lnTo>
                <a:close/>
              </a:path>
            </a:pathLst>
          </a:custGeom>
          <a:solidFill>
            <a:srgbClr val="5E4433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28" name="object 228" descr=""/>
          <p:cNvGrpSpPr/>
          <p:nvPr/>
        </p:nvGrpSpPr>
        <p:grpSpPr>
          <a:xfrm>
            <a:off x="10185400" y="1054100"/>
            <a:ext cx="4231640" cy="5753100"/>
            <a:chOff x="10185400" y="1054100"/>
            <a:chExt cx="4231640" cy="5753100"/>
          </a:xfrm>
        </p:grpSpPr>
        <p:pic>
          <p:nvPicPr>
            <p:cNvPr id="229" name="object 229" descr="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11738706" y="3937000"/>
              <a:ext cx="2678079" cy="2783998"/>
            </a:xfrm>
            <a:prstGeom prst="rect">
              <a:avLst/>
            </a:prstGeom>
          </p:spPr>
        </p:pic>
        <p:pic>
          <p:nvPicPr>
            <p:cNvPr id="230" name="object 230" descr="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10185400" y="5791200"/>
              <a:ext cx="2425700" cy="1016000"/>
            </a:xfrm>
            <a:prstGeom prst="rect">
              <a:avLst/>
            </a:prstGeom>
          </p:spPr>
        </p:pic>
        <p:pic>
          <p:nvPicPr>
            <p:cNvPr id="231" name="object 231" descr="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11219548" y="5774871"/>
              <a:ext cx="2425700" cy="1016000"/>
            </a:xfrm>
            <a:prstGeom prst="rect">
              <a:avLst/>
            </a:prstGeom>
          </p:spPr>
        </p:pic>
        <p:pic>
          <p:nvPicPr>
            <p:cNvPr id="232" name="object 232" descr="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10960100" y="1054100"/>
              <a:ext cx="937580" cy="5257800"/>
            </a:xfrm>
            <a:prstGeom prst="rect">
              <a:avLst/>
            </a:prstGeom>
          </p:spPr>
        </p:pic>
        <p:pic>
          <p:nvPicPr>
            <p:cNvPr id="233" name="object 233" descr="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12026900" y="1930400"/>
              <a:ext cx="776786" cy="43561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5107" y="4025900"/>
            <a:ext cx="2678087" cy="2783998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6693192" y="1187602"/>
            <a:ext cx="1849755" cy="356870"/>
            <a:chOff x="6693192" y="1187602"/>
            <a:chExt cx="1849755" cy="356870"/>
          </a:xfrm>
        </p:grpSpPr>
        <p:sp>
          <p:nvSpPr>
            <p:cNvPr id="4" name="object 4" descr=""/>
            <p:cNvSpPr/>
            <p:nvPr/>
          </p:nvSpPr>
          <p:spPr>
            <a:xfrm>
              <a:off x="6693192" y="1187602"/>
              <a:ext cx="296545" cy="349885"/>
            </a:xfrm>
            <a:custGeom>
              <a:avLst/>
              <a:gdLst/>
              <a:ahLst/>
              <a:cxnLst/>
              <a:rect l="l" t="t" r="r" b="b"/>
              <a:pathLst>
                <a:path w="296545" h="349884">
                  <a:moveTo>
                    <a:pt x="293141" y="0"/>
                  </a:moveTo>
                  <a:lnTo>
                    <a:pt x="0" y="0"/>
                  </a:lnTo>
                  <a:lnTo>
                    <a:pt x="0" y="16954"/>
                  </a:lnTo>
                  <a:lnTo>
                    <a:pt x="44348" y="16954"/>
                  </a:lnTo>
                  <a:lnTo>
                    <a:pt x="44348" y="332778"/>
                  </a:lnTo>
                  <a:lnTo>
                    <a:pt x="0" y="332778"/>
                  </a:lnTo>
                  <a:lnTo>
                    <a:pt x="0" y="349732"/>
                  </a:lnTo>
                  <a:lnTo>
                    <a:pt x="179958" y="349732"/>
                  </a:lnTo>
                  <a:lnTo>
                    <a:pt x="179958" y="332778"/>
                  </a:lnTo>
                  <a:lnTo>
                    <a:pt x="129882" y="332778"/>
                  </a:lnTo>
                  <a:lnTo>
                    <a:pt x="129882" y="181267"/>
                  </a:lnTo>
                  <a:lnTo>
                    <a:pt x="138226" y="181267"/>
                  </a:lnTo>
                  <a:lnTo>
                    <a:pt x="155481" y="182472"/>
                  </a:lnTo>
                  <a:lnTo>
                    <a:pt x="190525" y="200558"/>
                  </a:lnTo>
                  <a:lnTo>
                    <a:pt x="207340" y="246456"/>
                  </a:lnTo>
                  <a:lnTo>
                    <a:pt x="224294" y="246456"/>
                  </a:lnTo>
                  <a:lnTo>
                    <a:pt x="224294" y="102501"/>
                  </a:lnTo>
                  <a:lnTo>
                    <a:pt x="205003" y="102501"/>
                  </a:lnTo>
                  <a:lnTo>
                    <a:pt x="198573" y="129540"/>
                  </a:lnTo>
                  <a:lnTo>
                    <a:pt x="185302" y="148856"/>
                  </a:lnTo>
                  <a:lnTo>
                    <a:pt x="165187" y="160448"/>
                  </a:lnTo>
                  <a:lnTo>
                    <a:pt x="138226" y="164312"/>
                  </a:lnTo>
                  <a:lnTo>
                    <a:pt x="129882" y="164312"/>
                  </a:lnTo>
                  <a:lnTo>
                    <a:pt x="129882" y="16954"/>
                  </a:lnTo>
                  <a:lnTo>
                    <a:pt x="184911" y="16954"/>
                  </a:lnTo>
                  <a:lnTo>
                    <a:pt x="218690" y="22562"/>
                  </a:lnTo>
                  <a:lnTo>
                    <a:pt x="245424" y="39384"/>
                  </a:lnTo>
                  <a:lnTo>
                    <a:pt x="265114" y="67419"/>
                  </a:lnTo>
                  <a:lnTo>
                    <a:pt x="277761" y="106667"/>
                  </a:lnTo>
                  <a:lnTo>
                    <a:pt x="296011" y="106667"/>
                  </a:lnTo>
                  <a:lnTo>
                    <a:pt x="293141" y="0"/>
                  </a:lnTo>
                  <a:close/>
                </a:path>
              </a:pathLst>
            </a:custGeom>
            <a:solidFill>
              <a:srgbClr val="5E44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88175" y="1320863"/>
              <a:ext cx="207860" cy="222986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17143" y="1320876"/>
              <a:ext cx="238887" cy="222973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7471689" y="1262189"/>
              <a:ext cx="447040" cy="279400"/>
            </a:xfrm>
            <a:custGeom>
              <a:avLst/>
              <a:gdLst/>
              <a:ahLst/>
              <a:cxnLst/>
              <a:rect l="l" t="t" r="r" b="b"/>
              <a:pathLst>
                <a:path w="447040" h="279400">
                  <a:moveTo>
                    <a:pt x="157530" y="223761"/>
                  </a:moveTo>
                  <a:lnTo>
                    <a:pt x="141351" y="223761"/>
                  </a:lnTo>
                  <a:lnTo>
                    <a:pt x="136817" y="236207"/>
                  </a:lnTo>
                  <a:lnTo>
                    <a:pt x="131305" y="245084"/>
                  </a:lnTo>
                  <a:lnTo>
                    <a:pt x="124815" y="250418"/>
                  </a:lnTo>
                  <a:lnTo>
                    <a:pt x="117360" y="252183"/>
                  </a:lnTo>
                  <a:lnTo>
                    <a:pt x="109702" y="250418"/>
                  </a:lnTo>
                  <a:lnTo>
                    <a:pt x="104241" y="245084"/>
                  </a:lnTo>
                  <a:lnTo>
                    <a:pt x="100965" y="236207"/>
                  </a:lnTo>
                  <a:lnTo>
                    <a:pt x="99885" y="223761"/>
                  </a:lnTo>
                  <a:lnTo>
                    <a:pt x="99885" y="81368"/>
                  </a:lnTo>
                  <a:lnTo>
                    <a:pt x="152565" y="81368"/>
                  </a:lnTo>
                  <a:lnTo>
                    <a:pt x="152565" y="65201"/>
                  </a:lnTo>
                  <a:lnTo>
                    <a:pt x="99885" y="65201"/>
                  </a:lnTo>
                  <a:lnTo>
                    <a:pt x="99885" y="0"/>
                  </a:lnTo>
                  <a:lnTo>
                    <a:pt x="29210" y="12255"/>
                  </a:lnTo>
                  <a:lnTo>
                    <a:pt x="29210" y="65201"/>
                  </a:lnTo>
                  <a:lnTo>
                    <a:pt x="0" y="65201"/>
                  </a:lnTo>
                  <a:lnTo>
                    <a:pt x="0" y="81368"/>
                  </a:lnTo>
                  <a:lnTo>
                    <a:pt x="29210" y="81368"/>
                  </a:lnTo>
                  <a:lnTo>
                    <a:pt x="29210" y="223761"/>
                  </a:lnTo>
                  <a:lnTo>
                    <a:pt x="29387" y="231863"/>
                  </a:lnTo>
                  <a:lnTo>
                    <a:pt x="47078" y="270700"/>
                  </a:lnTo>
                  <a:lnTo>
                    <a:pt x="84759" y="278790"/>
                  </a:lnTo>
                  <a:lnTo>
                    <a:pt x="101396" y="278003"/>
                  </a:lnTo>
                  <a:lnTo>
                    <a:pt x="144018" y="258749"/>
                  </a:lnTo>
                  <a:lnTo>
                    <a:pt x="154457" y="237566"/>
                  </a:lnTo>
                  <a:lnTo>
                    <a:pt x="157530" y="223761"/>
                  </a:lnTo>
                  <a:close/>
                </a:path>
                <a:path w="447040" h="279400">
                  <a:moveTo>
                    <a:pt x="446481" y="259753"/>
                  </a:moveTo>
                  <a:lnTo>
                    <a:pt x="416750" y="259753"/>
                  </a:lnTo>
                  <a:lnTo>
                    <a:pt x="416750" y="65201"/>
                  </a:lnTo>
                  <a:lnTo>
                    <a:pt x="310870" y="65201"/>
                  </a:lnTo>
                  <a:lnTo>
                    <a:pt x="310870" y="81368"/>
                  </a:lnTo>
                  <a:lnTo>
                    <a:pt x="345554" y="81368"/>
                  </a:lnTo>
                  <a:lnTo>
                    <a:pt x="345554" y="179425"/>
                  </a:lnTo>
                  <a:lnTo>
                    <a:pt x="340601" y="219595"/>
                  </a:lnTo>
                  <a:lnTo>
                    <a:pt x="311975" y="250063"/>
                  </a:lnTo>
                  <a:lnTo>
                    <a:pt x="291045" y="256362"/>
                  </a:lnTo>
                  <a:lnTo>
                    <a:pt x="282867" y="256362"/>
                  </a:lnTo>
                  <a:lnTo>
                    <a:pt x="273723" y="218770"/>
                  </a:lnTo>
                  <a:lnTo>
                    <a:pt x="273570" y="204203"/>
                  </a:lnTo>
                  <a:lnTo>
                    <a:pt x="273570" y="65201"/>
                  </a:lnTo>
                  <a:lnTo>
                    <a:pt x="172643" y="65201"/>
                  </a:lnTo>
                  <a:lnTo>
                    <a:pt x="172643" y="81368"/>
                  </a:lnTo>
                  <a:lnTo>
                    <a:pt x="202374" y="81368"/>
                  </a:lnTo>
                  <a:lnTo>
                    <a:pt x="202374" y="212547"/>
                  </a:lnTo>
                  <a:lnTo>
                    <a:pt x="209588" y="254228"/>
                  </a:lnTo>
                  <a:lnTo>
                    <a:pt x="245821" y="276453"/>
                  </a:lnTo>
                  <a:lnTo>
                    <a:pt x="267576" y="278790"/>
                  </a:lnTo>
                  <a:lnTo>
                    <a:pt x="279603" y="278079"/>
                  </a:lnTo>
                  <a:lnTo>
                    <a:pt x="322910" y="261073"/>
                  </a:lnTo>
                  <a:lnTo>
                    <a:pt x="344512" y="236029"/>
                  </a:lnTo>
                  <a:lnTo>
                    <a:pt x="345554" y="236029"/>
                  </a:lnTo>
                  <a:lnTo>
                    <a:pt x="345554" y="278790"/>
                  </a:lnTo>
                  <a:lnTo>
                    <a:pt x="348691" y="278625"/>
                  </a:lnTo>
                  <a:lnTo>
                    <a:pt x="360032" y="276834"/>
                  </a:lnTo>
                  <a:lnTo>
                    <a:pt x="366356" y="276098"/>
                  </a:lnTo>
                  <a:lnTo>
                    <a:pt x="375577" y="275577"/>
                  </a:lnTo>
                  <a:lnTo>
                    <a:pt x="387667" y="275259"/>
                  </a:lnTo>
                  <a:lnTo>
                    <a:pt x="446481" y="275145"/>
                  </a:lnTo>
                  <a:lnTo>
                    <a:pt x="446481" y="259753"/>
                  </a:lnTo>
                  <a:close/>
                </a:path>
              </a:pathLst>
            </a:custGeom>
            <a:solidFill>
              <a:srgbClr val="5E44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34337" y="1320863"/>
              <a:ext cx="185699" cy="216471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40382" y="1320863"/>
              <a:ext cx="207860" cy="222986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71446" y="1320863"/>
              <a:ext cx="171081" cy="222986"/>
            </a:xfrm>
            <a:prstGeom prst="rect">
              <a:avLst/>
            </a:prstGeom>
          </p:spPr>
        </p:pic>
      </p:grpSp>
      <p:grpSp>
        <p:nvGrpSpPr>
          <p:cNvPr id="11" name="object 11" descr=""/>
          <p:cNvGrpSpPr/>
          <p:nvPr/>
        </p:nvGrpSpPr>
        <p:grpSpPr>
          <a:xfrm>
            <a:off x="8697963" y="1182649"/>
            <a:ext cx="1041400" cy="361315"/>
            <a:chOff x="8697963" y="1182649"/>
            <a:chExt cx="1041400" cy="361315"/>
          </a:xfrm>
        </p:grpSpPr>
        <p:sp>
          <p:nvSpPr>
            <p:cNvPr id="12" name="object 12" descr=""/>
            <p:cNvSpPr/>
            <p:nvPr/>
          </p:nvSpPr>
          <p:spPr>
            <a:xfrm>
              <a:off x="8697964" y="1182649"/>
              <a:ext cx="608965" cy="354965"/>
            </a:xfrm>
            <a:custGeom>
              <a:avLst/>
              <a:gdLst/>
              <a:ahLst/>
              <a:cxnLst/>
              <a:rect l="l" t="t" r="r" b="b"/>
              <a:pathLst>
                <a:path w="608965" h="354965">
                  <a:moveTo>
                    <a:pt x="293649" y="119189"/>
                  </a:moveTo>
                  <a:lnTo>
                    <a:pt x="291566" y="4953"/>
                  </a:lnTo>
                  <a:lnTo>
                    <a:pt x="2082" y="4953"/>
                  </a:lnTo>
                  <a:lnTo>
                    <a:pt x="0" y="119189"/>
                  </a:lnTo>
                  <a:lnTo>
                    <a:pt x="15900" y="119189"/>
                  </a:lnTo>
                  <a:lnTo>
                    <a:pt x="28244" y="76644"/>
                  </a:lnTo>
                  <a:lnTo>
                    <a:pt x="45758" y="46240"/>
                  </a:lnTo>
                  <a:lnTo>
                    <a:pt x="68414" y="27990"/>
                  </a:lnTo>
                  <a:lnTo>
                    <a:pt x="96227" y="21907"/>
                  </a:lnTo>
                  <a:lnTo>
                    <a:pt x="104051" y="21907"/>
                  </a:lnTo>
                  <a:lnTo>
                    <a:pt x="104051" y="337731"/>
                  </a:lnTo>
                  <a:lnTo>
                    <a:pt x="51371" y="337731"/>
                  </a:lnTo>
                  <a:lnTo>
                    <a:pt x="51371" y="354685"/>
                  </a:lnTo>
                  <a:lnTo>
                    <a:pt x="242544" y="354685"/>
                  </a:lnTo>
                  <a:lnTo>
                    <a:pt x="242544" y="337731"/>
                  </a:lnTo>
                  <a:lnTo>
                    <a:pt x="189598" y="337731"/>
                  </a:lnTo>
                  <a:lnTo>
                    <a:pt x="189598" y="21907"/>
                  </a:lnTo>
                  <a:lnTo>
                    <a:pt x="197675" y="21907"/>
                  </a:lnTo>
                  <a:lnTo>
                    <a:pt x="225463" y="27990"/>
                  </a:lnTo>
                  <a:lnTo>
                    <a:pt x="248069" y="46240"/>
                  </a:lnTo>
                  <a:lnTo>
                    <a:pt x="265493" y="76644"/>
                  </a:lnTo>
                  <a:lnTo>
                    <a:pt x="277749" y="119189"/>
                  </a:lnTo>
                  <a:lnTo>
                    <a:pt x="293649" y="119189"/>
                  </a:lnTo>
                  <a:close/>
                </a:path>
                <a:path w="608965" h="354965">
                  <a:moveTo>
                    <a:pt x="608444" y="338785"/>
                  </a:moveTo>
                  <a:lnTo>
                    <a:pt x="578713" y="338785"/>
                  </a:lnTo>
                  <a:lnTo>
                    <a:pt x="578713" y="207162"/>
                  </a:lnTo>
                  <a:lnTo>
                    <a:pt x="577291" y="188468"/>
                  </a:lnTo>
                  <a:lnTo>
                    <a:pt x="556018" y="152336"/>
                  </a:lnTo>
                  <a:lnTo>
                    <a:pt x="510908" y="138226"/>
                  </a:lnTo>
                  <a:lnTo>
                    <a:pt x="487019" y="141363"/>
                  </a:lnTo>
                  <a:lnTo>
                    <a:pt x="466496" y="150749"/>
                  </a:lnTo>
                  <a:lnTo>
                    <a:pt x="449326" y="166395"/>
                  </a:lnTo>
                  <a:lnTo>
                    <a:pt x="435533" y="188302"/>
                  </a:lnTo>
                  <a:lnTo>
                    <a:pt x="434492" y="188302"/>
                  </a:lnTo>
                  <a:lnTo>
                    <a:pt x="434492" y="0"/>
                  </a:lnTo>
                  <a:lnTo>
                    <a:pt x="426389" y="0"/>
                  </a:lnTo>
                  <a:lnTo>
                    <a:pt x="408343" y="2349"/>
                  </a:lnTo>
                  <a:lnTo>
                    <a:pt x="395478" y="3492"/>
                  </a:lnTo>
                  <a:lnTo>
                    <a:pt x="383032" y="4305"/>
                  </a:lnTo>
                  <a:lnTo>
                    <a:pt x="371030" y="4800"/>
                  </a:lnTo>
                  <a:lnTo>
                    <a:pt x="330695" y="4953"/>
                  </a:lnTo>
                  <a:lnTo>
                    <a:pt x="330695" y="20866"/>
                  </a:lnTo>
                  <a:lnTo>
                    <a:pt x="363296" y="20866"/>
                  </a:lnTo>
                  <a:lnTo>
                    <a:pt x="363296" y="338785"/>
                  </a:lnTo>
                  <a:lnTo>
                    <a:pt x="332778" y="338785"/>
                  </a:lnTo>
                  <a:lnTo>
                    <a:pt x="332778" y="354685"/>
                  </a:lnTo>
                  <a:lnTo>
                    <a:pt x="464997" y="354685"/>
                  </a:lnTo>
                  <a:lnTo>
                    <a:pt x="464997" y="338785"/>
                  </a:lnTo>
                  <a:lnTo>
                    <a:pt x="434492" y="338785"/>
                  </a:lnTo>
                  <a:lnTo>
                    <a:pt x="434492" y="217246"/>
                  </a:lnTo>
                  <a:lnTo>
                    <a:pt x="456793" y="175272"/>
                  </a:lnTo>
                  <a:lnTo>
                    <a:pt x="487426" y="161696"/>
                  </a:lnTo>
                  <a:lnTo>
                    <a:pt x="496214" y="163601"/>
                  </a:lnTo>
                  <a:lnTo>
                    <a:pt x="502488" y="169278"/>
                  </a:lnTo>
                  <a:lnTo>
                    <a:pt x="506260" y="178739"/>
                  </a:lnTo>
                  <a:lnTo>
                    <a:pt x="507517" y="191998"/>
                  </a:lnTo>
                  <a:lnTo>
                    <a:pt x="507517" y="338785"/>
                  </a:lnTo>
                  <a:lnTo>
                    <a:pt x="477786" y="338785"/>
                  </a:lnTo>
                  <a:lnTo>
                    <a:pt x="477786" y="354685"/>
                  </a:lnTo>
                  <a:lnTo>
                    <a:pt x="608444" y="354685"/>
                  </a:lnTo>
                  <a:lnTo>
                    <a:pt x="608444" y="338785"/>
                  </a:lnTo>
                  <a:close/>
                </a:path>
              </a:pathLst>
            </a:custGeom>
            <a:solidFill>
              <a:srgbClr val="5E44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26753" y="1320876"/>
              <a:ext cx="238887" cy="222973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9581286" y="1262189"/>
              <a:ext cx="158115" cy="279400"/>
            </a:xfrm>
            <a:custGeom>
              <a:avLst/>
              <a:gdLst/>
              <a:ahLst/>
              <a:cxnLst/>
              <a:rect l="l" t="t" r="r" b="b"/>
              <a:pathLst>
                <a:path w="158115" h="279400">
                  <a:moveTo>
                    <a:pt x="99885" y="0"/>
                  </a:moveTo>
                  <a:lnTo>
                    <a:pt x="29210" y="12255"/>
                  </a:lnTo>
                  <a:lnTo>
                    <a:pt x="29210" y="65201"/>
                  </a:lnTo>
                  <a:lnTo>
                    <a:pt x="0" y="65201"/>
                  </a:lnTo>
                  <a:lnTo>
                    <a:pt x="0" y="81368"/>
                  </a:lnTo>
                  <a:lnTo>
                    <a:pt x="29210" y="81368"/>
                  </a:lnTo>
                  <a:lnTo>
                    <a:pt x="29210" y="223761"/>
                  </a:lnTo>
                  <a:lnTo>
                    <a:pt x="38989" y="265315"/>
                  </a:lnTo>
                  <a:lnTo>
                    <a:pt x="84759" y="278790"/>
                  </a:lnTo>
                  <a:lnTo>
                    <a:pt x="101403" y="277999"/>
                  </a:lnTo>
                  <a:lnTo>
                    <a:pt x="144027" y="258749"/>
                  </a:lnTo>
                  <a:lnTo>
                    <a:pt x="157530" y="223761"/>
                  </a:lnTo>
                  <a:lnTo>
                    <a:pt x="141351" y="223761"/>
                  </a:lnTo>
                  <a:lnTo>
                    <a:pt x="136822" y="236196"/>
                  </a:lnTo>
                  <a:lnTo>
                    <a:pt x="131313" y="245078"/>
                  </a:lnTo>
                  <a:lnTo>
                    <a:pt x="124825" y="250407"/>
                  </a:lnTo>
                  <a:lnTo>
                    <a:pt x="117360" y="252183"/>
                  </a:lnTo>
                  <a:lnTo>
                    <a:pt x="109711" y="250407"/>
                  </a:lnTo>
                  <a:lnTo>
                    <a:pt x="104251" y="245078"/>
                  </a:lnTo>
                  <a:lnTo>
                    <a:pt x="100976" y="236196"/>
                  </a:lnTo>
                  <a:lnTo>
                    <a:pt x="99885" y="223761"/>
                  </a:lnTo>
                  <a:lnTo>
                    <a:pt x="99885" y="81368"/>
                  </a:lnTo>
                  <a:lnTo>
                    <a:pt x="152565" y="81368"/>
                  </a:lnTo>
                  <a:lnTo>
                    <a:pt x="152565" y="65201"/>
                  </a:lnTo>
                  <a:lnTo>
                    <a:pt x="99885" y="65201"/>
                  </a:lnTo>
                  <a:lnTo>
                    <a:pt x="99885" y="0"/>
                  </a:lnTo>
                  <a:close/>
                </a:path>
              </a:pathLst>
            </a:custGeom>
            <a:solidFill>
              <a:srgbClr val="5E4433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 descr=""/>
          <p:cNvGrpSpPr/>
          <p:nvPr/>
        </p:nvGrpSpPr>
        <p:grpSpPr>
          <a:xfrm>
            <a:off x="9887978" y="1182649"/>
            <a:ext cx="1419225" cy="361315"/>
            <a:chOff x="9887978" y="1182649"/>
            <a:chExt cx="1419225" cy="361315"/>
          </a:xfrm>
        </p:grpSpPr>
        <p:sp>
          <p:nvSpPr>
            <p:cNvPr id="16" name="object 16" descr=""/>
            <p:cNvSpPr/>
            <p:nvPr/>
          </p:nvSpPr>
          <p:spPr>
            <a:xfrm>
              <a:off x="9887978" y="1187602"/>
              <a:ext cx="344170" cy="349885"/>
            </a:xfrm>
            <a:custGeom>
              <a:avLst/>
              <a:gdLst/>
              <a:ahLst/>
              <a:cxnLst/>
              <a:rect l="l" t="t" r="r" b="b"/>
              <a:pathLst>
                <a:path w="344170" h="349884">
                  <a:moveTo>
                    <a:pt x="177355" y="0"/>
                  </a:moveTo>
                  <a:lnTo>
                    <a:pt x="0" y="0"/>
                  </a:lnTo>
                  <a:lnTo>
                    <a:pt x="0" y="16954"/>
                  </a:lnTo>
                  <a:lnTo>
                    <a:pt x="172389" y="16954"/>
                  </a:lnTo>
                  <a:lnTo>
                    <a:pt x="184486" y="17557"/>
                  </a:lnTo>
                  <a:lnTo>
                    <a:pt x="221818" y="32769"/>
                  </a:lnTo>
                  <a:lnTo>
                    <a:pt x="238633" y="67068"/>
                  </a:lnTo>
                  <a:lnTo>
                    <a:pt x="244697" y="107788"/>
                  </a:lnTo>
                  <a:lnTo>
                    <a:pt x="246722" y="168338"/>
                  </a:lnTo>
                  <a:lnTo>
                    <a:pt x="245914" y="209292"/>
                  </a:lnTo>
                  <a:lnTo>
                    <a:pt x="245899" y="210060"/>
                  </a:lnTo>
                  <a:lnTo>
                    <a:pt x="243485" y="244373"/>
                  </a:lnTo>
                  <a:lnTo>
                    <a:pt x="243428" y="245176"/>
                  </a:lnTo>
                  <a:lnTo>
                    <a:pt x="233553" y="295592"/>
                  </a:lnTo>
                  <a:lnTo>
                    <a:pt x="185555" y="330454"/>
                  </a:lnTo>
                  <a:lnTo>
                    <a:pt x="157010" y="332778"/>
                  </a:lnTo>
                  <a:lnTo>
                    <a:pt x="0" y="332778"/>
                  </a:lnTo>
                  <a:lnTo>
                    <a:pt x="0" y="349732"/>
                  </a:lnTo>
                  <a:lnTo>
                    <a:pt x="156489" y="349732"/>
                  </a:lnTo>
                  <a:lnTo>
                    <a:pt x="177408" y="349236"/>
                  </a:lnTo>
                  <a:lnTo>
                    <a:pt x="229908" y="341782"/>
                  </a:lnTo>
                  <a:lnTo>
                    <a:pt x="273886" y="318704"/>
                  </a:lnTo>
                  <a:lnTo>
                    <a:pt x="301480" y="291786"/>
                  </a:lnTo>
                  <a:lnTo>
                    <a:pt x="330314" y="244373"/>
                  </a:lnTo>
                  <a:lnTo>
                    <a:pt x="343149" y="190873"/>
                  </a:lnTo>
                  <a:lnTo>
                    <a:pt x="344004" y="171869"/>
                  </a:lnTo>
                  <a:lnTo>
                    <a:pt x="341200" y="136300"/>
                  </a:lnTo>
                  <a:lnTo>
                    <a:pt x="318769" y="74749"/>
                  </a:lnTo>
                  <a:lnTo>
                    <a:pt x="274712" y="27432"/>
                  </a:lnTo>
                  <a:lnTo>
                    <a:pt x="213814" y="3048"/>
                  </a:lnTo>
                  <a:lnTo>
                    <a:pt x="177355" y="0"/>
                  </a:lnTo>
                  <a:close/>
                </a:path>
                <a:path w="344170" h="349884">
                  <a:moveTo>
                    <a:pt x="129362" y="16954"/>
                  </a:moveTo>
                  <a:lnTo>
                    <a:pt x="43827" y="16954"/>
                  </a:lnTo>
                  <a:lnTo>
                    <a:pt x="43827" y="332778"/>
                  </a:lnTo>
                  <a:lnTo>
                    <a:pt x="129362" y="332778"/>
                  </a:lnTo>
                  <a:lnTo>
                    <a:pt x="129362" y="16954"/>
                  </a:lnTo>
                  <a:close/>
                </a:path>
              </a:pathLst>
            </a:custGeom>
            <a:solidFill>
              <a:srgbClr val="5E44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64063" y="1320863"/>
              <a:ext cx="207860" cy="222986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10488866" y="1182649"/>
              <a:ext cx="589915" cy="354965"/>
            </a:xfrm>
            <a:custGeom>
              <a:avLst/>
              <a:gdLst/>
              <a:ahLst/>
              <a:cxnLst/>
              <a:rect l="l" t="t" r="r" b="b"/>
              <a:pathLst>
                <a:path w="589915" h="354965">
                  <a:moveTo>
                    <a:pt x="272529" y="49288"/>
                  </a:moveTo>
                  <a:lnTo>
                    <a:pt x="248691" y="14020"/>
                  </a:lnTo>
                  <a:lnTo>
                    <a:pt x="233934" y="11214"/>
                  </a:lnTo>
                  <a:lnTo>
                    <a:pt x="226364" y="11925"/>
                  </a:lnTo>
                  <a:lnTo>
                    <a:pt x="197573" y="39027"/>
                  </a:lnTo>
                  <a:lnTo>
                    <a:pt x="197091" y="34696"/>
                  </a:lnTo>
                  <a:lnTo>
                    <a:pt x="160972" y="3009"/>
                  </a:lnTo>
                  <a:lnTo>
                    <a:pt x="136652" y="0"/>
                  </a:lnTo>
                  <a:lnTo>
                    <a:pt x="93827" y="9055"/>
                  </a:lnTo>
                  <a:lnTo>
                    <a:pt x="62903" y="36195"/>
                  </a:lnTo>
                  <a:lnTo>
                    <a:pt x="43878" y="81419"/>
                  </a:lnTo>
                  <a:lnTo>
                    <a:pt x="36766" y="144754"/>
                  </a:lnTo>
                  <a:lnTo>
                    <a:pt x="0" y="144754"/>
                  </a:lnTo>
                  <a:lnTo>
                    <a:pt x="0" y="160921"/>
                  </a:lnTo>
                  <a:lnTo>
                    <a:pt x="36766" y="160921"/>
                  </a:lnTo>
                  <a:lnTo>
                    <a:pt x="36766" y="338785"/>
                  </a:lnTo>
                  <a:lnTo>
                    <a:pt x="3124" y="338785"/>
                  </a:lnTo>
                  <a:lnTo>
                    <a:pt x="3124" y="354698"/>
                  </a:lnTo>
                  <a:lnTo>
                    <a:pt x="148386" y="354698"/>
                  </a:lnTo>
                  <a:lnTo>
                    <a:pt x="148386" y="338785"/>
                  </a:lnTo>
                  <a:lnTo>
                    <a:pt x="107442" y="338785"/>
                  </a:lnTo>
                  <a:lnTo>
                    <a:pt x="107442" y="160921"/>
                  </a:lnTo>
                  <a:lnTo>
                    <a:pt x="145262" y="160921"/>
                  </a:lnTo>
                  <a:lnTo>
                    <a:pt x="145262" y="144754"/>
                  </a:lnTo>
                  <a:lnTo>
                    <a:pt x="107442" y="144754"/>
                  </a:lnTo>
                  <a:lnTo>
                    <a:pt x="107442" y="116573"/>
                  </a:lnTo>
                  <a:lnTo>
                    <a:pt x="104051" y="52425"/>
                  </a:lnTo>
                  <a:lnTo>
                    <a:pt x="104559" y="44475"/>
                  </a:lnTo>
                  <a:lnTo>
                    <a:pt x="106095" y="37299"/>
                  </a:lnTo>
                  <a:lnTo>
                    <a:pt x="108673" y="30911"/>
                  </a:lnTo>
                  <a:lnTo>
                    <a:pt x="112268" y="25298"/>
                  </a:lnTo>
                  <a:lnTo>
                    <a:pt x="117754" y="18338"/>
                  </a:lnTo>
                  <a:lnTo>
                    <a:pt x="125006" y="14859"/>
                  </a:lnTo>
                  <a:lnTo>
                    <a:pt x="143256" y="14859"/>
                  </a:lnTo>
                  <a:lnTo>
                    <a:pt x="147866" y="17386"/>
                  </a:lnTo>
                  <a:lnTo>
                    <a:pt x="147866" y="23825"/>
                  </a:lnTo>
                  <a:lnTo>
                    <a:pt x="145732" y="26822"/>
                  </a:lnTo>
                  <a:lnTo>
                    <a:pt x="137210" y="36029"/>
                  </a:lnTo>
                  <a:lnTo>
                    <a:pt x="135089" y="42164"/>
                  </a:lnTo>
                  <a:lnTo>
                    <a:pt x="135089" y="58000"/>
                  </a:lnTo>
                  <a:lnTo>
                    <a:pt x="137960" y="64719"/>
                  </a:lnTo>
                  <a:lnTo>
                    <a:pt x="149428" y="75323"/>
                  </a:lnTo>
                  <a:lnTo>
                    <a:pt x="156565" y="77978"/>
                  </a:lnTo>
                  <a:lnTo>
                    <a:pt x="173951" y="77978"/>
                  </a:lnTo>
                  <a:lnTo>
                    <a:pt x="196583" y="54559"/>
                  </a:lnTo>
                  <a:lnTo>
                    <a:pt x="196799" y="56845"/>
                  </a:lnTo>
                  <a:lnTo>
                    <a:pt x="226390" y="86931"/>
                  </a:lnTo>
                  <a:lnTo>
                    <a:pt x="233934" y="87630"/>
                  </a:lnTo>
                  <a:lnTo>
                    <a:pt x="241592" y="86931"/>
                  </a:lnTo>
                  <a:lnTo>
                    <a:pt x="271818" y="56845"/>
                  </a:lnTo>
                  <a:lnTo>
                    <a:pt x="272529" y="49288"/>
                  </a:lnTo>
                  <a:close/>
                </a:path>
                <a:path w="589915" h="354965">
                  <a:moveTo>
                    <a:pt x="292354" y="338772"/>
                  </a:moveTo>
                  <a:lnTo>
                    <a:pt x="272008" y="338772"/>
                  </a:lnTo>
                  <a:lnTo>
                    <a:pt x="272008" y="138214"/>
                  </a:lnTo>
                  <a:lnTo>
                    <a:pt x="270446" y="138214"/>
                  </a:lnTo>
                  <a:lnTo>
                    <a:pt x="263829" y="139306"/>
                  </a:lnTo>
                  <a:lnTo>
                    <a:pt x="252183" y="141478"/>
                  </a:lnTo>
                  <a:lnTo>
                    <a:pt x="242925" y="142913"/>
                  </a:lnTo>
                  <a:lnTo>
                    <a:pt x="232625" y="143929"/>
                  </a:lnTo>
                  <a:lnTo>
                    <a:pt x="221272" y="144551"/>
                  </a:lnTo>
                  <a:lnTo>
                    <a:pt x="208889" y="144741"/>
                  </a:lnTo>
                  <a:lnTo>
                    <a:pt x="175768" y="144741"/>
                  </a:lnTo>
                  <a:lnTo>
                    <a:pt x="175768" y="160909"/>
                  </a:lnTo>
                  <a:lnTo>
                    <a:pt x="200812" y="160909"/>
                  </a:lnTo>
                  <a:lnTo>
                    <a:pt x="200812" y="338772"/>
                  </a:lnTo>
                  <a:lnTo>
                    <a:pt x="175768" y="338772"/>
                  </a:lnTo>
                  <a:lnTo>
                    <a:pt x="175768" y="354685"/>
                  </a:lnTo>
                  <a:lnTo>
                    <a:pt x="292354" y="354685"/>
                  </a:lnTo>
                  <a:lnTo>
                    <a:pt x="292354" y="338772"/>
                  </a:lnTo>
                  <a:close/>
                </a:path>
                <a:path w="589915" h="354965">
                  <a:moveTo>
                    <a:pt x="589661" y="338772"/>
                  </a:moveTo>
                  <a:lnTo>
                    <a:pt x="559930" y="338772"/>
                  </a:lnTo>
                  <a:lnTo>
                    <a:pt x="559930" y="196443"/>
                  </a:lnTo>
                  <a:lnTo>
                    <a:pt x="559638" y="187159"/>
                  </a:lnTo>
                  <a:lnTo>
                    <a:pt x="541693" y="152349"/>
                  </a:lnTo>
                  <a:lnTo>
                    <a:pt x="505980" y="138811"/>
                  </a:lnTo>
                  <a:lnTo>
                    <a:pt x="495249" y="138214"/>
                  </a:lnTo>
                  <a:lnTo>
                    <a:pt x="471716" y="140995"/>
                  </a:lnTo>
                  <a:lnTo>
                    <a:pt x="450977" y="149301"/>
                  </a:lnTo>
                  <a:lnTo>
                    <a:pt x="432993" y="163156"/>
                  </a:lnTo>
                  <a:lnTo>
                    <a:pt x="417791" y="182549"/>
                  </a:lnTo>
                  <a:lnTo>
                    <a:pt x="416750" y="182549"/>
                  </a:lnTo>
                  <a:lnTo>
                    <a:pt x="416750" y="138214"/>
                  </a:lnTo>
                  <a:lnTo>
                    <a:pt x="409168" y="138214"/>
                  </a:lnTo>
                  <a:lnTo>
                    <a:pt x="385889" y="141478"/>
                  </a:lnTo>
                  <a:lnTo>
                    <a:pt x="373176" y="142913"/>
                  </a:lnTo>
                  <a:lnTo>
                    <a:pt x="360400" y="143929"/>
                  </a:lnTo>
                  <a:lnTo>
                    <a:pt x="347548" y="144538"/>
                  </a:lnTo>
                  <a:lnTo>
                    <a:pt x="315556" y="144741"/>
                  </a:lnTo>
                  <a:lnTo>
                    <a:pt x="315556" y="160909"/>
                  </a:lnTo>
                  <a:lnTo>
                    <a:pt x="345554" y="160909"/>
                  </a:lnTo>
                  <a:lnTo>
                    <a:pt x="345554" y="338772"/>
                  </a:lnTo>
                  <a:lnTo>
                    <a:pt x="315036" y="338772"/>
                  </a:lnTo>
                  <a:lnTo>
                    <a:pt x="315036" y="354672"/>
                  </a:lnTo>
                  <a:lnTo>
                    <a:pt x="447255" y="354672"/>
                  </a:lnTo>
                  <a:lnTo>
                    <a:pt x="447255" y="338772"/>
                  </a:lnTo>
                  <a:lnTo>
                    <a:pt x="416750" y="338772"/>
                  </a:lnTo>
                  <a:lnTo>
                    <a:pt x="416750" y="234784"/>
                  </a:lnTo>
                  <a:lnTo>
                    <a:pt x="427596" y="186842"/>
                  </a:lnTo>
                  <a:lnTo>
                    <a:pt x="461467" y="161671"/>
                  </a:lnTo>
                  <a:lnTo>
                    <a:pt x="468388" y="160642"/>
                  </a:lnTo>
                  <a:lnTo>
                    <a:pt x="474814" y="160642"/>
                  </a:lnTo>
                  <a:lnTo>
                    <a:pt x="488721" y="192506"/>
                  </a:lnTo>
                  <a:lnTo>
                    <a:pt x="488721" y="338772"/>
                  </a:lnTo>
                  <a:lnTo>
                    <a:pt x="458482" y="338772"/>
                  </a:lnTo>
                  <a:lnTo>
                    <a:pt x="458482" y="354672"/>
                  </a:lnTo>
                  <a:lnTo>
                    <a:pt x="589661" y="354672"/>
                  </a:lnTo>
                  <a:lnTo>
                    <a:pt x="589661" y="338772"/>
                  </a:lnTo>
                  <a:close/>
                </a:path>
              </a:pathLst>
            </a:custGeom>
            <a:solidFill>
              <a:srgbClr val="5E44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98872" y="1320863"/>
              <a:ext cx="207860" cy="222986"/>
            </a:xfrm>
            <a:prstGeom prst="rect">
              <a:avLst/>
            </a:prstGeom>
          </p:spPr>
        </p:pic>
      </p:grpSp>
      <p:grpSp>
        <p:nvGrpSpPr>
          <p:cNvPr id="20" name="object 20" descr=""/>
          <p:cNvGrpSpPr/>
          <p:nvPr/>
        </p:nvGrpSpPr>
        <p:grpSpPr>
          <a:xfrm>
            <a:off x="6692150" y="1809902"/>
            <a:ext cx="1275715" cy="356870"/>
            <a:chOff x="6692150" y="1809902"/>
            <a:chExt cx="1275715" cy="356870"/>
          </a:xfrm>
        </p:grpSpPr>
        <p:sp>
          <p:nvSpPr>
            <p:cNvPr id="21" name="object 21" descr=""/>
            <p:cNvSpPr/>
            <p:nvPr/>
          </p:nvSpPr>
          <p:spPr>
            <a:xfrm>
              <a:off x="6692150" y="1809902"/>
              <a:ext cx="586105" cy="353695"/>
            </a:xfrm>
            <a:custGeom>
              <a:avLst/>
              <a:gdLst/>
              <a:ahLst/>
              <a:cxnLst/>
              <a:rect l="l" t="t" r="r" b="b"/>
              <a:pathLst>
                <a:path w="586104" h="353694">
                  <a:moveTo>
                    <a:pt x="328866" y="0"/>
                  </a:moveTo>
                  <a:lnTo>
                    <a:pt x="239674" y="0"/>
                  </a:lnTo>
                  <a:lnTo>
                    <a:pt x="239674" y="16954"/>
                  </a:lnTo>
                  <a:lnTo>
                    <a:pt x="264363" y="16954"/>
                  </a:lnTo>
                  <a:lnTo>
                    <a:pt x="269659" y="19646"/>
                  </a:lnTo>
                  <a:lnTo>
                    <a:pt x="269659" y="27139"/>
                  </a:lnTo>
                  <a:lnTo>
                    <a:pt x="268541" y="30924"/>
                  </a:lnTo>
                  <a:lnTo>
                    <a:pt x="262458" y="45250"/>
                  </a:lnTo>
                  <a:lnTo>
                    <a:pt x="261581" y="46456"/>
                  </a:lnTo>
                  <a:lnTo>
                    <a:pt x="201714" y="164731"/>
                  </a:lnTo>
                  <a:lnTo>
                    <a:pt x="122897" y="16954"/>
                  </a:lnTo>
                  <a:lnTo>
                    <a:pt x="163525" y="16954"/>
                  </a:lnTo>
                  <a:lnTo>
                    <a:pt x="163525" y="0"/>
                  </a:lnTo>
                  <a:lnTo>
                    <a:pt x="0" y="0"/>
                  </a:lnTo>
                  <a:lnTo>
                    <a:pt x="0" y="16954"/>
                  </a:lnTo>
                  <a:lnTo>
                    <a:pt x="25044" y="16954"/>
                  </a:lnTo>
                  <a:lnTo>
                    <a:pt x="124396" y="191312"/>
                  </a:lnTo>
                  <a:lnTo>
                    <a:pt x="124396" y="332778"/>
                  </a:lnTo>
                  <a:lnTo>
                    <a:pt x="70408" y="332778"/>
                  </a:lnTo>
                  <a:lnTo>
                    <a:pt x="70408" y="349732"/>
                  </a:lnTo>
                  <a:lnTo>
                    <a:pt x="263931" y="349732"/>
                  </a:lnTo>
                  <a:lnTo>
                    <a:pt x="263931" y="332778"/>
                  </a:lnTo>
                  <a:lnTo>
                    <a:pt x="209943" y="332778"/>
                  </a:lnTo>
                  <a:lnTo>
                    <a:pt x="209943" y="186880"/>
                  </a:lnTo>
                  <a:lnTo>
                    <a:pt x="282702" y="46596"/>
                  </a:lnTo>
                  <a:lnTo>
                    <a:pt x="311023" y="18237"/>
                  </a:lnTo>
                  <a:lnTo>
                    <a:pt x="328866" y="16954"/>
                  </a:lnTo>
                  <a:lnTo>
                    <a:pt x="328866" y="0"/>
                  </a:lnTo>
                  <a:close/>
                </a:path>
                <a:path w="586104" h="353694">
                  <a:moveTo>
                    <a:pt x="585762" y="334340"/>
                  </a:moveTo>
                  <a:lnTo>
                    <a:pt x="556031" y="334340"/>
                  </a:lnTo>
                  <a:lnTo>
                    <a:pt x="556031" y="139788"/>
                  </a:lnTo>
                  <a:lnTo>
                    <a:pt x="450151" y="139788"/>
                  </a:lnTo>
                  <a:lnTo>
                    <a:pt x="450151" y="155956"/>
                  </a:lnTo>
                  <a:lnTo>
                    <a:pt x="484835" y="155956"/>
                  </a:lnTo>
                  <a:lnTo>
                    <a:pt x="484835" y="254012"/>
                  </a:lnTo>
                  <a:lnTo>
                    <a:pt x="479882" y="294182"/>
                  </a:lnTo>
                  <a:lnTo>
                    <a:pt x="451256" y="324650"/>
                  </a:lnTo>
                  <a:lnTo>
                    <a:pt x="430326" y="330949"/>
                  </a:lnTo>
                  <a:lnTo>
                    <a:pt x="422148" y="330949"/>
                  </a:lnTo>
                  <a:lnTo>
                    <a:pt x="413004" y="293357"/>
                  </a:lnTo>
                  <a:lnTo>
                    <a:pt x="412851" y="278790"/>
                  </a:lnTo>
                  <a:lnTo>
                    <a:pt x="412851" y="139788"/>
                  </a:lnTo>
                  <a:lnTo>
                    <a:pt x="311924" y="139788"/>
                  </a:lnTo>
                  <a:lnTo>
                    <a:pt x="311924" y="155956"/>
                  </a:lnTo>
                  <a:lnTo>
                    <a:pt x="341655" y="155956"/>
                  </a:lnTo>
                  <a:lnTo>
                    <a:pt x="341655" y="287134"/>
                  </a:lnTo>
                  <a:lnTo>
                    <a:pt x="348869" y="328815"/>
                  </a:lnTo>
                  <a:lnTo>
                    <a:pt x="385102" y="351040"/>
                  </a:lnTo>
                  <a:lnTo>
                    <a:pt x="406857" y="353377"/>
                  </a:lnTo>
                  <a:lnTo>
                    <a:pt x="418884" y="352666"/>
                  </a:lnTo>
                  <a:lnTo>
                    <a:pt x="462191" y="335661"/>
                  </a:lnTo>
                  <a:lnTo>
                    <a:pt x="483793" y="310616"/>
                  </a:lnTo>
                  <a:lnTo>
                    <a:pt x="484835" y="310616"/>
                  </a:lnTo>
                  <a:lnTo>
                    <a:pt x="484835" y="353377"/>
                  </a:lnTo>
                  <a:lnTo>
                    <a:pt x="487972" y="353212"/>
                  </a:lnTo>
                  <a:lnTo>
                    <a:pt x="499313" y="351421"/>
                  </a:lnTo>
                  <a:lnTo>
                    <a:pt x="505637" y="350685"/>
                  </a:lnTo>
                  <a:lnTo>
                    <a:pt x="514858" y="350164"/>
                  </a:lnTo>
                  <a:lnTo>
                    <a:pt x="526948" y="349846"/>
                  </a:lnTo>
                  <a:lnTo>
                    <a:pt x="585762" y="349732"/>
                  </a:lnTo>
                  <a:lnTo>
                    <a:pt x="585762" y="334340"/>
                  </a:lnTo>
                  <a:close/>
                </a:path>
              </a:pathLst>
            </a:custGeom>
            <a:solidFill>
              <a:srgbClr val="5E44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01915" y="1943176"/>
              <a:ext cx="231063" cy="222973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7555407" y="1884489"/>
              <a:ext cx="158115" cy="279400"/>
            </a:xfrm>
            <a:custGeom>
              <a:avLst/>
              <a:gdLst/>
              <a:ahLst/>
              <a:cxnLst/>
              <a:rect l="l" t="t" r="r" b="b"/>
              <a:pathLst>
                <a:path w="158115" h="279400">
                  <a:moveTo>
                    <a:pt x="99885" y="0"/>
                  </a:moveTo>
                  <a:lnTo>
                    <a:pt x="29210" y="12255"/>
                  </a:lnTo>
                  <a:lnTo>
                    <a:pt x="29210" y="65201"/>
                  </a:lnTo>
                  <a:lnTo>
                    <a:pt x="0" y="65201"/>
                  </a:lnTo>
                  <a:lnTo>
                    <a:pt x="0" y="81368"/>
                  </a:lnTo>
                  <a:lnTo>
                    <a:pt x="29210" y="81368"/>
                  </a:lnTo>
                  <a:lnTo>
                    <a:pt x="29210" y="223761"/>
                  </a:lnTo>
                  <a:lnTo>
                    <a:pt x="38989" y="265315"/>
                  </a:lnTo>
                  <a:lnTo>
                    <a:pt x="84759" y="278790"/>
                  </a:lnTo>
                  <a:lnTo>
                    <a:pt x="101403" y="277999"/>
                  </a:lnTo>
                  <a:lnTo>
                    <a:pt x="144027" y="258749"/>
                  </a:lnTo>
                  <a:lnTo>
                    <a:pt x="157530" y="223761"/>
                  </a:lnTo>
                  <a:lnTo>
                    <a:pt x="141351" y="223761"/>
                  </a:lnTo>
                  <a:lnTo>
                    <a:pt x="136822" y="236196"/>
                  </a:lnTo>
                  <a:lnTo>
                    <a:pt x="131313" y="245078"/>
                  </a:lnTo>
                  <a:lnTo>
                    <a:pt x="124825" y="250407"/>
                  </a:lnTo>
                  <a:lnTo>
                    <a:pt x="117360" y="252183"/>
                  </a:lnTo>
                  <a:lnTo>
                    <a:pt x="109711" y="250407"/>
                  </a:lnTo>
                  <a:lnTo>
                    <a:pt x="104251" y="245078"/>
                  </a:lnTo>
                  <a:lnTo>
                    <a:pt x="100976" y="236196"/>
                  </a:lnTo>
                  <a:lnTo>
                    <a:pt x="99885" y="223761"/>
                  </a:lnTo>
                  <a:lnTo>
                    <a:pt x="99885" y="81368"/>
                  </a:lnTo>
                  <a:lnTo>
                    <a:pt x="152565" y="81368"/>
                  </a:lnTo>
                  <a:lnTo>
                    <a:pt x="152565" y="65201"/>
                  </a:lnTo>
                  <a:lnTo>
                    <a:pt x="99885" y="65201"/>
                  </a:lnTo>
                  <a:lnTo>
                    <a:pt x="99885" y="0"/>
                  </a:lnTo>
                  <a:close/>
                </a:path>
              </a:pathLst>
            </a:custGeom>
            <a:solidFill>
              <a:srgbClr val="5E44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736407" y="1943176"/>
              <a:ext cx="231063" cy="222973"/>
            </a:xfrm>
            <a:prstGeom prst="rect">
              <a:avLst/>
            </a:prstGeom>
          </p:spPr>
        </p:pic>
      </p:grpSp>
      <p:grpSp>
        <p:nvGrpSpPr>
          <p:cNvPr id="25" name="object 25" descr=""/>
          <p:cNvGrpSpPr/>
          <p:nvPr/>
        </p:nvGrpSpPr>
        <p:grpSpPr>
          <a:xfrm>
            <a:off x="8120824" y="1809902"/>
            <a:ext cx="1038225" cy="487045"/>
            <a:chOff x="8120824" y="1809902"/>
            <a:chExt cx="1038225" cy="487045"/>
          </a:xfrm>
        </p:grpSpPr>
        <p:sp>
          <p:nvSpPr>
            <p:cNvPr id="26" name="object 26" descr=""/>
            <p:cNvSpPr/>
            <p:nvPr/>
          </p:nvSpPr>
          <p:spPr>
            <a:xfrm>
              <a:off x="8120824" y="1809902"/>
              <a:ext cx="332740" cy="356870"/>
            </a:xfrm>
            <a:custGeom>
              <a:avLst/>
              <a:gdLst/>
              <a:ahLst/>
              <a:cxnLst/>
              <a:rect l="l" t="t" r="r" b="b"/>
              <a:pathLst>
                <a:path w="332740" h="356869">
                  <a:moveTo>
                    <a:pt x="332257" y="0"/>
                  </a:moveTo>
                  <a:lnTo>
                    <a:pt x="224548" y="0"/>
                  </a:lnTo>
                  <a:lnTo>
                    <a:pt x="224548" y="16954"/>
                  </a:lnTo>
                  <a:lnTo>
                    <a:pt x="248666" y="16954"/>
                  </a:lnTo>
                  <a:lnTo>
                    <a:pt x="259434" y="17688"/>
                  </a:lnTo>
                  <a:lnTo>
                    <a:pt x="267125" y="19891"/>
                  </a:lnTo>
                  <a:lnTo>
                    <a:pt x="271740" y="23566"/>
                  </a:lnTo>
                  <a:lnTo>
                    <a:pt x="273278" y="28714"/>
                  </a:lnTo>
                  <a:lnTo>
                    <a:pt x="272804" y="32907"/>
                  </a:lnTo>
                  <a:lnTo>
                    <a:pt x="271384" y="38704"/>
                  </a:lnTo>
                  <a:lnTo>
                    <a:pt x="269019" y="46104"/>
                  </a:lnTo>
                  <a:lnTo>
                    <a:pt x="265709" y="55105"/>
                  </a:lnTo>
                  <a:lnTo>
                    <a:pt x="205638" y="231584"/>
                  </a:lnTo>
                  <a:lnTo>
                    <a:pt x="119926" y="16954"/>
                  </a:lnTo>
                  <a:lnTo>
                    <a:pt x="157518" y="16954"/>
                  </a:lnTo>
                  <a:lnTo>
                    <a:pt x="157518" y="0"/>
                  </a:lnTo>
                  <a:lnTo>
                    <a:pt x="0" y="0"/>
                  </a:lnTo>
                  <a:lnTo>
                    <a:pt x="0" y="16954"/>
                  </a:lnTo>
                  <a:lnTo>
                    <a:pt x="29210" y="16954"/>
                  </a:lnTo>
                  <a:lnTo>
                    <a:pt x="164973" y="356247"/>
                  </a:lnTo>
                  <a:lnTo>
                    <a:pt x="181013" y="356247"/>
                  </a:lnTo>
                  <a:lnTo>
                    <a:pt x="287401" y="47980"/>
                  </a:lnTo>
                  <a:lnTo>
                    <a:pt x="290989" y="38327"/>
                  </a:lnTo>
                  <a:lnTo>
                    <a:pt x="309562" y="16954"/>
                  </a:lnTo>
                  <a:lnTo>
                    <a:pt x="332257" y="16954"/>
                  </a:lnTo>
                  <a:lnTo>
                    <a:pt x="332257" y="0"/>
                  </a:lnTo>
                  <a:close/>
                </a:path>
              </a:pathLst>
            </a:custGeom>
            <a:solidFill>
              <a:srgbClr val="5E44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28304" y="1943176"/>
              <a:ext cx="238887" cy="222973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8683370" y="1943163"/>
              <a:ext cx="239395" cy="353695"/>
            </a:xfrm>
            <a:custGeom>
              <a:avLst/>
              <a:gdLst/>
              <a:ahLst/>
              <a:cxnLst/>
              <a:rect l="l" t="t" r="r" b="b"/>
              <a:pathLst>
                <a:path w="239395" h="353694">
                  <a:moveTo>
                    <a:pt x="133007" y="337743"/>
                  </a:moveTo>
                  <a:lnTo>
                    <a:pt x="0" y="337743"/>
                  </a:lnTo>
                  <a:lnTo>
                    <a:pt x="0" y="353656"/>
                  </a:lnTo>
                  <a:lnTo>
                    <a:pt x="133007" y="353656"/>
                  </a:lnTo>
                  <a:lnTo>
                    <a:pt x="133007" y="337743"/>
                  </a:lnTo>
                  <a:close/>
                </a:path>
                <a:path w="239395" h="353694">
                  <a:moveTo>
                    <a:pt x="99885" y="0"/>
                  </a:moveTo>
                  <a:lnTo>
                    <a:pt x="92329" y="0"/>
                  </a:lnTo>
                  <a:lnTo>
                    <a:pt x="49913" y="4669"/>
                  </a:lnTo>
                  <a:lnTo>
                    <a:pt x="42379" y="5341"/>
                  </a:lnTo>
                  <a:lnTo>
                    <a:pt x="35303" y="5826"/>
                  </a:lnTo>
                  <a:lnTo>
                    <a:pt x="28689" y="6121"/>
                  </a:lnTo>
                  <a:lnTo>
                    <a:pt x="14351" y="6527"/>
                  </a:lnTo>
                  <a:lnTo>
                    <a:pt x="0" y="6527"/>
                  </a:lnTo>
                  <a:lnTo>
                    <a:pt x="0" y="22694"/>
                  </a:lnTo>
                  <a:lnTo>
                    <a:pt x="28689" y="22694"/>
                  </a:lnTo>
                  <a:lnTo>
                    <a:pt x="28689" y="337743"/>
                  </a:lnTo>
                  <a:lnTo>
                    <a:pt x="99885" y="337743"/>
                  </a:lnTo>
                  <a:lnTo>
                    <a:pt x="99885" y="194043"/>
                  </a:lnTo>
                  <a:lnTo>
                    <a:pt x="116006" y="194043"/>
                  </a:lnTo>
                  <a:lnTo>
                    <a:pt x="112344" y="189585"/>
                  </a:lnTo>
                  <a:lnTo>
                    <a:pt x="106893" y="179760"/>
                  </a:lnTo>
                  <a:lnTo>
                    <a:pt x="103000" y="168040"/>
                  </a:lnTo>
                  <a:lnTo>
                    <a:pt x="100664" y="154424"/>
                  </a:lnTo>
                  <a:lnTo>
                    <a:pt x="99885" y="138912"/>
                  </a:lnTo>
                  <a:lnTo>
                    <a:pt x="99885" y="81724"/>
                  </a:lnTo>
                  <a:lnTo>
                    <a:pt x="100490" y="69038"/>
                  </a:lnTo>
                  <a:lnTo>
                    <a:pt x="100528" y="68244"/>
                  </a:lnTo>
                  <a:lnTo>
                    <a:pt x="102454" y="56002"/>
                  </a:lnTo>
                  <a:lnTo>
                    <a:pt x="105661" y="45000"/>
                  </a:lnTo>
                  <a:lnTo>
                    <a:pt x="110147" y="35242"/>
                  </a:lnTo>
                  <a:lnTo>
                    <a:pt x="111645" y="33121"/>
                  </a:lnTo>
                  <a:lnTo>
                    <a:pt x="99885" y="33121"/>
                  </a:lnTo>
                  <a:lnTo>
                    <a:pt x="99885" y="0"/>
                  </a:lnTo>
                  <a:close/>
                </a:path>
                <a:path w="239395" h="353694">
                  <a:moveTo>
                    <a:pt x="116006" y="194043"/>
                  </a:moveTo>
                  <a:lnTo>
                    <a:pt x="99885" y="194043"/>
                  </a:lnTo>
                  <a:lnTo>
                    <a:pt x="111938" y="206704"/>
                  </a:lnTo>
                  <a:lnTo>
                    <a:pt x="125199" y="215749"/>
                  </a:lnTo>
                  <a:lnTo>
                    <a:pt x="139665" y="221177"/>
                  </a:lnTo>
                  <a:lnTo>
                    <a:pt x="155333" y="222986"/>
                  </a:lnTo>
                  <a:lnTo>
                    <a:pt x="172216" y="220997"/>
                  </a:lnTo>
                  <a:lnTo>
                    <a:pt x="187736" y="215028"/>
                  </a:lnTo>
                  <a:lnTo>
                    <a:pt x="198670" y="207340"/>
                  </a:lnTo>
                  <a:lnTo>
                    <a:pt x="139611" y="207340"/>
                  </a:lnTo>
                  <a:lnTo>
                    <a:pt x="132357" y="206230"/>
                  </a:lnTo>
                  <a:lnTo>
                    <a:pt x="125396" y="202901"/>
                  </a:lnTo>
                  <a:lnTo>
                    <a:pt x="118726" y="197353"/>
                  </a:lnTo>
                  <a:lnTo>
                    <a:pt x="116006" y="194043"/>
                  </a:lnTo>
                  <a:close/>
                </a:path>
                <a:path w="239395" h="353694">
                  <a:moveTo>
                    <a:pt x="196747" y="16954"/>
                  </a:moveTo>
                  <a:lnTo>
                    <a:pt x="145326" y="16954"/>
                  </a:lnTo>
                  <a:lnTo>
                    <a:pt x="150088" y="20967"/>
                  </a:lnTo>
                  <a:lnTo>
                    <a:pt x="153365" y="28968"/>
                  </a:lnTo>
                  <a:lnTo>
                    <a:pt x="158069" y="68244"/>
                  </a:lnTo>
                  <a:lnTo>
                    <a:pt x="158184" y="155498"/>
                  </a:lnTo>
                  <a:lnTo>
                    <a:pt x="157981" y="167177"/>
                  </a:lnTo>
                  <a:lnTo>
                    <a:pt x="149644" y="204431"/>
                  </a:lnTo>
                  <a:lnTo>
                    <a:pt x="145148" y="207340"/>
                  </a:lnTo>
                  <a:lnTo>
                    <a:pt x="198670" y="207340"/>
                  </a:lnTo>
                  <a:lnTo>
                    <a:pt x="225272" y="174263"/>
                  </a:lnTo>
                  <a:lnTo>
                    <a:pt x="237374" y="134838"/>
                  </a:lnTo>
                  <a:lnTo>
                    <a:pt x="238887" y="112280"/>
                  </a:lnTo>
                  <a:lnTo>
                    <a:pt x="237236" y="89787"/>
                  </a:lnTo>
                  <a:lnTo>
                    <a:pt x="232284" y="69038"/>
                  </a:lnTo>
                  <a:lnTo>
                    <a:pt x="224029" y="50035"/>
                  </a:lnTo>
                  <a:lnTo>
                    <a:pt x="212471" y="32778"/>
                  </a:lnTo>
                  <a:lnTo>
                    <a:pt x="198845" y="18441"/>
                  </a:lnTo>
                  <a:lnTo>
                    <a:pt x="196747" y="16954"/>
                  </a:lnTo>
                  <a:close/>
                </a:path>
                <a:path w="239395" h="353694">
                  <a:moveTo>
                    <a:pt x="152996" y="0"/>
                  </a:moveTo>
                  <a:lnTo>
                    <a:pt x="136756" y="2071"/>
                  </a:lnTo>
                  <a:lnTo>
                    <a:pt x="122666" y="8283"/>
                  </a:lnTo>
                  <a:lnTo>
                    <a:pt x="110723" y="18634"/>
                  </a:lnTo>
                  <a:lnTo>
                    <a:pt x="100926" y="33121"/>
                  </a:lnTo>
                  <a:lnTo>
                    <a:pt x="111645" y="33121"/>
                  </a:lnTo>
                  <a:lnTo>
                    <a:pt x="115799" y="27241"/>
                  </a:lnTo>
                  <a:lnTo>
                    <a:pt x="122508" y="21526"/>
                  </a:lnTo>
                  <a:lnTo>
                    <a:pt x="130272" y="18097"/>
                  </a:lnTo>
                  <a:lnTo>
                    <a:pt x="139090" y="16954"/>
                  </a:lnTo>
                  <a:lnTo>
                    <a:pt x="196747" y="16954"/>
                  </a:lnTo>
                  <a:lnTo>
                    <a:pt x="184512" y="8283"/>
                  </a:lnTo>
                  <a:lnTo>
                    <a:pt x="169161" y="2071"/>
                  </a:lnTo>
                  <a:lnTo>
                    <a:pt x="152996" y="0"/>
                  </a:lnTo>
                  <a:close/>
                </a:path>
              </a:pathLst>
            </a:custGeom>
            <a:solidFill>
              <a:srgbClr val="5E44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50947" y="1943163"/>
              <a:ext cx="207860" cy="222986"/>
            </a:xfrm>
            <a:prstGeom prst="rect">
              <a:avLst/>
            </a:prstGeom>
          </p:spPr>
        </p:pic>
      </p:grpSp>
      <p:grpSp>
        <p:nvGrpSpPr>
          <p:cNvPr id="30" name="object 30" descr=""/>
          <p:cNvGrpSpPr/>
          <p:nvPr/>
        </p:nvGrpSpPr>
        <p:grpSpPr>
          <a:xfrm>
            <a:off x="9310840" y="1804949"/>
            <a:ext cx="2294890" cy="361315"/>
            <a:chOff x="9310840" y="1804949"/>
            <a:chExt cx="2294890" cy="361315"/>
          </a:xfrm>
        </p:grpSpPr>
        <p:sp>
          <p:nvSpPr>
            <p:cNvPr id="31" name="object 31" descr=""/>
            <p:cNvSpPr/>
            <p:nvPr/>
          </p:nvSpPr>
          <p:spPr>
            <a:xfrm>
              <a:off x="9310840" y="1804949"/>
              <a:ext cx="1313815" cy="361315"/>
            </a:xfrm>
            <a:custGeom>
              <a:avLst/>
              <a:gdLst/>
              <a:ahLst/>
              <a:cxnLst/>
              <a:rect l="l" t="t" r="r" b="b"/>
              <a:pathLst>
                <a:path w="1313815" h="361314">
                  <a:moveTo>
                    <a:pt x="310870" y="239928"/>
                  </a:moveTo>
                  <a:lnTo>
                    <a:pt x="292874" y="239928"/>
                  </a:lnTo>
                  <a:lnTo>
                    <a:pt x="277329" y="282727"/>
                  </a:lnTo>
                  <a:lnTo>
                    <a:pt x="254939" y="313283"/>
                  </a:lnTo>
                  <a:lnTo>
                    <a:pt x="225691" y="331622"/>
                  </a:lnTo>
                  <a:lnTo>
                    <a:pt x="189611" y="337731"/>
                  </a:lnTo>
                  <a:lnTo>
                    <a:pt x="129882" y="337731"/>
                  </a:lnTo>
                  <a:lnTo>
                    <a:pt x="129882" y="186740"/>
                  </a:lnTo>
                  <a:lnTo>
                    <a:pt x="141097" y="186740"/>
                  </a:lnTo>
                  <a:lnTo>
                    <a:pt x="167043" y="190754"/>
                  </a:lnTo>
                  <a:lnTo>
                    <a:pt x="186207" y="202780"/>
                  </a:lnTo>
                  <a:lnTo>
                    <a:pt x="198602" y="222821"/>
                  </a:lnTo>
                  <a:lnTo>
                    <a:pt x="204216" y="250888"/>
                  </a:lnTo>
                  <a:lnTo>
                    <a:pt x="221157" y="250888"/>
                  </a:lnTo>
                  <a:lnTo>
                    <a:pt x="221157" y="107975"/>
                  </a:lnTo>
                  <a:lnTo>
                    <a:pt x="204216" y="107975"/>
                  </a:lnTo>
                  <a:lnTo>
                    <a:pt x="197040" y="135026"/>
                  </a:lnTo>
                  <a:lnTo>
                    <a:pt x="184124" y="154330"/>
                  </a:lnTo>
                  <a:lnTo>
                    <a:pt x="165468" y="165925"/>
                  </a:lnTo>
                  <a:lnTo>
                    <a:pt x="141097" y="169786"/>
                  </a:lnTo>
                  <a:lnTo>
                    <a:pt x="129882" y="169786"/>
                  </a:lnTo>
                  <a:lnTo>
                    <a:pt x="129882" y="21907"/>
                  </a:lnTo>
                  <a:lnTo>
                    <a:pt x="175336" y="21907"/>
                  </a:lnTo>
                  <a:lnTo>
                    <a:pt x="226542" y="30645"/>
                  </a:lnTo>
                  <a:lnTo>
                    <a:pt x="262166" y="61468"/>
                  </a:lnTo>
                  <a:lnTo>
                    <a:pt x="280631" y="102501"/>
                  </a:lnTo>
                  <a:lnTo>
                    <a:pt x="297573" y="102501"/>
                  </a:lnTo>
                  <a:lnTo>
                    <a:pt x="292874" y="4953"/>
                  </a:lnTo>
                  <a:lnTo>
                    <a:pt x="0" y="4953"/>
                  </a:lnTo>
                  <a:lnTo>
                    <a:pt x="0" y="21907"/>
                  </a:lnTo>
                  <a:lnTo>
                    <a:pt x="44348" y="21907"/>
                  </a:lnTo>
                  <a:lnTo>
                    <a:pt x="44348" y="337731"/>
                  </a:lnTo>
                  <a:lnTo>
                    <a:pt x="0" y="337731"/>
                  </a:lnTo>
                  <a:lnTo>
                    <a:pt x="0" y="354685"/>
                  </a:lnTo>
                  <a:lnTo>
                    <a:pt x="303580" y="354685"/>
                  </a:lnTo>
                  <a:lnTo>
                    <a:pt x="310870" y="239928"/>
                  </a:lnTo>
                  <a:close/>
                </a:path>
                <a:path w="1313815" h="361314">
                  <a:moveTo>
                    <a:pt x="584454" y="338772"/>
                  </a:moveTo>
                  <a:lnTo>
                    <a:pt x="563067" y="338772"/>
                  </a:lnTo>
                  <a:lnTo>
                    <a:pt x="486295" y="226326"/>
                  </a:lnTo>
                  <a:lnTo>
                    <a:pt x="521296" y="185381"/>
                  </a:lnTo>
                  <a:lnTo>
                    <a:pt x="555510" y="161734"/>
                  </a:lnTo>
                  <a:lnTo>
                    <a:pt x="574281" y="160909"/>
                  </a:lnTo>
                  <a:lnTo>
                    <a:pt x="574281" y="144741"/>
                  </a:lnTo>
                  <a:lnTo>
                    <a:pt x="489788" y="144741"/>
                  </a:lnTo>
                  <a:lnTo>
                    <a:pt x="489788" y="160909"/>
                  </a:lnTo>
                  <a:lnTo>
                    <a:pt x="506564" y="160909"/>
                  </a:lnTo>
                  <a:lnTo>
                    <a:pt x="511175" y="162991"/>
                  </a:lnTo>
                  <a:lnTo>
                    <a:pt x="511175" y="169951"/>
                  </a:lnTo>
                  <a:lnTo>
                    <a:pt x="507949" y="175171"/>
                  </a:lnTo>
                  <a:lnTo>
                    <a:pt x="476173" y="212610"/>
                  </a:lnTo>
                  <a:lnTo>
                    <a:pt x="440118" y="160909"/>
                  </a:lnTo>
                  <a:lnTo>
                    <a:pt x="467880" y="160909"/>
                  </a:lnTo>
                  <a:lnTo>
                    <a:pt x="467880" y="144741"/>
                  </a:lnTo>
                  <a:lnTo>
                    <a:pt x="338785" y="144741"/>
                  </a:lnTo>
                  <a:lnTo>
                    <a:pt x="338785" y="160909"/>
                  </a:lnTo>
                  <a:lnTo>
                    <a:pt x="357301" y="160909"/>
                  </a:lnTo>
                  <a:lnTo>
                    <a:pt x="430542" y="266560"/>
                  </a:lnTo>
                  <a:lnTo>
                    <a:pt x="378244" y="328345"/>
                  </a:lnTo>
                  <a:lnTo>
                    <a:pt x="372681" y="333781"/>
                  </a:lnTo>
                  <a:lnTo>
                    <a:pt x="365379" y="337781"/>
                  </a:lnTo>
                  <a:lnTo>
                    <a:pt x="359041" y="338772"/>
                  </a:lnTo>
                  <a:lnTo>
                    <a:pt x="342442" y="338772"/>
                  </a:lnTo>
                  <a:lnTo>
                    <a:pt x="342442" y="354685"/>
                  </a:lnTo>
                  <a:lnTo>
                    <a:pt x="421982" y="354685"/>
                  </a:lnTo>
                  <a:lnTo>
                    <a:pt x="421982" y="338772"/>
                  </a:lnTo>
                  <a:lnTo>
                    <a:pt x="402590" y="338772"/>
                  </a:lnTo>
                  <a:lnTo>
                    <a:pt x="399034" y="336600"/>
                  </a:lnTo>
                  <a:lnTo>
                    <a:pt x="399034" y="329819"/>
                  </a:lnTo>
                  <a:lnTo>
                    <a:pt x="402412" y="324688"/>
                  </a:lnTo>
                  <a:lnTo>
                    <a:pt x="440093" y="280530"/>
                  </a:lnTo>
                  <a:lnTo>
                    <a:pt x="478993" y="338772"/>
                  </a:lnTo>
                  <a:lnTo>
                    <a:pt x="448322" y="338772"/>
                  </a:lnTo>
                  <a:lnTo>
                    <a:pt x="448322" y="354685"/>
                  </a:lnTo>
                  <a:lnTo>
                    <a:pt x="584454" y="354685"/>
                  </a:lnTo>
                  <a:lnTo>
                    <a:pt x="584454" y="338772"/>
                  </a:lnTo>
                  <a:close/>
                </a:path>
                <a:path w="1313815" h="361314">
                  <a:moveTo>
                    <a:pt x="805091" y="285826"/>
                  </a:moveTo>
                  <a:lnTo>
                    <a:pt x="790752" y="285826"/>
                  </a:lnTo>
                  <a:lnTo>
                    <a:pt x="780008" y="311048"/>
                  </a:lnTo>
                  <a:lnTo>
                    <a:pt x="764730" y="329069"/>
                  </a:lnTo>
                  <a:lnTo>
                    <a:pt x="744931" y="339877"/>
                  </a:lnTo>
                  <a:lnTo>
                    <a:pt x="720598" y="343471"/>
                  </a:lnTo>
                  <a:lnTo>
                    <a:pt x="707491" y="342226"/>
                  </a:lnTo>
                  <a:lnTo>
                    <a:pt x="681520" y="310832"/>
                  </a:lnTo>
                  <a:lnTo>
                    <a:pt x="678002" y="269506"/>
                  </a:lnTo>
                  <a:lnTo>
                    <a:pt x="677570" y="240830"/>
                  </a:lnTo>
                  <a:lnTo>
                    <a:pt x="678218" y="213690"/>
                  </a:lnTo>
                  <a:lnTo>
                    <a:pt x="687997" y="166928"/>
                  </a:lnTo>
                  <a:lnTo>
                    <a:pt x="717994" y="153073"/>
                  </a:lnTo>
                  <a:lnTo>
                    <a:pt x="725462" y="153073"/>
                  </a:lnTo>
                  <a:lnTo>
                    <a:pt x="741464" y="170548"/>
                  </a:lnTo>
                  <a:lnTo>
                    <a:pt x="735406" y="174980"/>
                  </a:lnTo>
                  <a:lnTo>
                    <a:pt x="733501" y="216928"/>
                  </a:lnTo>
                  <a:lnTo>
                    <a:pt x="771296" y="231482"/>
                  </a:lnTo>
                  <a:lnTo>
                    <a:pt x="799757" y="204736"/>
                  </a:lnTo>
                  <a:lnTo>
                    <a:pt x="786384" y="163690"/>
                  </a:lnTo>
                  <a:lnTo>
                    <a:pt x="748131" y="142367"/>
                  </a:lnTo>
                  <a:lnTo>
                    <a:pt x="715899" y="138214"/>
                  </a:lnTo>
                  <a:lnTo>
                    <a:pt x="692035" y="140347"/>
                  </a:lnTo>
                  <a:lnTo>
                    <a:pt x="649859" y="157391"/>
                  </a:lnTo>
                  <a:lnTo>
                    <a:pt x="616292" y="190055"/>
                  </a:lnTo>
                  <a:lnTo>
                    <a:pt x="598893" y="229946"/>
                  </a:lnTo>
                  <a:lnTo>
                    <a:pt x="596722" y="252056"/>
                  </a:lnTo>
                  <a:lnTo>
                    <a:pt x="598843" y="273824"/>
                  </a:lnTo>
                  <a:lnTo>
                    <a:pt x="615848" y="312407"/>
                  </a:lnTo>
                  <a:lnTo>
                    <a:pt x="648601" y="343217"/>
                  </a:lnTo>
                  <a:lnTo>
                    <a:pt x="689356" y="359206"/>
                  </a:lnTo>
                  <a:lnTo>
                    <a:pt x="712254" y="361200"/>
                  </a:lnTo>
                  <a:lnTo>
                    <a:pt x="729322" y="359968"/>
                  </a:lnTo>
                  <a:lnTo>
                    <a:pt x="774192" y="341376"/>
                  </a:lnTo>
                  <a:lnTo>
                    <a:pt x="801585" y="302704"/>
                  </a:lnTo>
                  <a:lnTo>
                    <a:pt x="805091" y="285826"/>
                  </a:lnTo>
                  <a:close/>
                </a:path>
                <a:path w="1313815" h="361314">
                  <a:moveTo>
                    <a:pt x="1031481" y="237324"/>
                  </a:moveTo>
                  <a:lnTo>
                    <a:pt x="1020521" y="193649"/>
                  </a:lnTo>
                  <a:lnTo>
                    <a:pt x="997572" y="162737"/>
                  </a:lnTo>
                  <a:lnTo>
                    <a:pt x="959231" y="142570"/>
                  </a:lnTo>
                  <a:lnTo>
                    <a:pt x="959231" y="198462"/>
                  </a:lnTo>
                  <a:lnTo>
                    <a:pt x="959231" y="220370"/>
                  </a:lnTo>
                  <a:lnTo>
                    <a:pt x="903160" y="220370"/>
                  </a:lnTo>
                  <a:lnTo>
                    <a:pt x="903173" y="198462"/>
                  </a:lnTo>
                  <a:lnTo>
                    <a:pt x="903478" y="189128"/>
                  </a:lnTo>
                  <a:lnTo>
                    <a:pt x="903605" y="185508"/>
                  </a:lnTo>
                  <a:lnTo>
                    <a:pt x="903617" y="185051"/>
                  </a:lnTo>
                  <a:lnTo>
                    <a:pt x="922197" y="153085"/>
                  </a:lnTo>
                  <a:lnTo>
                    <a:pt x="939406" y="153085"/>
                  </a:lnTo>
                  <a:lnTo>
                    <a:pt x="958684" y="185051"/>
                  </a:lnTo>
                  <a:lnTo>
                    <a:pt x="958748" y="185508"/>
                  </a:lnTo>
                  <a:lnTo>
                    <a:pt x="959231" y="198462"/>
                  </a:lnTo>
                  <a:lnTo>
                    <a:pt x="959231" y="142570"/>
                  </a:lnTo>
                  <a:lnTo>
                    <a:pt x="948410" y="139750"/>
                  </a:lnTo>
                  <a:lnTo>
                    <a:pt x="929500" y="138214"/>
                  </a:lnTo>
                  <a:lnTo>
                    <a:pt x="907745" y="140322"/>
                  </a:lnTo>
                  <a:lnTo>
                    <a:pt x="869937" y="157099"/>
                  </a:lnTo>
                  <a:lnTo>
                    <a:pt x="840625" y="189128"/>
                  </a:lnTo>
                  <a:lnTo>
                    <a:pt x="825500" y="227317"/>
                  </a:lnTo>
                  <a:lnTo>
                    <a:pt x="823620" y="248145"/>
                  </a:lnTo>
                  <a:lnTo>
                    <a:pt x="825474" y="269824"/>
                  </a:lnTo>
                  <a:lnTo>
                    <a:pt x="840409" y="309245"/>
                  </a:lnTo>
                  <a:lnTo>
                    <a:pt x="869645" y="341972"/>
                  </a:lnTo>
                  <a:lnTo>
                    <a:pt x="909485" y="359067"/>
                  </a:lnTo>
                  <a:lnTo>
                    <a:pt x="933157" y="361200"/>
                  </a:lnTo>
                  <a:lnTo>
                    <a:pt x="950747" y="359968"/>
                  </a:lnTo>
                  <a:lnTo>
                    <a:pt x="994816" y="341972"/>
                  </a:lnTo>
                  <a:lnTo>
                    <a:pt x="1025613" y="300507"/>
                  </a:lnTo>
                  <a:lnTo>
                    <a:pt x="1031481" y="281914"/>
                  </a:lnTo>
                  <a:lnTo>
                    <a:pt x="1015822" y="281914"/>
                  </a:lnTo>
                  <a:lnTo>
                    <a:pt x="1010031" y="296303"/>
                  </a:lnTo>
                  <a:lnTo>
                    <a:pt x="1003071" y="308660"/>
                  </a:lnTo>
                  <a:lnTo>
                    <a:pt x="965263" y="338251"/>
                  </a:lnTo>
                  <a:lnTo>
                    <a:pt x="943317" y="341909"/>
                  </a:lnTo>
                  <a:lnTo>
                    <a:pt x="932129" y="340995"/>
                  </a:lnTo>
                  <a:lnTo>
                    <a:pt x="931722" y="340995"/>
                  </a:lnTo>
                  <a:lnTo>
                    <a:pt x="904951" y="305142"/>
                  </a:lnTo>
                  <a:lnTo>
                    <a:pt x="903643" y="290182"/>
                  </a:lnTo>
                  <a:lnTo>
                    <a:pt x="903605" y="289775"/>
                  </a:lnTo>
                  <a:lnTo>
                    <a:pt x="903160" y="271310"/>
                  </a:lnTo>
                  <a:lnTo>
                    <a:pt x="903160" y="237324"/>
                  </a:lnTo>
                  <a:lnTo>
                    <a:pt x="1031481" y="237324"/>
                  </a:lnTo>
                  <a:close/>
                </a:path>
                <a:path w="1313815" h="361314">
                  <a:moveTo>
                    <a:pt x="1168654" y="338785"/>
                  </a:moveTo>
                  <a:lnTo>
                    <a:pt x="1146746" y="338785"/>
                  </a:lnTo>
                  <a:lnTo>
                    <a:pt x="1146746" y="0"/>
                  </a:lnTo>
                  <a:lnTo>
                    <a:pt x="1138148" y="0"/>
                  </a:lnTo>
                  <a:lnTo>
                    <a:pt x="1084732" y="4305"/>
                  </a:lnTo>
                  <a:lnTo>
                    <a:pt x="1052080" y="4953"/>
                  </a:lnTo>
                  <a:lnTo>
                    <a:pt x="1052080" y="20866"/>
                  </a:lnTo>
                  <a:lnTo>
                    <a:pt x="1075550" y="20866"/>
                  </a:lnTo>
                  <a:lnTo>
                    <a:pt x="1075550" y="338785"/>
                  </a:lnTo>
                  <a:lnTo>
                    <a:pt x="1052080" y="338785"/>
                  </a:lnTo>
                  <a:lnTo>
                    <a:pt x="1052080" y="354685"/>
                  </a:lnTo>
                  <a:lnTo>
                    <a:pt x="1168654" y="354685"/>
                  </a:lnTo>
                  <a:lnTo>
                    <a:pt x="1168654" y="338785"/>
                  </a:lnTo>
                  <a:close/>
                </a:path>
                <a:path w="1313815" h="361314">
                  <a:moveTo>
                    <a:pt x="1313395" y="338785"/>
                  </a:moveTo>
                  <a:lnTo>
                    <a:pt x="1291488" y="338785"/>
                  </a:lnTo>
                  <a:lnTo>
                    <a:pt x="1291488" y="0"/>
                  </a:lnTo>
                  <a:lnTo>
                    <a:pt x="1282890" y="0"/>
                  </a:lnTo>
                  <a:lnTo>
                    <a:pt x="1229474" y="4305"/>
                  </a:lnTo>
                  <a:lnTo>
                    <a:pt x="1196822" y="4953"/>
                  </a:lnTo>
                  <a:lnTo>
                    <a:pt x="1196822" y="20866"/>
                  </a:lnTo>
                  <a:lnTo>
                    <a:pt x="1220292" y="20866"/>
                  </a:lnTo>
                  <a:lnTo>
                    <a:pt x="1220292" y="338785"/>
                  </a:lnTo>
                  <a:lnTo>
                    <a:pt x="1196822" y="338785"/>
                  </a:lnTo>
                  <a:lnTo>
                    <a:pt x="1196822" y="354685"/>
                  </a:lnTo>
                  <a:lnTo>
                    <a:pt x="1313395" y="354685"/>
                  </a:lnTo>
                  <a:lnTo>
                    <a:pt x="1313395" y="338785"/>
                  </a:lnTo>
                  <a:close/>
                </a:path>
              </a:pathLst>
            </a:custGeom>
            <a:solidFill>
              <a:srgbClr val="5E44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651884" y="1943163"/>
              <a:ext cx="207860" cy="222986"/>
            </a:xfrm>
            <a:prstGeom prst="rect">
              <a:avLst/>
            </a:prstGeom>
          </p:spPr>
        </p:pic>
        <p:sp>
          <p:nvSpPr>
            <p:cNvPr id="33" name="object 33" descr=""/>
            <p:cNvSpPr/>
            <p:nvPr/>
          </p:nvSpPr>
          <p:spPr>
            <a:xfrm>
              <a:off x="10874337" y="1943163"/>
              <a:ext cx="274955" cy="216535"/>
            </a:xfrm>
            <a:custGeom>
              <a:avLst/>
              <a:gdLst/>
              <a:ahLst/>
              <a:cxnLst/>
              <a:rect l="l" t="t" r="r" b="b"/>
              <a:pathLst>
                <a:path w="274954" h="216535">
                  <a:moveTo>
                    <a:pt x="180213" y="0"/>
                  </a:moveTo>
                  <a:lnTo>
                    <a:pt x="156691" y="2771"/>
                  </a:lnTo>
                  <a:lnTo>
                    <a:pt x="135940" y="11085"/>
                  </a:lnTo>
                  <a:lnTo>
                    <a:pt x="117962" y="24940"/>
                  </a:lnTo>
                  <a:lnTo>
                    <a:pt x="102755" y="44335"/>
                  </a:lnTo>
                  <a:lnTo>
                    <a:pt x="101714" y="44335"/>
                  </a:lnTo>
                  <a:lnTo>
                    <a:pt x="101714" y="0"/>
                  </a:lnTo>
                  <a:lnTo>
                    <a:pt x="94132" y="0"/>
                  </a:lnTo>
                  <a:lnTo>
                    <a:pt x="70853" y="3263"/>
                  </a:lnTo>
                  <a:lnTo>
                    <a:pt x="58142" y="4690"/>
                  </a:lnTo>
                  <a:lnTo>
                    <a:pt x="45364" y="5710"/>
                  </a:lnTo>
                  <a:lnTo>
                    <a:pt x="32519" y="6323"/>
                  </a:lnTo>
                  <a:lnTo>
                    <a:pt x="520" y="6527"/>
                  </a:lnTo>
                  <a:lnTo>
                    <a:pt x="520" y="22694"/>
                  </a:lnTo>
                  <a:lnTo>
                    <a:pt x="30518" y="22694"/>
                  </a:lnTo>
                  <a:lnTo>
                    <a:pt x="30518" y="200558"/>
                  </a:lnTo>
                  <a:lnTo>
                    <a:pt x="0" y="200558"/>
                  </a:lnTo>
                  <a:lnTo>
                    <a:pt x="0" y="216458"/>
                  </a:lnTo>
                  <a:lnTo>
                    <a:pt x="132219" y="216458"/>
                  </a:lnTo>
                  <a:lnTo>
                    <a:pt x="132219" y="200558"/>
                  </a:lnTo>
                  <a:lnTo>
                    <a:pt x="101714" y="200558"/>
                  </a:lnTo>
                  <a:lnTo>
                    <a:pt x="101714" y="96570"/>
                  </a:lnTo>
                  <a:lnTo>
                    <a:pt x="112569" y="48627"/>
                  </a:lnTo>
                  <a:lnTo>
                    <a:pt x="146437" y="23454"/>
                  </a:lnTo>
                  <a:lnTo>
                    <a:pt x="153352" y="22428"/>
                  </a:lnTo>
                  <a:lnTo>
                    <a:pt x="159778" y="22428"/>
                  </a:lnTo>
                  <a:lnTo>
                    <a:pt x="173685" y="54292"/>
                  </a:lnTo>
                  <a:lnTo>
                    <a:pt x="173685" y="200558"/>
                  </a:lnTo>
                  <a:lnTo>
                    <a:pt x="143446" y="200558"/>
                  </a:lnTo>
                  <a:lnTo>
                    <a:pt x="143446" y="216458"/>
                  </a:lnTo>
                  <a:lnTo>
                    <a:pt x="274624" y="216458"/>
                  </a:lnTo>
                  <a:lnTo>
                    <a:pt x="274624" y="200558"/>
                  </a:lnTo>
                  <a:lnTo>
                    <a:pt x="244894" y="200558"/>
                  </a:lnTo>
                  <a:lnTo>
                    <a:pt x="244894" y="58229"/>
                  </a:lnTo>
                  <a:lnTo>
                    <a:pt x="232733" y="18902"/>
                  </a:lnTo>
                  <a:lnTo>
                    <a:pt x="190950" y="587"/>
                  </a:lnTo>
                  <a:lnTo>
                    <a:pt x="180213" y="0"/>
                  </a:lnTo>
                  <a:close/>
                </a:path>
              </a:pathLst>
            </a:custGeom>
            <a:solidFill>
              <a:srgbClr val="5E44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170348" y="1943163"/>
              <a:ext cx="434759" cy="222986"/>
            </a:xfrm>
            <a:prstGeom prst="rect">
              <a:avLst/>
            </a:prstGeom>
          </p:spPr>
        </p:pic>
      </p:grpSp>
      <p:pic>
        <p:nvPicPr>
          <p:cNvPr id="35" name="object 35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598" y="0"/>
            <a:ext cx="627024" cy="246621"/>
          </a:xfrm>
          <a:prstGeom prst="rect">
            <a:avLst/>
          </a:prstGeom>
        </p:spPr>
      </p:pic>
      <p:grpSp>
        <p:nvGrpSpPr>
          <p:cNvPr id="36" name="object 36" descr=""/>
          <p:cNvGrpSpPr/>
          <p:nvPr/>
        </p:nvGrpSpPr>
        <p:grpSpPr>
          <a:xfrm>
            <a:off x="6682320" y="3401136"/>
            <a:ext cx="387350" cy="233045"/>
            <a:chOff x="6682320" y="3401136"/>
            <a:chExt cx="387350" cy="233045"/>
          </a:xfrm>
        </p:grpSpPr>
        <p:pic>
          <p:nvPicPr>
            <p:cNvPr id="37" name="object 3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82320" y="3401136"/>
              <a:ext cx="209016" cy="231139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911149" y="3458921"/>
              <a:ext cx="158165" cy="175005"/>
            </a:xfrm>
            <a:prstGeom prst="rect">
              <a:avLst/>
            </a:prstGeom>
          </p:spPr>
        </p:pic>
      </p:grpSp>
      <p:grpSp>
        <p:nvGrpSpPr>
          <p:cNvPr id="39" name="object 39" descr=""/>
          <p:cNvGrpSpPr/>
          <p:nvPr/>
        </p:nvGrpSpPr>
        <p:grpSpPr>
          <a:xfrm>
            <a:off x="7117194" y="3420617"/>
            <a:ext cx="511809" cy="213360"/>
            <a:chOff x="7117194" y="3420617"/>
            <a:chExt cx="511809" cy="213360"/>
          </a:xfrm>
        </p:grpSpPr>
        <p:pic>
          <p:nvPicPr>
            <p:cNvPr id="40" name="object 40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117194" y="3457270"/>
              <a:ext cx="176657" cy="176656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314641" y="3420617"/>
              <a:ext cx="314032" cy="213309"/>
            </a:xfrm>
            <a:prstGeom prst="rect">
              <a:avLst/>
            </a:prstGeom>
          </p:spPr>
        </p:pic>
      </p:grpSp>
      <p:pic>
        <p:nvPicPr>
          <p:cNvPr id="42" name="object 42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731341" y="3401136"/>
            <a:ext cx="375132" cy="232790"/>
          </a:xfrm>
          <a:prstGeom prst="rect">
            <a:avLst/>
          </a:prstGeom>
        </p:spPr>
      </p:pic>
      <p:grpSp>
        <p:nvGrpSpPr>
          <p:cNvPr id="43" name="object 43" descr=""/>
          <p:cNvGrpSpPr/>
          <p:nvPr/>
        </p:nvGrpSpPr>
        <p:grpSpPr>
          <a:xfrm>
            <a:off x="8170189" y="3457270"/>
            <a:ext cx="541655" cy="239395"/>
            <a:chOff x="8170189" y="3457270"/>
            <a:chExt cx="541655" cy="239395"/>
          </a:xfrm>
        </p:grpSpPr>
        <p:pic>
          <p:nvPicPr>
            <p:cNvPr id="44" name="object 44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170189" y="3457270"/>
              <a:ext cx="175983" cy="239064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376747" y="3457270"/>
              <a:ext cx="168880" cy="176657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569401" y="3457270"/>
              <a:ext cx="142316" cy="176657"/>
            </a:xfrm>
            <a:prstGeom prst="rect">
              <a:avLst/>
            </a:prstGeom>
          </p:spPr>
        </p:pic>
      </p:grpSp>
      <p:pic>
        <p:nvPicPr>
          <p:cNvPr id="47" name="object 47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826613" y="3457270"/>
            <a:ext cx="145630" cy="176656"/>
          </a:xfrm>
          <a:prstGeom prst="rect">
            <a:avLst/>
          </a:prstGeom>
        </p:spPr>
      </p:pic>
      <p:grpSp>
        <p:nvGrpSpPr>
          <p:cNvPr id="48" name="object 48" descr=""/>
          <p:cNvGrpSpPr/>
          <p:nvPr/>
        </p:nvGrpSpPr>
        <p:grpSpPr>
          <a:xfrm>
            <a:off x="9035960" y="3457270"/>
            <a:ext cx="280035" cy="177165"/>
            <a:chOff x="9035960" y="3457270"/>
            <a:chExt cx="280035" cy="177165"/>
          </a:xfrm>
        </p:grpSpPr>
        <p:pic>
          <p:nvPicPr>
            <p:cNvPr id="49" name="object 49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035960" y="3457270"/>
              <a:ext cx="87172" cy="175005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146760" y="3457270"/>
              <a:ext cx="168880" cy="176657"/>
            </a:xfrm>
            <a:prstGeom prst="rect">
              <a:avLst/>
            </a:prstGeom>
          </p:spPr>
        </p:pic>
      </p:grpSp>
      <p:pic>
        <p:nvPicPr>
          <p:cNvPr id="51" name="object 51" descr="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9450031" y="3457270"/>
            <a:ext cx="175983" cy="239064"/>
          </a:xfrm>
          <a:prstGeom prst="rect">
            <a:avLst/>
          </a:prstGeom>
        </p:spPr>
      </p:pic>
      <p:grpSp>
        <p:nvGrpSpPr>
          <p:cNvPr id="52" name="object 52" descr=""/>
          <p:cNvGrpSpPr/>
          <p:nvPr/>
        </p:nvGrpSpPr>
        <p:grpSpPr>
          <a:xfrm>
            <a:off x="9673907" y="3385616"/>
            <a:ext cx="601345" cy="248920"/>
            <a:chOff x="9673907" y="3385616"/>
            <a:chExt cx="601345" cy="248920"/>
          </a:xfrm>
        </p:grpSpPr>
        <p:pic>
          <p:nvPicPr>
            <p:cNvPr id="53" name="object 53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673907" y="3457270"/>
              <a:ext cx="87172" cy="175005"/>
            </a:xfrm>
            <a:prstGeom prst="rect">
              <a:avLst/>
            </a:prstGeom>
          </p:spPr>
        </p:pic>
        <p:pic>
          <p:nvPicPr>
            <p:cNvPr id="54" name="object 54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784693" y="3457270"/>
              <a:ext cx="168880" cy="176657"/>
            </a:xfrm>
            <a:prstGeom prst="rect">
              <a:avLst/>
            </a:prstGeom>
          </p:spPr>
        </p:pic>
        <p:sp>
          <p:nvSpPr>
            <p:cNvPr id="55" name="object 55" descr=""/>
            <p:cNvSpPr/>
            <p:nvPr/>
          </p:nvSpPr>
          <p:spPr>
            <a:xfrm>
              <a:off x="9991877" y="3532555"/>
              <a:ext cx="86995" cy="20955"/>
            </a:xfrm>
            <a:custGeom>
              <a:avLst/>
              <a:gdLst/>
              <a:ahLst/>
              <a:cxnLst/>
              <a:rect l="l" t="t" r="r" b="b"/>
              <a:pathLst>
                <a:path w="86995" h="20954">
                  <a:moveTo>
                    <a:pt x="86512" y="0"/>
                  </a:moveTo>
                  <a:lnTo>
                    <a:pt x="0" y="0"/>
                  </a:lnTo>
                  <a:lnTo>
                    <a:pt x="0" y="20472"/>
                  </a:lnTo>
                  <a:lnTo>
                    <a:pt x="86512" y="20472"/>
                  </a:lnTo>
                  <a:lnTo>
                    <a:pt x="865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6" name="object 56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107116" y="3385616"/>
              <a:ext cx="168059" cy="246659"/>
            </a:xfrm>
            <a:prstGeom prst="rect">
              <a:avLst/>
            </a:prstGeom>
          </p:spPr>
        </p:pic>
      </p:grpSp>
      <p:sp>
        <p:nvSpPr>
          <p:cNvPr id="57" name="object 57" descr=""/>
          <p:cNvSpPr/>
          <p:nvPr/>
        </p:nvSpPr>
        <p:spPr>
          <a:xfrm>
            <a:off x="10335285" y="3387267"/>
            <a:ext cx="23495" cy="245110"/>
          </a:xfrm>
          <a:custGeom>
            <a:avLst/>
            <a:gdLst/>
            <a:ahLst/>
            <a:cxnLst/>
            <a:rect l="l" t="t" r="r" b="b"/>
            <a:pathLst>
              <a:path w="23495" h="245110">
                <a:moveTo>
                  <a:pt x="23444" y="0"/>
                </a:moveTo>
                <a:lnTo>
                  <a:pt x="0" y="0"/>
                </a:lnTo>
                <a:lnTo>
                  <a:pt x="0" y="245008"/>
                </a:lnTo>
                <a:lnTo>
                  <a:pt x="23444" y="245008"/>
                </a:lnTo>
                <a:lnTo>
                  <a:pt x="234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 descr=""/>
          <p:cNvSpPr/>
          <p:nvPr/>
        </p:nvSpPr>
        <p:spPr>
          <a:xfrm>
            <a:off x="10424109" y="3387267"/>
            <a:ext cx="23495" cy="245110"/>
          </a:xfrm>
          <a:custGeom>
            <a:avLst/>
            <a:gdLst/>
            <a:ahLst/>
            <a:cxnLst/>
            <a:rect l="l" t="t" r="r" b="b"/>
            <a:pathLst>
              <a:path w="23495" h="245110">
                <a:moveTo>
                  <a:pt x="23444" y="0"/>
                </a:moveTo>
                <a:lnTo>
                  <a:pt x="0" y="0"/>
                </a:lnTo>
                <a:lnTo>
                  <a:pt x="0" y="245008"/>
                </a:lnTo>
                <a:lnTo>
                  <a:pt x="23444" y="245008"/>
                </a:lnTo>
                <a:lnTo>
                  <a:pt x="234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9" name="object 59" descr=""/>
          <p:cNvGrpSpPr/>
          <p:nvPr/>
        </p:nvGrpSpPr>
        <p:grpSpPr>
          <a:xfrm>
            <a:off x="10495614" y="3387267"/>
            <a:ext cx="375285" cy="247015"/>
            <a:chOff x="10495614" y="3387267"/>
            <a:chExt cx="375285" cy="247015"/>
          </a:xfrm>
        </p:grpSpPr>
        <p:pic>
          <p:nvPicPr>
            <p:cNvPr id="60" name="object 60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495614" y="3457270"/>
              <a:ext cx="168880" cy="176657"/>
            </a:xfrm>
            <a:prstGeom prst="rect">
              <a:avLst/>
            </a:prstGeom>
          </p:spPr>
        </p:pic>
        <p:pic>
          <p:nvPicPr>
            <p:cNvPr id="61" name="object 61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694872" y="3387267"/>
              <a:ext cx="175996" cy="246659"/>
            </a:xfrm>
            <a:prstGeom prst="rect">
              <a:avLst/>
            </a:prstGeom>
          </p:spPr>
        </p:pic>
      </p:grpSp>
      <p:sp>
        <p:nvSpPr>
          <p:cNvPr id="62" name="object 62" descr=""/>
          <p:cNvSpPr/>
          <p:nvPr/>
        </p:nvSpPr>
        <p:spPr>
          <a:xfrm>
            <a:off x="10921390" y="3597935"/>
            <a:ext cx="34925" cy="82550"/>
          </a:xfrm>
          <a:custGeom>
            <a:avLst/>
            <a:gdLst/>
            <a:ahLst/>
            <a:cxnLst/>
            <a:rect l="l" t="t" r="r" b="b"/>
            <a:pathLst>
              <a:path w="34925" h="82550">
                <a:moveTo>
                  <a:pt x="34544" y="21462"/>
                </a:moveTo>
                <a:lnTo>
                  <a:pt x="15189" y="21462"/>
                </a:lnTo>
                <a:lnTo>
                  <a:pt x="17767" y="35322"/>
                </a:lnTo>
                <a:lnTo>
                  <a:pt x="17830" y="35661"/>
                </a:lnTo>
                <a:lnTo>
                  <a:pt x="11812" y="35661"/>
                </a:lnTo>
                <a:lnTo>
                  <a:pt x="660" y="82550"/>
                </a:lnTo>
                <a:lnTo>
                  <a:pt x="16510" y="82550"/>
                </a:lnTo>
                <a:lnTo>
                  <a:pt x="30378" y="36982"/>
                </a:lnTo>
                <a:lnTo>
                  <a:pt x="30851" y="35661"/>
                </a:lnTo>
                <a:lnTo>
                  <a:pt x="12763" y="35661"/>
                </a:lnTo>
                <a:lnTo>
                  <a:pt x="11892" y="35322"/>
                </a:lnTo>
                <a:lnTo>
                  <a:pt x="30972" y="35322"/>
                </a:lnTo>
                <a:lnTo>
                  <a:pt x="31442" y="34010"/>
                </a:lnTo>
                <a:lnTo>
                  <a:pt x="32359" y="31254"/>
                </a:lnTo>
                <a:lnTo>
                  <a:pt x="33680" y="26860"/>
                </a:lnTo>
                <a:lnTo>
                  <a:pt x="34124" y="24879"/>
                </a:lnTo>
                <a:lnTo>
                  <a:pt x="34544" y="21462"/>
                </a:lnTo>
                <a:close/>
              </a:path>
              <a:path w="34925" h="82550">
                <a:moveTo>
                  <a:pt x="15189" y="21462"/>
                </a:moveTo>
                <a:lnTo>
                  <a:pt x="11892" y="35322"/>
                </a:lnTo>
                <a:lnTo>
                  <a:pt x="12763" y="35661"/>
                </a:lnTo>
                <a:lnTo>
                  <a:pt x="17830" y="35661"/>
                </a:lnTo>
                <a:lnTo>
                  <a:pt x="15189" y="21462"/>
                </a:lnTo>
                <a:close/>
              </a:path>
              <a:path w="34925" h="82550">
                <a:moveTo>
                  <a:pt x="22567" y="0"/>
                </a:moveTo>
                <a:lnTo>
                  <a:pt x="12649" y="0"/>
                </a:lnTo>
                <a:lnTo>
                  <a:pt x="8235" y="1765"/>
                </a:lnTo>
                <a:lnTo>
                  <a:pt x="8403" y="1765"/>
                </a:lnTo>
                <a:lnTo>
                  <a:pt x="1701" y="8255"/>
                </a:lnTo>
                <a:lnTo>
                  <a:pt x="0" y="12547"/>
                </a:lnTo>
                <a:lnTo>
                  <a:pt x="0" y="23114"/>
                </a:lnTo>
                <a:lnTo>
                  <a:pt x="1701" y="27406"/>
                </a:lnTo>
                <a:lnTo>
                  <a:pt x="8521" y="34010"/>
                </a:lnTo>
                <a:lnTo>
                  <a:pt x="11892" y="35322"/>
                </a:lnTo>
                <a:lnTo>
                  <a:pt x="15189" y="21462"/>
                </a:lnTo>
                <a:lnTo>
                  <a:pt x="34555" y="21462"/>
                </a:lnTo>
                <a:lnTo>
                  <a:pt x="34671" y="12992"/>
                </a:lnTo>
                <a:lnTo>
                  <a:pt x="33070" y="8801"/>
                </a:lnTo>
                <a:lnTo>
                  <a:pt x="26695" y="1765"/>
                </a:lnTo>
                <a:lnTo>
                  <a:pt x="225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3" name="object 63" descr="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1075251" y="3387267"/>
            <a:ext cx="175996" cy="246659"/>
          </a:xfrm>
          <a:prstGeom prst="rect">
            <a:avLst/>
          </a:prstGeom>
        </p:spPr>
      </p:pic>
      <p:grpSp>
        <p:nvGrpSpPr>
          <p:cNvPr id="64" name="object 64" descr=""/>
          <p:cNvGrpSpPr/>
          <p:nvPr/>
        </p:nvGrpSpPr>
        <p:grpSpPr>
          <a:xfrm>
            <a:off x="11316627" y="3387267"/>
            <a:ext cx="2266315" cy="293370"/>
            <a:chOff x="11316627" y="3387267"/>
            <a:chExt cx="2266315" cy="293370"/>
          </a:xfrm>
        </p:grpSpPr>
        <p:pic>
          <p:nvPicPr>
            <p:cNvPr id="65" name="object 65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316627" y="3457270"/>
              <a:ext cx="247992" cy="176656"/>
            </a:xfrm>
            <a:prstGeom prst="rect">
              <a:avLst/>
            </a:prstGeom>
          </p:spPr>
        </p:pic>
        <p:sp>
          <p:nvSpPr>
            <p:cNvPr id="66" name="object 66" descr=""/>
            <p:cNvSpPr/>
            <p:nvPr/>
          </p:nvSpPr>
          <p:spPr>
            <a:xfrm>
              <a:off x="11594998" y="3458921"/>
              <a:ext cx="285115" cy="173355"/>
            </a:xfrm>
            <a:custGeom>
              <a:avLst/>
              <a:gdLst/>
              <a:ahLst/>
              <a:cxnLst/>
              <a:rect l="l" t="t" r="r" b="b"/>
              <a:pathLst>
                <a:path w="285115" h="173354">
                  <a:moveTo>
                    <a:pt x="22440" y="0"/>
                  </a:moveTo>
                  <a:lnTo>
                    <a:pt x="0" y="0"/>
                  </a:lnTo>
                  <a:lnTo>
                    <a:pt x="65379" y="173354"/>
                  </a:lnTo>
                  <a:lnTo>
                    <a:pt x="87490" y="173354"/>
                  </a:lnTo>
                  <a:lnTo>
                    <a:pt x="92340" y="160807"/>
                  </a:lnTo>
                  <a:lnTo>
                    <a:pt x="71640" y="160807"/>
                  </a:lnTo>
                  <a:lnTo>
                    <a:pt x="76809" y="147202"/>
                  </a:lnTo>
                  <a:lnTo>
                    <a:pt x="22440" y="0"/>
                  </a:lnTo>
                  <a:close/>
                </a:path>
                <a:path w="285115" h="173354">
                  <a:moveTo>
                    <a:pt x="161194" y="22123"/>
                  </a:moveTo>
                  <a:lnTo>
                    <a:pt x="145948" y="22123"/>
                  </a:lnTo>
                  <a:lnTo>
                    <a:pt x="142471" y="31119"/>
                  </a:lnTo>
                  <a:lnTo>
                    <a:pt x="197129" y="173354"/>
                  </a:lnTo>
                  <a:lnTo>
                    <a:pt x="219240" y="173354"/>
                  </a:lnTo>
                  <a:lnTo>
                    <a:pt x="223997" y="160807"/>
                  </a:lnTo>
                  <a:lnTo>
                    <a:pt x="203073" y="160807"/>
                  </a:lnTo>
                  <a:lnTo>
                    <a:pt x="208185" y="147202"/>
                  </a:lnTo>
                  <a:lnTo>
                    <a:pt x="161194" y="22123"/>
                  </a:lnTo>
                  <a:close/>
                </a:path>
                <a:path w="285115" h="173354">
                  <a:moveTo>
                    <a:pt x="76860" y="147202"/>
                  </a:moveTo>
                  <a:lnTo>
                    <a:pt x="71640" y="160807"/>
                  </a:lnTo>
                  <a:lnTo>
                    <a:pt x="81889" y="160807"/>
                  </a:lnTo>
                  <a:lnTo>
                    <a:pt x="76860" y="147202"/>
                  </a:lnTo>
                  <a:close/>
                </a:path>
                <a:path w="285115" h="173354">
                  <a:moveTo>
                    <a:pt x="152882" y="0"/>
                  </a:moveTo>
                  <a:lnTo>
                    <a:pt x="132740" y="0"/>
                  </a:lnTo>
                  <a:lnTo>
                    <a:pt x="76860" y="147202"/>
                  </a:lnTo>
                  <a:lnTo>
                    <a:pt x="81889" y="160807"/>
                  </a:lnTo>
                  <a:lnTo>
                    <a:pt x="92340" y="160807"/>
                  </a:lnTo>
                  <a:lnTo>
                    <a:pt x="142471" y="31119"/>
                  </a:lnTo>
                  <a:lnTo>
                    <a:pt x="139014" y="22123"/>
                  </a:lnTo>
                  <a:lnTo>
                    <a:pt x="161194" y="22123"/>
                  </a:lnTo>
                  <a:lnTo>
                    <a:pt x="152882" y="0"/>
                  </a:lnTo>
                  <a:close/>
                </a:path>
                <a:path w="285115" h="173354">
                  <a:moveTo>
                    <a:pt x="208185" y="147202"/>
                  </a:moveTo>
                  <a:lnTo>
                    <a:pt x="203073" y="160807"/>
                  </a:lnTo>
                  <a:lnTo>
                    <a:pt x="213296" y="160807"/>
                  </a:lnTo>
                  <a:lnTo>
                    <a:pt x="208185" y="147202"/>
                  </a:lnTo>
                  <a:close/>
                </a:path>
                <a:path w="285115" h="173354">
                  <a:moveTo>
                    <a:pt x="284962" y="0"/>
                  </a:moveTo>
                  <a:lnTo>
                    <a:pt x="263499" y="0"/>
                  </a:lnTo>
                  <a:lnTo>
                    <a:pt x="208185" y="147202"/>
                  </a:lnTo>
                  <a:lnTo>
                    <a:pt x="213296" y="160807"/>
                  </a:lnTo>
                  <a:lnTo>
                    <a:pt x="223997" y="160807"/>
                  </a:lnTo>
                  <a:lnTo>
                    <a:pt x="284962" y="0"/>
                  </a:lnTo>
                  <a:close/>
                </a:path>
                <a:path w="285115" h="173354">
                  <a:moveTo>
                    <a:pt x="145948" y="22123"/>
                  </a:moveTo>
                  <a:lnTo>
                    <a:pt x="139014" y="22123"/>
                  </a:lnTo>
                  <a:lnTo>
                    <a:pt x="142471" y="31119"/>
                  </a:lnTo>
                  <a:lnTo>
                    <a:pt x="145948" y="221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7" name="object 67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1898439" y="3387267"/>
              <a:ext cx="1684058" cy="293217"/>
            </a:xfrm>
            <a:prstGeom prst="rect">
              <a:avLst/>
            </a:prstGeom>
          </p:spPr>
        </p:pic>
      </p:grpSp>
      <p:pic>
        <p:nvPicPr>
          <p:cNvPr id="68" name="object 68" descr="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3704596" y="3457270"/>
            <a:ext cx="145630" cy="176656"/>
          </a:xfrm>
          <a:prstGeom prst="rect">
            <a:avLst/>
          </a:prstGeom>
        </p:spPr>
      </p:pic>
      <p:pic>
        <p:nvPicPr>
          <p:cNvPr id="69" name="object 69" descr="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3913891" y="3457270"/>
            <a:ext cx="159816" cy="175005"/>
          </a:xfrm>
          <a:prstGeom prst="rect">
            <a:avLst/>
          </a:prstGeom>
        </p:spPr>
      </p:pic>
      <p:pic>
        <p:nvPicPr>
          <p:cNvPr id="70" name="object 70" descr="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4119606" y="3387267"/>
            <a:ext cx="175996" cy="246659"/>
          </a:xfrm>
          <a:prstGeom prst="rect">
            <a:avLst/>
          </a:prstGeom>
        </p:spPr>
      </p:pic>
      <p:sp>
        <p:nvSpPr>
          <p:cNvPr id="71" name="object 71" descr=""/>
          <p:cNvSpPr/>
          <p:nvPr/>
        </p:nvSpPr>
        <p:spPr>
          <a:xfrm>
            <a:off x="6714680" y="3895267"/>
            <a:ext cx="23495" cy="245110"/>
          </a:xfrm>
          <a:custGeom>
            <a:avLst/>
            <a:gdLst/>
            <a:ahLst/>
            <a:cxnLst/>
            <a:rect l="l" t="t" r="r" b="b"/>
            <a:pathLst>
              <a:path w="23495" h="245110">
                <a:moveTo>
                  <a:pt x="23444" y="0"/>
                </a:moveTo>
                <a:lnTo>
                  <a:pt x="0" y="0"/>
                </a:lnTo>
                <a:lnTo>
                  <a:pt x="0" y="245008"/>
                </a:lnTo>
                <a:lnTo>
                  <a:pt x="23444" y="245008"/>
                </a:lnTo>
                <a:lnTo>
                  <a:pt x="234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2" name="object 72" descr=""/>
          <p:cNvGrpSpPr/>
          <p:nvPr/>
        </p:nvGrpSpPr>
        <p:grpSpPr>
          <a:xfrm>
            <a:off x="6786185" y="3965270"/>
            <a:ext cx="343535" cy="177165"/>
            <a:chOff x="6786185" y="3965270"/>
            <a:chExt cx="343535" cy="177165"/>
          </a:xfrm>
        </p:grpSpPr>
        <p:pic>
          <p:nvPicPr>
            <p:cNvPr id="73" name="object 73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786185" y="3965270"/>
              <a:ext cx="168879" cy="176657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983462" y="3965270"/>
              <a:ext cx="145630" cy="176656"/>
            </a:xfrm>
            <a:prstGeom prst="rect">
              <a:avLst/>
            </a:prstGeom>
          </p:spPr>
        </p:pic>
      </p:grpSp>
      <p:sp>
        <p:nvSpPr>
          <p:cNvPr id="75" name="object 75" descr=""/>
          <p:cNvSpPr/>
          <p:nvPr/>
        </p:nvSpPr>
        <p:spPr>
          <a:xfrm>
            <a:off x="7192810" y="3895267"/>
            <a:ext cx="265430" cy="245110"/>
          </a:xfrm>
          <a:custGeom>
            <a:avLst/>
            <a:gdLst/>
            <a:ahLst/>
            <a:cxnLst/>
            <a:rect l="l" t="t" r="r" b="b"/>
            <a:pathLst>
              <a:path w="265429" h="245110">
                <a:moveTo>
                  <a:pt x="163118" y="245008"/>
                </a:moveTo>
                <a:lnTo>
                  <a:pt x="81826" y="142481"/>
                </a:lnTo>
                <a:lnTo>
                  <a:pt x="87845" y="136715"/>
                </a:lnTo>
                <a:lnTo>
                  <a:pt x="155841" y="71653"/>
                </a:lnTo>
                <a:lnTo>
                  <a:pt x="127127" y="71653"/>
                </a:lnTo>
                <a:lnTo>
                  <a:pt x="23444" y="166141"/>
                </a:lnTo>
                <a:lnTo>
                  <a:pt x="23444" y="0"/>
                </a:lnTo>
                <a:lnTo>
                  <a:pt x="0" y="0"/>
                </a:lnTo>
                <a:lnTo>
                  <a:pt x="0" y="245008"/>
                </a:lnTo>
                <a:lnTo>
                  <a:pt x="23444" y="245008"/>
                </a:lnTo>
                <a:lnTo>
                  <a:pt x="23444" y="200101"/>
                </a:lnTo>
                <a:lnTo>
                  <a:pt x="23444" y="195529"/>
                </a:lnTo>
                <a:lnTo>
                  <a:pt x="64350" y="157721"/>
                </a:lnTo>
                <a:lnTo>
                  <a:pt x="134391" y="245008"/>
                </a:lnTo>
                <a:lnTo>
                  <a:pt x="163118" y="245008"/>
                </a:lnTo>
                <a:close/>
              </a:path>
              <a:path w="265429" h="245110">
                <a:moveTo>
                  <a:pt x="264807" y="145288"/>
                </a:moveTo>
                <a:lnTo>
                  <a:pt x="178295" y="145288"/>
                </a:lnTo>
                <a:lnTo>
                  <a:pt x="178295" y="165747"/>
                </a:lnTo>
                <a:lnTo>
                  <a:pt x="264807" y="165747"/>
                </a:lnTo>
                <a:lnTo>
                  <a:pt x="264807" y="145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6" name="object 76" descr="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7510132" y="3965270"/>
            <a:ext cx="175983" cy="239064"/>
          </a:xfrm>
          <a:prstGeom prst="rect">
            <a:avLst/>
          </a:prstGeom>
        </p:spPr>
      </p:pic>
      <p:grpSp>
        <p:nvGrpSpPr>
          <p:cNvPr id="77" name="object 77" descr=""/>
          <p:cNvGrpSpPr/>
          <p:nvPr/>
        </p:nvGrpSpPr>
        <p:grpSpPr>
          <a:xfrm>
            <a:off x="7734007" y="3893616"/>
            <a:ext cx="671195" cy="248920"/>
            <a:chOff x="7734007" y="3893616"/>
            <a:chExt cx="671195" cy="248920"/>
          </a:xfrm>
        </p:grpSpPr>
        <p:pic>
          <p:nvPicPr>
            <p:cNvPr id="78" name="object 78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7734007" y="3965270"/>
              <a:ext cx="87172" cy="175005"/>
            </a:xfrm>
            <a:prstGeom prst="rect">
              <a:avLst/>
            </a:prstGeom>
          </p:spPr>
        </p:pic>
        <p:pic>
          <p:nvPicPr>
            <p:cNvPr id="79" name="object 79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7844637" y="3965270"/>
              <a:ext cx="176657" cy="176656"/>
            </a:xfrm>
            <a:prstGeom prst="rect">
              <a:avLst/>
            </a:prstGeom>
          </p:spPr>
        </p:pic>
        <p:pic>
          <p:nvPicPr>
            <p:cNvPr id="80" name="object 80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051672" y="3965270"/>
              <a:ext cx="176657" cy="176656"/>
            </a:xfrm>
            <a:prstGeom prst="rect">
              <a:avLst/>
            </a:prstGeom>
          </p:spPr>
        </p:pic>
        <p:pic>
          <p:nvPicPr>
            <p:cNvPr id="81" name="object 81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8249119" y="3893616"/>
              <a:ext cx="155498" cy="248310"/>
            </a:xfrm>
            <a:prstGeom prst="rect">
              <a:avLst/>
            </a:prstGeom>
          </p:spPr>
        </p:pic>
      </p:grpSp>
      <p:grpSp>
        <p:nvGrpSpPr>
          <p:cNvPr id="82" name="object 82" descr=""/>
          <p:cNvGrpSpPr/>
          <p:nvPr/>
        </p:nvGrpSpPr>
        <p:grpSpPr>
          <a:xfrm>
            <a:off x="8520836" y="3895267"/>
            <a:ext cx="764540" cy="247015"/>
            <a:chOff x="8520836" y="3895267"/>
            <a:chExt cx="764540" cy="247015"/>
          </a:xfrm>
        </p:grpSpPr>
        <p:sp>
          <p:nvSpPr>
            <p:cNvPr id="83" name="object 83" descr=""/>
            <p:cNvSpPr/>
            <p:nvPr/>
          </p:nvSpPr>
          <p:spPr>
            <a:xfrm>
              <a:off x="8520836" y="3895267"/>
              <a:ext cx="410845" cy="245110"/>
            </a:xfrm>
            <a:custGeom>
              <a:avLst/>
              <a:gdLst/>
              <a:ahLst/>
              <a:cxnLst/>
              <a:rect l="l" t="t" r="r" b="b"/>
              <a:pathLst>
                <a:path w="410845" h="245110">
                  <a:moveTo>
                    <a:pt x="342760" y="13868"/>
                  </a:moveTo>
                  <a:lnTo>
                    <a:pt x="319303" y="13868"/>
                  </a:lnTo>
                  <a:lnTo>
                    <a:pt x="251587" y="213969"/>
                  </a:lnTo>
                  <a:lnTo>
                    <a:pt x="191706" y="38633"/>
                  </a:lnTo>
                  <a:lnTo>
                    <a:pt x="183261" y="13868"/>
                  </a:lnTo>
                  <a:lnTo>
                    <a:pt x="160807" y="13868"/>
                  </a:lnTo>
                  <a:lnTo>
                    <a:pt x="91897" y="213080"/>
                  </a:lnTo>
                  <a:lnTo>
                    <a:pt x="25107" y="13868"/>
                  </a:lnTo>
                  <a:lnTo>
                    <a:pt x="0" y="13868"/>
                  </a:lnTo>
                  <a:lnTo>
                    <a:pt x="77927" y="245008"/>
                  </a:lnTo>
                  <a:lnTo>
                    <a:pt x="103352" y="245008"/>
                  </a:lnTo>
                  <a:lnTo>
                    <a:pt x="108026" y="231470"/>
                  </a:lnTo>
                  <a:lnTo>
                    <a:pt x="171361" y="48196"/>
                  </a:lnTo>
                  <a:lnTo>
                    <a:pt x="239064" y="245008"/>
                  </a:lnTo>
                  <a:lnTo>
                    <a:pt x="264833" y="245008"/>
                  </a:lnTo>
                  <a:lnTo>
                    <a:pt x="269392" y="231470"/>
                  </a:lnTo>
                  <a:lnTo>
                    <a:pt x="342760" y="13868"/>
                  </a:lnTo>
                  <a:close/>
                </a:path>
                <a:path w="410845" h="245110">
                  <a:moveTo>
                    <a:pt x="404837" y="71653"/>
                  </a:moveTo>
                  <a:lnTo>
                    <a:pt x="381393" y="71653"/>
                  </a:lnTo>
                  <a:lnTo>
                    <a:pt x="381393" y="245008"/>
                  </a:lnTo>
                  <a:lnTo>
                    <a:pt x="404837" y="245008"/>
                  </a:lnTo>
                  <a:lnTo>
                    <a:pt x="404837" y="71653"/>
                  </a:lnTo>
                  <a:close/>
                </a:path>
                <a:path w="410845" h="245110">
                  <a:moveTo>
                    <a:pt x="410451" y="11557"/>
                  </a:moveTo>
                  <a:lnTo>
                    <a:pt x="408914" y="7975"/>
                  </a:lnTo>
                  <a:lnTo>
                    <a:pt x="408800" y="7708"/>
                  </a:lnTo>
                  <a:lnTo>
                    <a:pt x="402259" y="1600"/>
                  </a:lnTo>
                  <a:lnTo>
                    <a:pt x="398106" y="0"/>
                  </a:lnTo>
                  <a:lnTo>
                    <a:pt x="388442" y="0"/>
                  </a:lnTo>
                  <a:lnTo>
                    <a:pt x="384352" y="1600"/>
                  </a:lnTo>
                  <a:lnTo>
                    <a:pt x="377761" y="7975"/>
                  </a:lnTo>
                  <a:lnTo>
                    <a:pt x="376110" y="11887"/>
                  </a:lnTo>
                  <a:lnTo>
                    <a:pt x="376110" y="21132"/>
                  </a:lnTo>
                  <a:lnTo>
                    <a:pt x="377761" y="25095"/>
                  </a:lnTo>
                  <a:lnTo>
                    <a:pt x="384352" y="31699"/>
                  </a:lnTo>
                  <a:lnTo>
                    <a:pt x="388442" y="33350"/>
                  </a:lnTo>
                  <a:lnTo>
                    <a:pt x="398335" y="33350"/>
                  </a:lnTo>
                  <a:lnTo>
                    <a:pt x="402463" y="31699"/>
                  </a:lnTo>
                  <a:lnTo>
                    <a:pt x="408851" y="25095"/>
                  </a:lnTo>
                  <a:lnTo>
                    <a:pt x="410400" y="21132"/>
                  </a:lnTo>
                  <a:lnTo>
                    <a:pt x="410451" y="115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4" name="object 84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8963977" y="3928617"/>
              <a:ext cx="118541" cy="213309"/>
            </a:xfrm>
            <a:prstGeom prst="rect">
              <a:avLst/>
            </a:prstGeom>
          </p:spPr>
        </p:pic>
        <p:pic>
          <p:nvPicPr>
            <p:cNvPr id="85" name="object 85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125102" y="3895267"/>
              <a:ext cx="159816" cy="245008"/>
            </a:xfrm>
            <a:prstGeom prst="rect">
              <a:avLst/>
            </a:prstGeom>
          </p:spPr>
        </p:pic>
      </p:grpSp>
      <p:pic>
        <p:nvPicPr>
          <p:cNvPr id="86" name="object 86" descr="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9433191" y="3966921"/>
            <a:ext cx="158165" cy="175005"/>
          </a:xfrm>
          <a:prstGeom prst="rect">
            <a:avLst/>
          </a:prstGeom>
        </p:spPr>
      </p:pic>
      <p:pic>
        <p:nvPicPr>
          <p:cNvPr id="87" name="object 87" descr="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9656724" y="3965270"/>
            <a:ext cx="175983" cy="239064"/>
          </a:xfrm>
          <a:prstGeom prst="rect">
            <a:avLst/>
          </a:prstGeom>
        </p:spPr>
      </p:pic>
      <p:pic>
        <p:nvPicPr>
          <p:cNvPr id="88" name="object 88" descr="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9940035" y="3928617"/>
            <a:ext cx="314020" cy="213309"/>
          </a:xfrm>
          <a:prstGeom prst="rect">
            <a:avLst/>
          </a:prstGeom>
        </p:spPr>
      </p:pic>
      <p:grpSp>
        <p:nvGrpSpPr>
          <p:cNvPr id="89" name="object 89" descr=""/>
          <p:cNvGrpSpPr/>
          <p:nvPr/>
        </p:nvGrpSpPr>
        <p:grpSpPr>
          <a:xfrm>
            <a:off x="10358716" y="3907154"/>
            <a:ext cx="1830070" cy="235585"/>
            <a:chOff x="10358716" y="3907154"/>
            <a:chExt cx="1830070" cy="235585"/>
          </a:xfrm>
        </p:grpSpPr>
        <p:pic>
          <p:nvPicPr>
            <p:cNvPr id="90" name="object 90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0358716" y="3909136"/>
              <a:ext cx="167081" cy="233121"/>
            </a:xfrm>
            <a:prstGeom prst="rect">
              <a:avLst/>
            </a:prstGeom>
          </p:spPr>
        </p:pic>
        <p:pic>
          <p:nvPicPr>
            <p:cNvPr id="91" name="object 91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0559147" y="3907154"/>
              <a:ext cx="184581" cy="235102"/>
            </a:xfrm>
            <a:prstGeom prst="rect">
              <a:avLst/>
            </a:prstGeom>
          </p:spPr>
        </p:pic>
        <p:pic>
          <p:nvPicPr>
            <p:cNvPr id="92" name="object 92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0777727" y="3907154"/>
              <a:ext cx="184581" cy="235102"/>
            </a:xfrm>
            <a:prstGeom prst="rect">
              <a:avLst/>
            </a:prstGeom>
          </p:spPr>
        </p:pic>
        <p:sp>
          <p:nvSpPr>
            <p:cNvPr id="93" name="object 93" descr=""/>
            <p:cNvSpPr/>
            <p:nvPr/>
          </p:nvSpPr>
          <p:spPr>
            <a:xfrm>
              <a:off x="10996320" y="3907154"/>
              <a:ext cx="541020" cy="235585"/>
            </a:xfrm>
            <a:custGeom>
              <a:avLst/>
              <a:gdLst/>
              <a:ahLst/>
              <a:cxnLst/>
              <a:rect l="l" t="t" r="r" b="b"/>
              <a:pathLst>
                <a:path w="541020" h="235585">
                  <a:moveTo>
                    <a:pt x="184581" y="117551"/>
                  </a:moveTo>
                  <a:lnTo>
                    <a:pt x="177800" y="68110"/>
                  </a:lnTo>
                  <a:lnTo>
                    <a:pt x="160147" y="33756"/>
                  </a:lnTo>
                  <a:lnTo>
                    <a:pt x="160147" y="117551"/>
                  </a:lnTo>
                  <a:lnTo>
                    <a:pt x="159600" y="132461"/>
                  </a:lnTo>
                  <a:lnTo>
                    <a:pt x="151574" y="169887"/>
                  </a:lnTo>
                  <a:lnTo>
                    <a:pt x="127800" y="202234"/>
                  </a:lnTo>
                  <a:lnTo>
                    <a:pt x="92138" y="213296"/>
                  </a:lnTo>
                  <a:lnTo>
                    <a:pt x="82499" y="212610"/>
                  </a:lnTo>
                  <a:lnTo>
                    <a:pt x="43014" y="188620"/>
                  </a:lnTo>
                  <a:lnTo>
                    <a:pt x="26250" y="146151"/>
                  </a:lnTo>
                  <a:lnTo>
                    <a:pt x="24117" y="117551"/>
                  </a:lnTo>
                  <a:lnTo>
                    <a:pt x="24650" y="102654"/>
                  </a:lnTo>
                  <a:lnTo>
                    <a:pt x="32689" y="65201"/>
                  </a:lnTo>
                  <a:lnTo>
                    <a:pt x="56807" y="32854"/>
                  </a:lnTo>
                  <a:lnTo>
                    <a:pt x="91719" y="21818"/>
                  </a:lnTo>
                  <a:lnTo>
                    <a:pt x="92557" y="21818"/>
                  </a:lnTo>
                  <a:lnTo>
                    <a:pt x="134962" y="39027"/>
                  </a:lnTo>
                  <a:lnTo>
                    <a:pt x="155321" y="76479"/>
                  </a:lnTo>
                  <a:lnTo>
                    <a:pt x="160147" y="117551"/>
                  </a:lnTo>
                  <a:lnTo>
                    <a:pt x="160147" y="33756"/>
                  </a:lnTo>
                  <a:lnTo>
                    <a:pt x="128892" y="7899"/>
                  </a:lnTo>
                  <a:lnTo>
                    <a:pt x="92138" y="0"/>
                  </a:lnTo>
                  <a:lnTo>
                    <a:pt x="79133" y="889"/>
                  </a:lnTo>
                  <a:lnTo>
                    <a:pt x="34734" y="21818"/>
                  </a:lnTo>
                  <a:lnTo>
                    <a:pt x="11899" y="54305"/>
                  </a:lnTo>
                  <a:lnTo>
                    <a:pt x="736" y="99733"/>
                  </a:lnTo>
                  <a:lnTo>
                    <a:pt x="0" y="117551"/>
                  </a:lnTo>
                  <a:lnTo>
                    <a:pt x="622" y="132461"/>
                  </a:lnTo>
                  <a:lnTo>
                    <a:pt x="736" y="135382"/>
                  </a:lnTo>
                  <a:lnTo>
                    <a:pt x="11899" y="180771"/>
                  </a:lnTo>
                  <a:lnTo>
                    <a:pt x="34759" y="213296"/>
                  </a:lnTo>
                  <a:lnTo>
                    <a:pt x="79133" y="234226"/>
                  </a:lnTo>
                  <a:lnTo>
                    <a:pt x="92138" y="235102"/>
                  </a:lnTo>
                  <a:lnTo>
                    <a:pt x="105130" y="234226"/>
                  </a:lnTo>
                  <a:lnTo>
                    <a:pt x="117386" y="231597"/>
                  </a:lnTo>
                  <a:lnTo>
                    <a:pt x="128892" y="227215"/>
                  </a:lnTo>
                  <a:lnTo>
                    <a:pt x="139674" y="221056"/>
                  </a:lnTo>
                  <a:lnTo>
                    <a:pt x="149504" y="213296"/>
                  </a:lnTo>
                  <a:lnTo>
                    <a:pt x="172529" y="180771"/>
                  </a:lnTo>
                  <a:lnTo>
                    <a:pt x="183819" y="135382"/>
                  </a:lnTo>
                  <a:lnTo>
                    <a:pt x="184581" y="117551"/>
                  </a:lnTo>
                  <a:close/>
                </a:path>
                <a:path w="541020" h="235585">
                  <a:moveTo>
                    <a:pt x="366534" y="135039"/>
                  </a:moveTo>
                  <a:lnTo>
                    <a:pt x="201434" y="135039"/>
                  </a:lnTo>
                  <a:lnTo>
                    <a:pt x="201434" y="151892"/>
                  </a:lnTo>
                  <a:lnTo>
                    <a:pt x="366534" y="151892"/>
                  </a:lnTo>
                  <a:lnTo>
                    <a:pt x="366534" y="135039"/>
                  </a:lnTo>
                  <a:close/>
                </a:path>
                <a:path w="541020" h="235585">
                  <a:moveTo>
                    <a:pt x="540537" y="165100"/>
                  </a:moveTo>
                  <a:lnTo>
                    <a:pt x="539940" y="155194"/>
                  </a:lnTo>
                  <a:lnTo>
                    <a:pt x="538213" y="146126"/>
                  </a:lnTo>
                  <a:lnTo>
                    <a:pt x="538175" y="145910"/>
                  </a:lnTo>
                  <a:lnTo>
                    <a:pt x="510413" y="110045"/>
                  </a:lnTo>
                  <a:lnTo>
                    <a:pt x="507479" y="108635"/>
                  </a:lnTo>
                  <a:lnTo>
                    <a:pt x="500583" y="105321"/>
                  </a:lnTo>
                  <a:lnTo>
                    <a:pt x="489140" y="101574"/>
                  </a:lnTo>
                  <a:lnTo>
                    <a:pt x="475983" y="98894"/>
                  </a:lnTo>
                  <a:lnTo>
                    <a:pt x="461073" y="97282"/>
                  </a:lnTo>
                  <a:lnTo>
                    <a:pt x="444449" y="96735"/>
                  </a:lnTo>
                  <a:lnTo>
                    <a:pt x="414667" y="96735"/>
                  </a:lnTo>
                  <a:lnTo>
                    <a:pt x="422427" y="23114"/>
                  </a:lnTo>
                  <a:lnTo>
                    <a:pt x="528332" y="23114"/>
                  </a:lnTo>
                  <a:lnTo>
                    <a:pt x="528332" y="11557"/>
                  </a:lnTo>
                  <a:lnTo>
                    <a:pt x="528332" y="1981"/>
                  </a:lnTo>
                  <a:lnTo>
                    <a:pt x="401866" y="1981"/>
                  </a:lnTo>
                  <a:lnTo>
                    <a:pt x="389966" y="117881"/>
                  </a:lnTo>
                  <a:lnTo>
                    <a:pt x="439166" y="117881"/>
                  </a:lnTo>
                  <a:lnTo>
                    <a:pt x="453072" y="118262"/>
                  </a:lnTo>
                  <a:lnTo>
                    <a:pt x="493204" y="127101"/>
                  </a:lnTo>
                  <a:lnTo>
                    <a:pt x="515988" y="158915"/>
                  </a:lnTo>
                  <a:lnTo>
                    <a:pt x="516369" y="165100"/>
                  </a:lnTo>
                  <a:lnTo>
                    <a:pt x="516432" y="166090"/>
                  </a:lnTo>
                  <a:lnTo>
                    <a:pt x="492518" y="205968"/>
                  </a:lnTo>
                  <a:lnTo>
                    <a:pt x="456349" y="213296"/>
                  </a:lnTo>
                  <a:lnTo>
                    <a:pt x="445465" y="212826"/>
                  </a:lnTo>
                  <a:lnTo>
                    <a:pt x="406234" y="201676"/>
                  </a:lnTo>
                  <a:lnTo>
                    <a:pt x="385356" y="186563"/>
                  </a:lnTo>
                  <a:lnTo>
                    <a:pt x="373799" y="205384"/>
                  </a:lnTo>
                  <a:lnTo>
                    <a:pt x="409448" y="227012"/>
                  </a:lnTo>
                  <a:lnTo>
                    <a:pt x="456666" y="235102"/>
                  </a:lnTo>
                  <a:lnTo>
                    <a:pt x="468591" y="234607"/>
                  </a:lnTo>
                  <a:lnTo>
                    <a:pt x="469747" y="234607"/>
                  </a:lnTo>
                  <a:lnTo>
                    <a:pt x="512216" y="220814"/>
                  </a:lnTo>
                  <a:lnTo>
                    <a:pt x="521258" y="213296"/>
                  </a:lnTo>
                  <a:lnTo>
                    <a:pt x="526084" y="208178"/>
                  </a:lnTo>
                  <a:lnTo>
                    <a:pt x="540473" y="166090"/>
                  </a:lnTo>
                  <a:lnTo>
                    <a:pt x="540537" y="165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4" name="object 94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1566905" y="3907154"/>
              <a:ext cx="184581" cy="235102"/>
            </a:xfrm>
            <a:prstGeom prst="rect">
              <a:avLst/>
            </a:prstGeom>
          </p:spPr>
        </p:pic>
        <p:pic>
          <p:nvPicPr>
            <p:cNvPr id="95" name="object 95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1785498" y="3907154"/>
              <a:ext cx="184581" cy="235102"/>
            </a:xfrm>
            <a:prstGeom prst="rect">
              <a:avLst/>
            </a:prstGeom>
          </p:spPr>
        </p:pic>
        <p:pic>
          <p:nvPicPr>
            <p:cNvPr id="96" name="object 96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2004090" y="3907154"/>
              <a:ext cx="184581" cy="235102"/>
            </a:xfrm>
            <a:prstGeom prst="rect">
              <a:avLst/>
            </a:prstGeom>
          </p:spPr>
        </p:pic>
      </p:grpSp>
      <p:pic>
        <p:nvPicPr>
          <p:cNvPr id="97" name="object 97" descr="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2324715" y="3965270"/>
            <a:ext cx="175983" cy="239064"/>
          </a:xfrm>
          <a:prstGeom prst="rect">
            <a:avLst/>
          </a:prstGeom>
        </p:spPr>
      </p:pic>
      <p:grpSp>
        <p:nvGrpSpPr>
          <p:cNvPr id="98" name="object 98" descr=""/>
          <p:cNvGrpSpPr/>
          <p:nvPr/>
        </p:nvGrpSpPr>
        <p:grpSpPr>
          <a:xfrm>
            <a:off x="12546951" y="3893616"/>
            <a:ext cx="566420" cy="248920"/>
            <a:chOff x="12546951" y="3893616"/>
            <a:chExt cx="566420" cy="248920"/>
          </a:xfrm>
        </p:grpSpPr>
        <p:pic>
          <p:nvPicPr>
            <p:cNvPr id="99" name="object 99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2546951" y="3966921"/>
              <a:ext cx="158165" cy="175005"/>
            </a:xfrm>
            <a:prstGeom prst="rect">
              <a:avLst/>
            </a:prstGeom>
          </p:spPr>
        </p:pic>
        <p:pic>
          <p:nvPicPr>
            <p:cNvPr id="100" name="object 100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2743395" y="3893616"/>
              <a:ext cx="369760" cy="248310"/>
            </a:xfrm>
            <a:prstGeom prst="rect">
              <a:avLst/>
            </a:prstGeom>
          </p:spPr>
        </p:pic>
      </p:grpSp>
      <p:grpSp>
        <p:nvGrpSpPr>
          <p:cNvPr id="101" name="object 101" descr=""/>
          <p:cNvGrpSpPr/>
          <p:nvPr/>
        </p:nvGrpSpPr>
        <p:grpSpPr>
          <a:xfrm>
            <a:off x="13242594" y="3965270"/>
            <a:ext cx="375920" cy="239395"/>
            <a:chOff x="13242594" y="3965270"/>
            <a:chExt cx="375920" cy="239395"/>
          </a:xfrm>
        </p:grpSpPr>
        <p:pic>
          <p:nvPicPr>
            <p:cNvPr id="102" name="object 102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3242594" y="3965270"/>
              <a:ext cx="175983" cy="239064"/>
            </a:xfrm>
            <a:prstGeom prst="rect">
              <a:avLst/>
            </a:prstGeom>
          </p:spPr>
        </p:pic>
        <p:pic>
          <p:nvPicPr>
            <p:cNvPr id="103" name="object 103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3449152" y="3965270"/>
              <a:ext cx="168879" cy="176657"/>
            </a:xfrm>
            <a:prstGeom prst="rect">
              <a:avLst/>
            </a:prstGeom>
          </p:spPr>
        </p:pic>
      </p:grpSp>
      <p:pic>
        <p:nvPicPr>
          <p:cNvPr id="104" name="object 104" descr="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13665962" y="3965270"/>
            <a:ext cx="87172" cy="175005"/>
          </a:xfrm>
          <a:prstGeom prst="rect">
            <a:avLst/>
          </a:prstGeom>
        </p:spPr>
      </p:pic>
      <p:pic>
        <p:nvPicPr>
          <p:cNvPr id="105" name="object 105" descr="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6697179" y="4403267"/>
            <a:ext cx="1107490" cy="293217"/>
          </a:xfrm>
          <a:prstGeom prst="rect">
            <a:avLst/>
          </a:prstGeom>
        </p:spPr>
      </p:pic>
      <p:grpSp>
        <p:nvGrpSpPr>
          <p:cNvPr id="106" name="object 106" descr=""/>
          <p:cNvGrpSpPr/>
          <p:nvPr/>
        </p:nvGrpSpPr>
        <p:grpSpPr>
          <a:xfrm>
            <a:off x="7939722" y="4473282"/>
            <a:ext cx="536575" cy="177165"/>
            <a:chOff x="7939722" y="4473282"/>
            <a:chExt cx="536575" cy="177165"/>
          </a:xfrm>
        </p:grpSpPr>
        <p:pic>
          <p:nvPicPr>
            <p:cNvPr id="107" name="object 107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7939722" y="4474921"/>
              <a:ext cx="158165" cy="175005"/>
            </a:xfrm>
            <a:prstGeom prst="rect">
              <a:avLst/>
            </a:prstGeom>
          </p:spPr>
        </p:pic>
        <p:pic>
          <p:nvPicPr>
            <p:cNvPr id="108" name="object 108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8139150" y="4473282"/>
              <a:ext cx="142316" cy="176644"/>
            </a:xfrm>
            <a:prstGeom prst="rect">
              <a:avLst/>
            </a:prstGeom>
          </p:spPr>
        </p:pic>
        <p:pic>
          <p:nvPicPr>
            <p:cNvPr id="109" name="object 109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8307074" y="4473282"/>
              <a:ext cx="168879" cy="176644"/>
            </a:xfrm>
            <a:prstGeom prst="rect">
              <a:avLst/>
            </a:prstGeom>
          </p:spPr>
        </p:pic>
      </p:grpSp>
      <p:grpSp>
        <p:nvGrpSpPr>
          <p:cNvPr id="110" name="object 110" descr=""/>
          <p:cNvGrpSpPr/>
          <p:nvPr/>
        </p:nvGrpSpPr>
        <p:grpSpPr>
          <a:xfrm>
            <a:off x="8523833" y="4473282"/>
            <a:ext cx="250190" cy="177165"/>
            <a:chOff x="8523833" y="4473282"/>
            <a:chExt cx="250190" cy="177165"/>
          </a:xfrm>
        </p:grpSpPr>
        <p:pic>
          <p:nvPicPr>
            <p:cNvPr id="111" name="object 111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8523833" y="4473282"/>
              <a:ext cx="87172" cy="174993"/>
            </a:xfrm>
            <a:prstGeom prst="rect">
              <a:avLst/>
            </a:prstGeom>
          </p:spPr>
        </p:pic>
        <p:pic>
          <p:nvPicPr>
            <p:cNvPr id="112" name="object 112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8631466" y="4473282"/>
              <a:ext cx="142316" cy="176644"/>
            </a:xfrm>
            <a:prstGeom prst="rect">
              <a:avLst/>
            </a:prstGeom>
          </p:spPr>
        </p:pic>
      </p:grpSp>
      <p:pic>
        <p:nvPicPr>
          <p:cNvPr id="113" name="object 113" descr="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8885890" y="4473282"/>
            <a:ext cx="168879" cy="176644"/>
          </a:xfrm>
          <a:prstGeom prst="rect">
            <a:avLst/>
          </a:prstGeom>
        </p:spPr>
      </p:pic>
      <p:grpSp>
        <p:nvGrpSpPr>
          <p:cNvPr id="114" name="object 114" descr=""/>
          <p:cNvGrpSpPr/>
          <p:nvPr/>
        </p:nvGrpSpPr>
        <p:grpSpPr>
          <a:xfrm>
            <a:off x="9102649" y="4403267"/>
            <a:ext cx="662305" cy="311150"/>
            <a:chOff x="9102649" y="4403267"/>
            <a:chExt cx="662305" cy="311150"/>
          </a:xfrm>
        </p:grpSpPr>
        <p:pic>
          <p:nvPicPr>
            <p:cNvPr id="115" name="object 115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9102649" y="4473282"/>
              <a:ext cx="159816" cy="174993"/>
            </a:xfrm>
            <a:prstGeom prst="rect">
              <a:avLst/>
            </a:prstGeom>
          </p:spPr>
        </p:pic>
        <p:sp>
          <p:nvSpPr>
            <p:cNvPr id="116" name="object 116" descr=""/>
            <p:cNvSpPr/>
            <p:nvPr/>
          </p:nvSpPr>
          <p:spPr>
            <a:xfrm>
              <a:off x="9263469" y="4403267"/>
              <a:ext cx="93345" cy="311150"/>
            </a:xfrm>
            <a:custGeom>
              <a:avLst/>
              <a:gdLst/>
              <a:ahLst/>
              <a:cxnLst/>
              <a:rect l="l" t="t" r="r" b="b"/>
              <a:pathLst>
                <a:path w="93345" h="311150">
                  <a:moveTo>
                    <a:pt x="80784" y="0"/>
                  </a:moveTo>
                  <a:lnTo>
                    <a:pt x="71094" y="0"/>
                  </a:lnTo>
                  <a:lnTo>
                    <a:pt x="67030" y="1600"/>
                  </a:lnTo>
                  <a:lnTo>
                    <a:pt x="60413" y="7975"/>
                  </a:lnTo>
                  <a:lnTo>
                    <a:pt x="58762" y="11899"/>
                  </a:lnTo>
                  <a:lnTo>
                    <a:pt x="58762" y="21132"/>
                  </a:lnTo>
                  <a:lnTo>
                    <a:pt x="60413" y="25095"/>
                  </a:lnTo>
                  <a:lnTo>
                    <a:pt x="67030" y="31699"/>
                  </a:lnTo>
                  <a:lnTo>
                    <a:pt x="71094" y="33350"/>
                  </a:lnTo>
                  <a:lnTo>
                    <a:pt x="80987" y="33350"/>
                  </a:lnTo>
                  <a:lnTo>
                    <a:pt x="85128" y="31699"/>
                  </a:lnTo>
                  <a:lnTo>
                    <a:pt x="91516" y="25095"/>
                  </a:lnTo>
                  <a:lnTo>
                    <a:pt x="93071" y="21132"/>
                  </a:lnTo>
                  <a:lnTo>
                    <a:pt x="93116" y="11556"/>
                  </a:lnTo>
                  <a:lnTo>
                    <a:pt x="91584" y="7975"/>
                  </a:lnTo>
                  <a:lnTo>
                    <a:pt x="91465" y="7696"/>
                  </a:lnTo>
                  <a:lnTo>
                    <a:pt x="84903" y="1600"/>
                  </a:lnTo>
                  <a:lnTo>
                    <a:pt x="80784" y="0"/>
                  </a:lnTo>
                  <a:close/>
                </a:path>
                <a:path w="93345" h="311150">
                  <a:moveTo>
                    <a:pt x="8242" y="281673"/>
                  </a:moveTo>
                  <a:lnTo>
                    <a:pt x="0" y="299491"/>
                  </a:lnTo>
                  <a:lnTo>
                    <a:pt x="4394" y="303225"/>
                  </a:lnTo>
                  <a:lnTo>
                    <a:pt x="9842" y="306044"/>
                  </a:lnTo>
                  <a:lnTo>
                    <a:pt x="22968" y="309820"/>
                  </a:lnTo>
                  <a:lnTo>
                    <a:pt x="23125" y="309820"/>
                  </a:lnTo>
                  <a:lnTo>
                    <a:pt x="29603" y="310718"/>
                  </a:lnTo>
                  <a:lnTo>
                    <a:pt x="36639" y="310718"/>
                  </a:lnTo>
                  <a:lnTo>
                    <a:pt x="48288" y="309820"/>
                  </a:lnTo>
                  <a:lnTo>
                    <a:pt x="58473" y="307127"/>
                  </a:lnTo>
                  <a:lnTo>
                    <a:pt x="67196" y="302638"/>
                  </a:lnTo>
                  <a:lnTo>
                    <a:pt x="74460" y="296354"/>
                  </a:lnTo>
                  <a:lnTo>
                    <a:pt x="78688" y="290575"/>
                  </a:lnTo>
                  <a:lnTo>
                    <a:pt x="35331" y="290575"/>
                  </a:lnTo>
                  <a:lnTo>
                    <a:pt x="27446" y="290018"/>
                  </a:lnTo>
                  <a:lnTo>
                    <a:pt x="20305" y="288348"/>
                  </a:lnTo>
                  <a:lnTo>
                    <a:pt x="13905" y="285566"/>
                  </a:lnTo>
                  <a:lnTo>
                    <a:pt x="8242" y="281673"/>
                  </a:lnTo>
                  <a:close/>
                </a:path>
                <a:path w="93345" h="311150">
                  <a:moveTo>
                    <a:pt x="87490" y="71653"/>
                  </a:moveTo>
                  <a:lnTo>
                    <a:pt x="64046" y="71653"/>
                  </a:lnTo>
                  <a:lnTo>
                    <a:pt x="64046" y="257886"/>
                  </a:lnTo>
                  <a:lnTo>
                    <a:pt x="63581" y="265477"/>
                  </a:lnTo>
                  <a:lnTo>
                    <a:pt x="44564" y="290575"/>
                  </a:lnTo>
                  <a:lnTo>
                    <a:pt x="78688" y="290575"/>
                  </a:lnTo>
                  <a:lnTo>
                    <a:pt x="80160" y="288563"/>
                  </a:lnTo>
                  <a:lnTo>
                    <a:pt x="84232" y="279553"/>
                  </a:lnTo>
                  <a:lnTo>
                    <a:pt x="86675" y="269327"/>
                  </a:lnTo>
                  <a:lnTo>
                    <a:pt x="87490" y="257886"/>
                  </a:lnTo>
                  <a:lnTo>
                    <a:pt x="87490" y="716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7" name="object 117" descr="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9398851" y="4473282"/>
              <a:ext cx="365531" cy="240703"/>
            </a:xfrm>
            <a:prstGeom prst="rect">
              <a:avLst/>
            </a:prstGeom>
          </p:spPr>
        </p:pic>
      </p:grpSp>
      <p:pic>
        <p:nvPicPr>
          <p:cNvPr id="118" name="object 118" descr="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9883888" y="4403267"/>
            <a:ext cx="159816" cy="245008"/>
          </a:xfrm>
          <a:prstGeom prst="rect">
            <a:avLst/>
          </a:prstGeom>
        </p:spPr>
      </p:pic>
      <p:grpSp>
        <p:nvGrpSpPr>
          <p:cNvPr id="119" name="object 119" descr=""/>
          <p:cNvGrpSpPr/>
          <p:nvPr/>
        </p:nvGrpSpPr>
        <p:grpSpPr>
          <a:xfrm>
            <a:off x="10092588" y="4403267"/>
            <a:ext cx="555625" cy="247015"/>
            <a:chOff x="10092588" y="4403267"/>
            <a:chExt cx="555625" cy="247015"/>
          </a:xfrm>
        </p:grpSpPr>
        <p:pic>
          <p:nvPicPr>
            <p:cNvPr id="120" name="object 120" descr="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0092588" y="4473282"/>
              <a:ext cx="145630" cy="176644"/>
            </a:xfrm>
            <a:prstGeom prst="rect">
              <a:avLst/>
            </a:prstGeom>
          </p:spPr>
        </p:pic>
        <p:pic>
          <p:nvPicPr>
            <p:cNvPr id="121" name="object 121" descr="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0277830" y="4473282"/>
              <a:ext cx="303441" cy="176644"/>
            </a:xfrm>
            <a:prstGeom prst="rect">
              <a:avLst/>
            </a:prstGeom>
          </p:spPr>
        </p:pic>
        <p:sp>
          <p:nvSpPr>
            <p:cNvPr id="122" name="object 122" descr=""/>
            <p:cNvSpPr/>
            <p:nvPr/>
          </p:nvSpPr>
          <p:spPr>
            <a:xfrm>
              <a:off x="10624197" y="4403267"/>
              <a:ext cx="23495" cy="245110"/>
            </a:xfrm>
            <a:custGeom>
              <a:avLst/>
              <a:gdLst/>
              <a:ahLst/>
              <a:cxnLst/>
              <a:rect l="l" t="t" r="r" b="b"/>
              <a:pathLst>
                <a:path w="23495" h="245110">
                  <a:moveTo>
                    <a:pt x="23444" y="0"/>
                  </a:moveTo>
                  <a:lnTo>
                    <a:pt x="0" y="0"/>
                  </a:lnTo>
                  <a:lnTo>
                    <a:pt x="0" y="245008"/>
                  </a:lnTo>
                  <a:lnTo>
                    <a:pt x="23444" y="245008"/>
                  </a:lnTo>
                  <a:lnTo>
                    <a:pt x="234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3" name="object 123" descr=""/>
          <p:cNvGrpSpPr/>
          <p:nvPr/>
        </p:nvGrpSpPr>
        <p:grpSpPr>
          <a:xfrm>
            <a:off x="10695702" y="4401616"/>
            <a:ext cx="937260" cy="248920"/>
            <a:chOff x="10695702" y="4401616"/>
            <a:chExt cx="937260" cy="248920"/>
          </a:xfrm>
        </p:grpSpPr>
        <p:pic>
          <p:nvPicPr>
            <p:cNvPr id="124" name="object 124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0695702" y="4473283"/>
              <a:ext cx="168879" cy="176644"/>
            </a:xfrm>
            <a:prstGeom prst="rect">
              <a:avLst/>
            </a:prstGeom>
          </p:spPr>
        </p:pic>
        <p:sp>
          <p:nvSpPr>
            <p:cNvPr id="125" name="object 125" descr=""/>
            <p:cNvSpPr/>
            <p:nvPr/>
          </p:nvSpPr>
          <p:spPr>
            <a:xfrm>
              <a:off x="10902873" y="4548555"/>
              <a:ext cx="86995" cy="20955"/>
            </a:xfrm>
            <a:custGeom>
              <a:avLst/>
              <a:gdLst/>
              <a:ahLst/>
              <a:cxnLst/>
              <a:rect l="l" t="t" r="r" b="b"/>
              <a:pathLst>
                <a:path w="86995" h="20954">
                  <a:moveTo>
                    <a:pt x="86512" y="0"/>
                  </a:moveTo>
                  <a:lnTo>
                    <a:pt x="0" y="0"/>
                  </a:lnTo>
                  <a:lnTo>
                    <a:pt x="0" y="20459"/>
                  </a:lnTo>
                  <a:lnTo>
                    <a:pt x="86512" y="20459"/>
                  </a:lnTo>
                  <a:lnTo>
                    <a:pt x="865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6" name="object 126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1014823" y="4401616"/>
              <a:ext cx="118198" cy="246659"/>
            </a:xfrm>
            <a:prstGeom prst="rect">
              <a:avLst/>
            </a:prstGeom>
          </p:spPr>
        </p:pic>
        <p:pic>
          <p:nvPicPr>
            <p:cNvPr id="127" name="object 127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1153825" y="4473283"/>
              <a:ext cx="87172" cy="174993"/>
            </a:xfrm>
            <a:prstGeom prst="rect">
              <a:avLst/>
            </a:prstGeom>
          </p:spPr>
        </p:pic>
        <p:pic>
          <p:nvPicPr>
            <p:cNvPr id="128" name="object 128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1264624" y="4473283"/>
              <a:ext cx="168879" cy="176644"/>
            </a:xfrm>
            <a:prstGeom prst="rect">
              <a:avLst/>
            </a:prstGeom>
          </p:spPr>
        </p:pic>
        <p:pic>
          <p:nvPicPr>
            <p:cNvPr id="129" name="object 129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1464065" y="4473283"/>
              <a:ext cx="168879" cy="176644"/>
            </a:xfrm>
            <a:prstGeom prst="rect">
              <a:avLst/>
            </a:prstGeom>
          </p:spPr>
        </p:pic>
      </p:grpSp>
      <p:pic>
        <p:nvPicPr>
          <p:cNvPr id="130" name="object 130" descr="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11734965" y="4473282"/>
            <a:ext cx="337159" cy="176644"/>
          </a:xfrm>
          <a:prstGeom prst="rect">
            <a:avLst/>
          </a:prstGeom>
        </p:spPr>
      </p:pic>
      <p:grpSp>
        <p:nvGrpSpPr>
          <p:cNvPr id="131" name="object 131" descr=""/>
          <p:cNvGrpSpPr/>
          <p:nvPr/>
        </p:nvGrpSpPr>
        <p:grpSpPr>
          <a:xfrm>
            <a:off x="12135840" y="4403267"/>
            <a:ext cx="253365" cy="309245"/>
            <a:chOff x="12135840" y="4403267"/>
            <a:chExt cx="253365" cy="309245"/>
          </a:xfrm>
        </p:grpSpPr>
        <p:pic>
          <p:nvPicPr>
            <p:cNvPr id="132" name="object 132" descr="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2135840" y="4473282"/>
              <a:ext cx="175983" cy="239052"/>
            </a:xfrm>
            <a:prstGeom prst="rect">
              <a:avLst/>
            </a:prstGeom>
          </p:spPr>
        </p:pic>
        <p:sp>
          <p:nvSpPr>
            <p:cNvPr id="133" name="object 133" descr=""/>
            <p:cNvSpPr/>
            <p:nvPr/>
          </p:nvSpPr>
          <p:spPr>
            <a:xfrm>
              <a:off x="12354433" y="4403267"/>
              <a:ext cx="34925" cy="245110"/>
            </a:xfrm>
            <a:custGeom>
              <a:avLst/>
              <a:gdLst/>
              <a:ahLst/>
              <a:cxnLst/>
              <a:rect l="l" t="t" r="r" b="b"/>
              <a:pathLst>
                <a:path w="34925" h="245110">
                  <a:moveTo>
                    <a:pt x="28727" y="71640"/>
                  </a:moveTo>
                  <a:lnTo>
                    <a:pt x="5283" y="71640"/>
                  </a:lnTo>
                  <a:lnTo>
                    <a:pt x="5283" y="244995"/>
                  </a:lnTo>
                  <a:lnTo>
                    <a:pt x="28727" y="244995"/>
                  </a:lnTo>
                  <a:lnTo>
                    <a:pt x="28727" y="71640"/>
                  </a:lnTo>
                  <a:close/>
                </a:path>
                <a:path w="34925" h="245110">
                  <a:moveTo>
                    <a:pt x="21996" y="0"/>
                  </a:moveTo>
                  <a:lnTo>
                    <a:pt x="12331" y="0"/>
                  </a:lnTo>
                  <a:lnTo>
                    <a:pt x="8242" y="1600"/>
                  </a:lnTo>
                  <a:lnTo>
                    <a:pt x="1650" y="7975"/>
                  </a:lnTo>
                  <a:lnTo>
                    <a:pt x="0" y="11887"/>
                  </a:lnTo>
                  <a:lnTo>
                    <a:pt x="0" y="21132"/>
                  </a:lnTo>
                  <a:lnTo>
                    <a:pt x="1650" y="25082"/>
                  </a:lnTo>
                  <a:lnTo>
                    <a:pt x="8242" y="31699"/>
                  </a:lnTo>
                  <a:lnTo>
                    <a:pt x="12331" y="33350"/>
                  </a:lnTo>
                  <a:lnTo>
                    <a:pt x="22225" y="33350"/>
                  </a:lnTo>
                  <a:lnTo>
                    <a:pt x="26352" y="31699"/>
                  </a:lnTo>
                  <a:lnTo>
                    <a:pt x="32740" y="25082"/>
                  </a:lnTo>
                  <a:lnTo>
                    <a:pt x="34295" y="21132"/>
                  </a:lnTo>
                  <a:lnTo>
                    <a:pt x="34340" y="11557"/>
                  </a:lnTo>
                  <a:lnTo>
                    <a:pt x="32809" y="7975"/>
                  </a:lnTo>
                  <a:lnTo>
                    <a:pt x="32689" y="7696"/>
                  </a:lnTo>
                  <a:lnTo>
                    <a:pt x="26140" y="1600"/>
                  </a:lnTo>
                  <a:lnTo>
                    <a:pt x="219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34" name="object 134" descr="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12448540" y="4473282"/>
            <a:ext cx="159816" cy="174993"/>
          </a:xfrm>
          <a:prstGeom prst="rect">
            <a:avLst/>
          </a:prstGeom>
        </p:spPr>
      </p:pic>
      <p:pic>
        <p:nvPicPr>
          <p:cNvPr id="135" name="object 135" descr="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12654203" y="4473282"/>
            <a:ext cx="178308" cy="240703"/>
          </a:xfrm>
          <a:prstGeom prst="rect">
            <a:avLst/>
          </a:prstGeom>
        </p:spPr>
      </p:pic>
      <p:grpSp>
        <p:nvGrpSpPr>
          <p:cNvPr id="136" name="object 136" descr=""/>
          <p:cNvGrpSpPr/>
          <p:nvPr/>
        </p:nvGrpSpPr>
        <p:grpSpPr>
          <a:xfrm>
            <a:off x="12954406" y="4403267"/>
            <a:ext cx="703580" cy="247015"/>
            <a:chOff x="12954406" y="4403267"/>
            <a:chExt cx="703580" cy="247015"/>
          </a:xfrm>
        </p:grpSpPr>
        <p:sp>
          <p:nvSpPr>
            <p:cNvPr id="137" name="object 137" descr=""/>
            <p:cNvSpPr/>
            <p:nvPr/>
          </p:nvSpPr>
          <p:spPr>
            <a:xfrm>
              <a:off x="12954406" y="4403267"/>
              <a:ext cx="349885" cy="245110"/>
            </a:xfrm>
            <a:custGeom>
              <a:avLst/>
              <a:gdLst/>
              <a:ahLst/>
              <a:cxnLst/>
              <a:rect l="l" t="t" r="r" b="b"/>
              <a:pathLst>
                <a:path w="349884" h="245110">
                  <a:moveTo>
                    <a:pt x="284962" y="71653"/>
                  </a:moveTo>
                  <a:lnTo>
                    <a:pt x="263499" y="71653"/>
                  </a:lnTo>
                  <a:lnTo>
                    <a:pt x="208178" y="218859"/>
                  </a:lnTo>
                  <a:lnTo>
                    <a:pt x="161188" y="93776"/>
                  </a:lnTo>
                  <a:lnTo>
                    <a:pt x="152882" y="71653"/>
                  </a:lnTo>
                  <a:lnTo>
                    <a:pt x="132740" y="71653"/>
                  </a:lnTo>
                  <a:lnTo>
                    <a:pt x="76847" y="218859"/>
                  </a:lnTo>
                  <a:lnTo>
                    <a:pt x="71640" y="232460"/>
                  </a:lnTo>
                  <a:lnTo>
                    <a:pt x="76809" y="218859"/>
                  </a:lnTo>
                  <a:lnTo>
                    <a:pt x="22440" y="71653"/>
                  </a:lnTo>
                  <a:lnTo>
                    <a:pt x="0" y="71653"/>
                  </a:lnTo>
                  <a:lnTo>
                    <a:pt x="65379" y="245008"/>
                  </a:lnTo>
                  <a:lnTo>
                    <a:pt x="87490" y="245008"/>
                  </a:lnTo>
                  <a:lnTo>
                    <a:pt x="92329" y="232460"/>
                  </a:lnTo>
                  <a:lnTo>
                    <a:pt x="142468" y="102781"/>
                  </a:lnTo>
                  <a:lnTo>
                    <a:pt x="197129" y="245008"/>
                  </a:lnTo>
                  <a:lnTo>
                    <a:pt x="219240" y="245008"/>
                  </a:lnTo>
                  <a:lnTo>
                    <a:pt x="223989" y="232460"/>
                  </a:lnTo>
                  <a:lnTo>
                    <a:pt x="284962" y="71653"/>
                  </a:lnTo>
                  <a:close/>
                </a:path>
                <a:path w="349884" h="245110">
                  <a:moveTo>
                    <a:pt x="343712" y="71640"/>
                  </a:moveTo>
                  <a:lnTo>
                    <a:pt x="320268" y="71640"/>
                  </a:lnTo>
                  <a:lnTo>
                    <a:pt x="320268" y="244995"/>
                  </a:lnTo>
                  <a:lnTo>
                    <a:pt x="343712" y="244995"/>
                  </a:lnTo>
                  <a:lnTo>
                    <a:pt x="343712" y="71640"/>
                  </a:lnTo>
                  <a:close/>
                </a:path>
                <a:path w="349884" h="245110">
                  <a:moveTo>
                    <a:pt x="349351" y="11557"/>
                  </a:moveTo>
                  <a:lnTo>
                    <a:pt x="347814" y="7975"/>
                  </a:lnTo>
                  <a:lnTo>
                    <a:pt x="347700" y="7696"/>
                  </a:lnTo>
                  <a:lnTo>
                    <a:pt x="341147" y="1600"/>
                  </a:lnTo>
                  <a:lnTo>
                    <a:pt x="337019" y="0"/>
                  </a:lnTo>
                  <a:lnTo>
                    <a:pt x="327380" y="0"/>
                  </a:lnTo>
                  <a:lnTo>
                    <a:pt x="323189" y="1600"/>
                  </a:lnTo>
                  <a:lnTo>
                    <a:pt x="320014" y="4787"/>
                  </a:lnTo>
                  <a:lnTo>
                    <a:pt x="316712" y="7975"/>
                  </a:lnTo>
                  <a:lnTo>
                    <a:pt x="314921" y="11887"/>
                  </a:lnTo>
                  <a:lnTo>
                    <a:pt x="314921" y="21132"/>
                  </a:lnTo>
                  <a:lnTo>
                    <a:pt x="316712" y="25082"/>
                  </a:lnTo>
                  <a:lnTo>
                    <a:pt x="320014" y="28384"/>
                  </a:lnTo>
                  <a:lnTo>
                    <a:pt x="323189" y="31699"/>
                  </a:lnTo>
                  <a:lnTo>
                    <a:pt x="327380" y="33350"/>
                  </a:lnTo>
                  <a:lnTo>
                    <a:pt x="337273" y="33350"/>
                  </a:lnTo>
                  <a:lnTo>
                    <a:pt x="341350" y="31699"/>
                  </a:lnTo>
                  <a:lnTo>
                    <a:pt x="347700" y="25082"/>
                  </a:lnTo>
                  <a:lnTo>
                    <a:pt x="349300" y="21132"/>
                  </a:lnTo>
                  <a:lnTo>
                    <a:pt x="349351" y="115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8" name="object 138" descr="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13336434" y="4436617"/>
              <a:ext cx="118541" cy="213309"/>
            </a:xfrm>
            <a:prstGeom prst="rect">
              <a:avLst/>
            </a:prstGeom>
          </p:spPr>
        </p:pic>
        <p:pic>
          <p:nvPicPr>
            <p:cNvPr id="139" name="object 139" descr="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13497585" y="4403267"/>
              <a:ext cx="159816" cy="245008"/>
            </a:xfrm>
            <a:prstGeom prst="rect">
              <a:avLst/>
            </a:prstGeom>
          </p:spPr>
        </p:pic>
      </p:grpSp>
      <p:pic>
        <p:nvPicPr>
          <p:cNvPr id="140" name="object 140" descr=""/>
          <p:cNvPicPr/>
          <p:nvPr/>
        </p:nvPicPr>
        <p:blipFill>
          <a:blip r:embed="rId66" cstate="print"/>
          <a:stretch>
            <a:fillRect/>
          </a:stretch>
        </p:blipFill>
        <p:spPr>
          <a:xfrm>
            <a:off x="13703287" y="4473282"/>
            <a:ext cx="176657" cy="176644"/>
          </a:xfrm>
          <a:prstGeom prst="rect">
            <a:avLst/>
          </a:prstGeom>
        </p:spPr>
      </p:pic>
      <p:grpSp>
        <p:nvGrpSpPr>
          <p:cNvPr id="141" name="object 141" descr=""/>
          <p:cNvGrpSpPr/>
          <p:nvPr/>
        </p:nvGrpSpPr>
        <p:grpSpPr>
          <a:xfrm>
            <a:off x="13926171" y="4436617"/>
            <a:ext cx="315595" cy="213360"/>
            <a:chOff x="13926171" y="4436617"/>
            <a:chExt cx="315595" cy="213360"/>
          </a:xfrm>
        </p:grpSpPr>
        <p:pic>
          <p:nvPicPr>
            <p:cNvPr id="142" name="object 142" descr="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3926171" y="4474921"/>
              <a:ext cx="158165" cy="175005"/>
            </a:xfrm>
            <a:prstGeom prst="rect">
              <a:avLst/>
            </a:prstGeom>
          </p:spPr>
        </p:pic>
        <p:pic>
          <p:nvPicPr>
            <p:cNvPr id="143" name="object 143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4122691" y="4436617"/>
              <a:ext cx="118541" cy="213309"/>
            </a:xfrm>
            <a:prstGeom prst="rect">
              <a:avLst/>
            </a:prstGeom>
          </p:spPr>
        </p:pic>
      </p:grpSp>
      <p:grpSp>
        <p:nvGrpSpPr>
          <p:cNvPr id="144" name="object 144" descr=""/>
          <p:cNvGrpSpPr/>
          <p:nvPr/>
        </p:nvGrpSpPr>
        <p:grpSpPr>
          <a:xfrm>
            <a:off x="6697179" y="4911267"/>
            <a:ext cx="360680" cy="247015"/>
            <a:chOff x="6697179" y="4911267"/>
            <a:chExt cx="360680" cy="247015"/>
          </a:xfrm>
        </p:grpSpPr>
        <p:pic>
          <p:nvPicPr>
            <p:cNvPr id="145" name="object 145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6697179" y="4981282"/>
              <a:ext cx="157492" cy="176644"/>
            </a:xfrm>
            <a:prstGeom prst="rect">
              <a:avLst/>
            </a:prstGeom>
          </p:spPr>
        </p:pic>
        <p:pic>
          <p:nvPicPr>
            <p:cNvPr id="146" name="object 146" descr="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6897928" y="4911267"/>
              <a:ext cx="159816" cy="245008"/>
            </a:xfrm>
            <a:prstGeom prst="rect">
              <a:avLst/>
            </a:prstGeom>
          </p:spPr>
        </p:pic>
      </p:grpSp>
      <p:pic>
        <p:nvPicPr>
          <p:cNvPr id="147" name="object 147" descr=""/>
          <p:cNvPicPr/>
          <p:nvPr/>
        </p:nvPicPr>
        <p:blipFill>
          <a:blip r:embed="rId70" cstate="print"/>
          <a:stretch>
            <a:fillRect/>
          </a:stretch>
        </p:blipFill>
        <p:spPr>
          <a:xfrm>
            <a:off x="7106615" y="4981282"/>
            <a:ext cx="145630" cy="176644"/>
          </a:xfrm>
          <a:prstGeom prst="rect">
            <a:avLst/>
          </a:prstGeom>
        </p:spPr>
      </p:pic>
      <p:grpSp>
        <p:nvGrpSpPr>
          <p:cNvPr id="148" name="object 148" descr=""/>
          <p:cNvGrpSpPr/>
          <p:nvPr/>
        </p:nvGrpSpPr>
        <p:grpSpPr>
          <a:xfrm>
            <a:off x="7315961" y="4981282"/>
            <a:ext cx="288925" cy="241300"/>
            <a:chOff x="7315961" y="4981282"/>
            <a:chExt cx="288925" cy="241300"/>
          </a:xfrm>
        </p:grpSpPr>
        <p:pic>
          <p:nvPicPr>
            <p:cNvPr id="149" name="object 149" descr="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7315961" y="4981282"/>
              <a:ext cx="87172" cy="174993"/>
            </a:xfrm>
            <a:prstGeom prst="rect">
              <a:avLst/>
            </a:prstGeom>
          </p:spPr>
        </p:pic>
        <p:pic>
          <p:nvPicPr>
            <p:cNvPr id="150" name="object 150" descr="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7426578" y="4981282"/>
              <a:ext cx="178308" cy="240703"/>
            </a:xfrm>
            <a:prstGeom prst="rect">
              <a:avLst/>
            </a:prstGeom>
          </p:spPr>
        </p:pic>
      </p:grpSp>
      <p:sp>
        <p:nvSpPr>
          <p:cNvPr id="151" name="object 151" descr=""/>
          <p:cNvSpPr/>
          <p:nvPr/>
        </p:nvSpPr>
        <p:spPr>
          <a:xfrm>
            <a:off x="7664983" y="4911267"/>
            <a:ext cx="34925" cy="245110"/>
          </a:xfrm>
          <a:custGeom>
            <a:avLst/>
            <a:gdLst/>
            <a:ahLst/>
            <a:cxnLst/>
            <a:rect l="l" t="t" r="r" b="b"/>
            <a:pathLst>
              <a:path w="34925" h="245110">
                <a:moveTo>
                  <a:pt x="28727" y="71640"/>
                </a:moveTo>
                <a:lnTo>
                  <a:pt x="5283" y="71640"/>
                </a:lnTo>
                <a:lnTo>
                  <a:pt x="5283" y="244995"/>
                </a:lnTo>
                <a:lnTo>
                  <a:pt x="28727" y="244995"/>
                </a:lnTo>
                <a:lnTo>
                  <a:pt x="28727" y="71640"/>
                </a:lnTo>
                <a:close/>
              </a:path>
              <a:path w="34925" h="245110">
                <a:moveTo>
                  <a:pt x="21996" y="0"/>
                </a:moveTo>
                <a:lnTo>
                  <a:pt x="12331" y="0"/>
                </a:lnTo>
                <a:lnTo>
                  <a:pt x="8242" y="1600"/>
                </a:lnTo>
                <a:lnTo>
                  <a:pt x="1650" y="7975"/>
                </a:lnTo>
                <a:lnTo>
                  <a:pt x="0" y="11887"/>
                </a:lnTo>
                <a:lnTo>
                  <a:pt x="0" y="21132"/>
                </a:lnTo>
                <a:lnTo>
                  <a:pt x="1650" y="25082"/>
                </a:lnTo>
                <a:lnTo>
                  <a:pt x="8242" y="31699"/>
                </a:lnTo>
                <a:lnTo>
                  <a:pt x="12331" y="33350"/>
                </a:lnTo>
                <a:lnTo>
                  <a:pt x="22225" y="33350"/>
                </a:lnTo>
                <a:lnTo>
                  <a:pt x="26352" y="31699"/>
                </a:lnTo>
                <a:lnTo>
                  <a:pt x="32740" y="25082"/>
                </a:lnTo>
                <a:lnTo>
                  <a:pt x="34295" y="21132"/>
                </a:lnTo>
                <a:lnTo>
                  <a:pt x="34340" y="11556"/>
                </a:lnTo>
                <a:lnTo>
                  <a:pt x="32809" y="7975"/>
                </a:lnTo>
                <a:lnTo>
                  <a:pt x="32689" y="7696"/>
                </a:lnTo>
                <a:lnTo>
                  <a:pt x="26140" y="1600"/>
                </a:lnTo>
                <a:lnTo>
                  <a:pt x="219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52" name="object 152" descr=""/>
          <p:cNvPicPr/>
          <p:nvPr/>
        </p:nvPicPr>
        <p:blipFill>
          <a:blip r:embed="rId73" cstate="print"/>
          <a:stretch>
            <a:fillRect/>
          </a:stretch>
        </p:blipFill>
        <p:spPr>
          <a:xfrm>
            <a:off x="7759090" y="4981282"/>
            <a:ext cx="159816" cy="174993"/>
          </a:xfrm>
          <a:prstGeom prst="rect">
            <a:avLst/>
          </a:prstGeom>
        </p:spPr>
      </p:pic>
      <p:pic>
        <p:nvPicPr>
          <p:cNvPr id="153" name="object 153" descr=""/>
          <p:cNvPicPr/>
          <p:nvPr/>
        </p:nvPicPr>
        <p:blipFill>
          <a:blip r:embed="rId72" cstate="print"/>
          <a:stretch>
            <a:fillRect/>
          </a:stretch>
        </p:blipFill>
        <p:spPr>
          <a:xfrm>
            <a:off x="7964805" y="4981282"/>
            <a:ext cx="178308" cy="240703"/>
          </a:xfrm>
          <a:prstGeom prst="rect">
            <a:avLst/>
          </a:prstGeom>
        </p:spPr>
      </p:pic>
      <p:pic>
        <p:nvPicPr>
          <p:cNvPr id="154" name="object 154" descr=""/>
          <p:cNvPicPr/>
          <p:nvPr/>
        </p:nvPicPr>
        <p:blipFill>
          <a:blip r:embed="rId74" cstate="print"/>
          <a:stretch>
            <a:fillRect/>
          </a:stretch>
        </p:blipFill>
        <p:spPr>
          <a:xfrm>
            <a:off x="8277504" y="4981282"/>
            <a:ext cx="176657" cy="176644"/>
          </a:xfrm>
          <a:prstGeom prst="rect">
            <a:avLst/>
          </a:prstGeom>
        </p:spPr>
      </p:pic>
      <p:pic>
        <p:nvPicPr>
          <p:cNvPr id="155" name="object 155" descr=""/>
          <p:cNvPicPr/>
          <p:nvPr/>
        </p:nvPicPr>
        <p:blipFill>
          <a:blip r:embed="rId75" cstate="print"/>
          <a:stretch>
            <a:fillRect/>
          </a:stretch>
        </p:blipFill>
        <p:spPr>
          <a:xfrm>
            <a:off x="8502027" y="4981282"/>
            <a:ext cx="87172" cy="174993"/>
          </a:xfrm>
          <a:prstGeom prst="rect">
            <a:avLst/>
          </a:prstGeom>
        </p:spPr>
      </p:pic>
      <p:grpSp>
        <p:nvGrpSpPr>
          <p:cNvPr id="156" name="object 156" descr=""/>
          <p:cNvGrpSpPr/>
          <p:nvPr/>
        </p:nvGrpSpPr>
        <p:grpSpPr>
          <a:xfrm>
            <a:off x="8720950" y="4909616"/>
            <a:ext cx="468630" cy="248920"/>
            <a:chOff x="8720950" y="4909616"/>
            <a:chExt cx="468630" cy="248920"/>
          </a:xfrm>
        </p:grpSpPr>
        <p:pic>
          <p:nvPicPr>
            <p:cNvPr id="157" name="object 157" descr="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8720950" y="4981283"/>
              <a:ext cx="87172" cy="174993"/>
            </a:xfrm>
            <a:prstGeom prst="rect">
              <a:avLst/>
            </a:prstGeom>
          </p:spPr>
        </p:pic>
        <p:pic>
          <p:nvPicPr>
            <p:cNvPr id="158" name="object 158" descr="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8831750" y="4981283"/>
              <a:ext cx="168879" cy="176644"/>
            </a:xfrm>
            <a:prstGeom prst="rect">
              <a:avLst/>
            </a:prstGeom>
          </p:spPr>
        </p:pic>
        <p:pic>
          <p:nvPicPr>
            <p:cNvPr id="159" name="object 159" descr="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9021445" y="4909616"/>
              <a:ext cx="168059" cy="246659"/>
            </a:xfrm>
            <a:prstGeom prst="rect">
              <a:avLst/>
            </a:prstGeom>
          </p:spPr>
        </p:pic>
      </p:grpSp>
      <p:sp>
        <p:nvSpPr>
          <p:cNvPr id="160" name="object 160" descr=""/>
          <p:cNvSpPr/>
          <p:nvPr/>
        </p:nvSpPr>
        <p:spPr>
          <a:xfrm>
            <a:off x="9249600" y="4911267"/>
            <a:ext cx="23495" cy="245110"/>
          </a:xfrm>
          <a:custGeom>
            <a:avLst/>
            <a:gdLst/>
            <a:ahLst/>
            <a:cxnLst/>
            <a:rect l="l" t="t" r="r" b="b"/>
            <a:pathLst>
              <a:path w="23495" h="245110">
                <a:moveTo>
                  <a:pt x="23444" y="0"/>
                </a:moveTo>
                <a:lnTo>
                  <a:pt x="0" y="0"/>
                </a:lnTo>
                <a:lnTo>
                  <a:pt x="0" y="245008"/>
                </a:lnTo>
                <a:lnTo>
                  <a:pt x="23444" y="245008"/>
                </a:lnTo>
                <a:lnTo>
                  <a:pt x="234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1" name="object 161" descr=""/>
          <p:cNvSpPr/>
          <p:nvPr/>
        </p:nvSpPr>
        <p:spPr>
          <a:xfrm>
            <a:off x="9338436" y="4911267"/>
            <a:ext cx="23495" cy="245110"/>
          </a:xfrm>
          <a:custGeom>
            <a:avLst/>
            <a:gdLst/>
            <a:ahLst/>
            <a:cxnLst/>
            <a:rect l="l" t="t" r="r" b="b"/>
            <a:pathLst>
              <a:path w="23495" h="245110">
                <a:moveTo>
                  <a:pt x="23444" y="0"/>
                </a:moveTo>
                <a:lnTo>
                  <a:pt x="0" y="0"/>
                </a:lnTo>
                <a:lnTo>
                  <a:pt x="0" y="245008"/>
                </a:lnTo>
                <a:lnTo>
                  <a:pt x="23444" y="245008"/>
                </a:lnTo>
                <a:lnTo>
                  <a:pt x="234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" name="object 162" descr=""/>
          <p:cNvSpPr/>
          <p:nvPr/>
        </p:nvSpPr>
        <p:spPr>
          <a:xfrm>
            <a:off x="9421977" y="4911267"/>
            <a:ext cx="34925" cy="245110"/>
          </a:xfrm>
          <a:custGeom>
            <a:avLst/>
            <a:gdLst/>
            <a:ahLst/>
            <a:cxnLst/>
            <a:rect l="l" t="t" r="r" b="b"/>
            <a:pathLst>
              <a:path w="34925" h="245110">
                <a:moveTo>
                  <a:pt x="28727" y="71640"/>
                </a:moveTo>
                <a:lnTo>
                  <a:pt x="5283" y="71640"/>
                </a:lnTo>
                <a:lnTo>
                  <a:pt x="5283" y="244995"/>
                </a:lnTo>
                <a:lnTo>
                  <a:pt x="28727" y="244995"/>
                </a:lnTo>
                <a:lnTo>
                  <a:pt x="28727" y="71640"/>
                </a:lnTo>
                <a:close/>
              </a:path>
              <a:path w="34925" h="245110">
                <a:moveTo>
                  <a:pt x="21996" y="0"/>
                </a:moveTo>
                <a:lnTo>
                  <a:pt x="12318" y="0"/>
                </a:lnTo>
                <a:lnTo>
                  <a:pt x="8242" y="1600"/>
                </a:lnTo>
                <a:lnTo>
                  <a:pt x="1650" y="7975"/>
                </a:lnTo>
                <a:lnTo>
                  <a:pt x="0" y="11887"/>
                </a:lnTo>
                <a:lnTo>
                  <a:pt x="0" y="21132"/>
                </a:lnTo>
                <a:lnTo>
                  <a:pt x="1650" y="25082"/>
                </a:lnTo>
                <a:lnTo>
                  <a:pt x="8242" y="31699"/>
                </a:lnTo>
                <a:lnTo>
                  <a:pt x="12318" y="33350"/>
                </a:lnTo>
                <a:lnTo>
                  <a:pt x="22225" y="33350"/>
                </a:lnTo>
                <a:lnTo>
                  <a:pt x="26352" y="31699"/>
                </a:lnTo>
                <a:lnTo>
                  <a:pt x="32740" y="25082"/>
                </a:lnTo>
                <a:lnTo>
                  <a:pt x="34295" y="21132"/>
                </a:lnTo>
                <a:lnTo>
                  <a:pt x="34340" y="11556"/>
                </a:lnTo>
                <a:lnTo>
                  <a:pt x="32809" y="7975"/>
                </a:lnTo>
                <a:lnTo>
                  <a:pt x="32689" y="7696"/>
                </a:lnTo>
                <a:lnTo>
                  <a:pt x="26127" y="1600"/>
                </a:lnTo>
                <a:lnTo>
                  <a:pt x="219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63" name="object 163" descr=""/>
          <p:cNvPicPr/>
          <p:nvPr/>
        </p:nvPicPr>
        <p:blipFill>
          <a:blip r:embed="rId78" cstate="print"/>
          <a:stretch>
            <a:fillRect/>
          </a:stretch>
        </p:blipFill>
        <p:spPr>
          <a:xfrm>
            <a:off x="9516084" y="4981282"/>
            <a:ext cx="159816" cy="174993"/>
          </a:xfrm>
          <a:prstGeom prst="rect">
            <a:avLst/>
          </a:prstGeom>
        </p:spPr>
      </p:pic>
      <p:pic>
        <p:nvPicPr>
          <p:cNvPr id="164" name="object 164" descr=""/>
          <p:cNvPicPr/>
          <p:nvPr/>
        </p:nvPicPr>
        <p:blipFill>
          <a:blip r:embed="rId79" cstate="print"/>
          <a:stretch>
            <a:fillRect/>
          </a:stretch>
        </p:blipFill>
        <p:spPr>
          <a:xfrm>
            <a:off x="9721798" y="4981282"/>
            <a:ext cx="178308" cy="240703"/>
          </a:xfrm>
          <a:prstGeom prst="rect">
            <a:avLst/>
          </a:prstGeom>
        </p:spPr>
      </p:pic>
      <p:sp>
        <p:nvSpPr>
          <p:cNvPr id="165" name="object 165" descr=""/>
          <p:cNvSpPr/>
          <p:nvPr/>
        </p:nvSpPr>
        <p:spPr>
          <a:xfrm>
            <a:off x="9950284" y="5121935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2339" y="0"/>
                </a:moveTo>
                <a:lnTo>
                  <a:pt x="12661" y="0"/>
                </a:lnTo>
                <a:lnTo>
                  <a:pt x="8534" y="1650"/>
                </a:lnTo>
                <a:lnTo>
                  <a:pt x="1701" y="8242"/>
                </a:lnTo>
                <a:lnTo>
                  <a:pt x="0" y="12547"/>
                </a:lnTo>
                <a:lnTo>
                  <a:pt x="0" y="22910"/>
                </a:lnTo>
                <a:lnTo>
                  <a:pt x="1701" y="27203"/>
                </a:lnTo>
                <a:lnTo>
                  <a:pt x="8534" y="34239"/>
                </a:lnTo>
                <a:lnTo>
                  <a:pt x="12661" y="35991"/>
                </a:lnTo>
                <a:lnTo>
                  <a:pt x="17500" y="35991"/>
                </a:lnTo>
                <a:lnTo>
                  <a:pt x="22339" y="35991"/>
                </a:lnTo>
                <a:lnTo>
                  <a:pt x="26466" y="34239"/>
                </a:lnTo>
                <a:lnTo>
                  <a:pt x="33299" y="27203"/>
                </a:lnTo>
                <a:lnTo>
                  <a:pt x="35001" y="22910"/>
                </a:lnTo>
                <a:lnTo>
                  <a:pt x="35001" y="12547"/>
                </a:lnTo>
                <a:lnTo>
                  <a:pt x="33299" y="8242"/>
                </a:lnTo>
                <a:lnTo>
                  <a:pt x="26466" y="1650"/>
                </a:lnTo>
                <a:lnTo>
                  <a:pt x="223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66" name="object 166" descr=""/>
          <p:cNvPicPr/>
          <p:nvPr/>
        </p:nvPicPr>
        <p:blipFill>
          <a:blip r:embed="rId80" cstate="print"/>
          <a:stretch>
            <a:fillRect/>
          </a:stretch>
        </p:blipFill>
        <p:spPr>
          <a:xfrm>
            <a:off x="10126929" y="4911267"/>
            <a:ext cx="1786699" cy="310718"/>
          </a:xfrm>
          <a:prstGeom prst="rect">
            <a:avLst/>
          </a:prstGeom>
        </p:spPr>
      </p:pic>
      <p:pic>
        <p:nvPicPr>
          <p:cNvPr id="167" name="object 167" descr=""/>
          <p:cNvPicPr/>
          <p:nvPr/>
        </p:nvPicPr>
        <p:blipFill>
          <a:blip r:embed="rId70" cstate="print"/>
          <a:stretch>
            <a:fillRect/>
          </a:stretch>
        </p:blipFill>
        <p:spPr>
          <a:xfrm>
            <a:off x="12031497" y="4981282"/>
            <a:ext cx="145630" cy="176644"/>
          </a:xfrm>
          <a:prstGeom prst="rect">
            <a:avLst/>
          </a:prstGeom>
        </p:spPr>
      </p:pic>
      <p:pic>
        <p:nvPicPr>
          <p:cNvPr id="168" name="object 168" descr=""/>
          <p:cNvPicPr/>
          <p:nvPr/>
        </p:nvPicPr>
        <p:blipFill>
          <a:blip r:embed="rId81" cstate="print"/>
          <a:stretch>
            <a:fillRect/>
          </a:stretch>
        </p:blipFill>
        <p:spPr>
          <a:xfrm>
            <a:off x="12446571" y="4911267"/>
            <a:ext cx="175996" cy="246659"/>
          </a:xfrm>
          <a:prstGeom prst="rect">
            <a:avLst/>
          </a:prstGeom>
        </p:spPr>
      </p:pic>
      <p:pic>
        <p:nvPicPr>
          <p:cNvPr id="169" name="object 169" descr=""/>
          <p:cNvPicPr/>
          <p:nvPr/>
        </p:nvPicPr>
        <p:blipFill>
          <a:blip r:embed="rId82" cstate="print"/>
          <a:stretch>
            <a:fillRect/>
          </a:stretch>
        </p:blipFill>
        <p:spPr>
          <a:xfrm>
            <a:off x="12240844" y="4981282"/>
            <a:ext cx="159816" cy="174993"/>
          </a:xfrm>
          <a:prstGeom prst="rect">
            <a:avLst/>
          </a:prstGeom>
        </p:spPr>
      </p:pic>
      <p:grpSp>
        <p:nvGrpSpPr>
          <p:cNvPr id="170" name="object 170" descr=""/>
          <p:cNvGrpSpPr/>
          <p:nvPr/>
        </p:nvGrpSpPr>
        <p:grpSpPr>
          <a:xfrm>
            <a:off x="12756946" y="4981282"/>
            <a:ext cx="360045" cy="177165"/>
            <a:chOff x="12756946" y="4981282"/>
            <a:chExt cx="360045" cy="177165"/>
          </a:xfrm>
        </p:grpSpPr>
        <p:pic>
          <p:nvPicPr>
            <p:cNvPr id="171" name="object 171" descr="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12939890" y="4981282"/>
              <a:ext cx="176657" cy="176644"/>
            </a:xfrm>
            <a:prstGeom prst="rect">
              <a:avLst/>
            </a:prstGeom>
          </p:spPr>
        </p:pic>
        <p:pic>
          <p:nvPicPr>
            <p:cNvPr id="172" name="object 172" descr="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12756946" y="4981282"/>
              <a:ext cx="157492" cy="176644"/>
            </a:xfrm>
            <a:prstGeom prst="rect">
              <a:avLst/>
            </a:prstGeom>
          </p:spPr>
        </p:pic>
      </p:grpSp>
      <p:sp>
        <p:nvSpPr>
          <p:cNvPr id="173" name="object 173" descr=""/>
          <p:cNvSpPr/>
          <p:nvPr/>
        </p:nvSpPr>
        <p:spPr>
          <a:xfrm>
            <a:off x="13164362" y="4981282"/>
            <a:ext cx="287020" cy="175260"/>
          </a:xfrm>
          <a:custGeom>
            <a:avLst/>
            <a:gdLst/>
            <a:ahLst/>
            <a:cxnLst/>
            <a:rect l="l" t="t" r="r" b="b"/>
            <a:pathLst>
              <a:path w="287019" h="175260">
                <a:moveTo>
                  <a:pt x="22453" y="1638"/>
                </a:moveTo>
                <a:lnTo>
                  <a:pt x="0" y="1638"/>
                </a:lnTo>
                <a:lnTo>
                  <a:pt x="0" y="174993"/>
                </a:lnTo>
                <a:lnTo>
                  <a:pt x="23444" y="174993"/>
                </a:lnTo>
                <a:lnTo>
                  <a:pt x="23444" y="83870"/>
                </a:lnTo>
                <a:lnTo>
                  <a:pt x="23783" y="76593"/>
                </a:lnTo>
                <a:lnTo>
                  <a:pt x="31428" y="48526"/>
                </a:lnTo>
                <a:lnTo>
                  <a:pt x="22453" y="48526"/>
                </a:lnTo>
                <a:lnTo>
                  <a:pt x="18821" y="40284"/>
                </a:lnTo>
                <a:lnTo>
                  <a:pt x="22453" y="33208"/>
                </a:lnTo>
                <a:lnTo>
                  <a:pt x="22453" y="1638"/>
                </a:lnTo>
                <a:close/>
              </a:path>
              <a:path w="287019" h="175260">
                <a:moveTo>
                  <a:pt x="138519" y="21120"/>
                </a:moveTo>
                <a:lnTo>
                  <a:pt x="81559" y="21120"/>
                </a:lnTo>
                <a:lnTo>
                  <a:pt x="92786" y="21996"/>
                </a:lnTo>
                <a:lnTo>
                  <a:pt x="102693" y="24626"/>
                </a:lnTo>
                <a:lnTo>
                  <a:pt x="130923" y="63732"/>
                </a:lnTo>
                <a:lnTo>
                  <a:pt x="131749" y="76593"/>
                </a:lnTo>
                <a:lnTo>
                  <a:pt x="131749" y="174993"/>
                </a:lnTo>
                <a:lnTo>
                  <a:pt x="155194" y="174993"/>
                </a:lnTo>
                <a:lnTo>
                  <a:pt x="155194" y="83870"/>
                </a:lnTo>
                <a:lnTo>
                  <a:pt x="155533" y="76593"/>
                </a:lnTo>
                <a:lnTo>
                  <a:pt x="155638" y="74320"/>
                </a:lnTo>
                <a:lnTo>
                  <a:pt x="156972" y="65498"/>
                </a:lnTo>
                <a:lnTo>
                  <a:pt x="159190" y="57397"/>
                </a:lnTo>
                <a:lnTo>
                  <a:pt x="161941" y="50850"/>
                </a:lnTo>
                <a:lnTo>
                  <a:pt x="152552" y="50850"/>
                </a:lnTo>
                <a:lnTo>
                  <a:pt x="143319" y="47205"/>
                </a:lnTo>
                <a:lnTo>
                  <a:pt x="147843" y="37147"/>
                </a:lnTo>
                <a:lnTo>
                  <a:pt x="148088" y="36778"/>
                </a:lnTo>
                <a:lnTo>
                  <a:pt x="144133" y="28598"/>
                </a:lnTo>
                <a:lnTo>
                  <a:pt x="138519" y="21120"/>
                </a:lnTo>
                <a:close/>
              </a:path>
              <a:path w="287019" h="175260">
                <a:moveTo>
                  <a:pt x="269794" y="21120"/>
                </a:moveTo>
                <a:lnTo>
                  <a:pt x="213309" y="21120"/>
                </a:lnTo>
                <a:lnTo>
                  <a:pt x="224525" y="21996"/>
                </a:lnTo>
                <a:lnTo>
                  <a:pt x="234399" y="24626"/>
                </a:lnTo>
                <a:lnTo>
                  <a:pt x="262353" y="63732"/>
                </a:lnTo>
                <a:lnTo>
                  <a:pt x="263169" y="76593"/>
                </a:lnTo>
                <a:lnTo>
                  <a:pt x="263169" y="174993"/>
                </a:lnTo>
                <a:lnTo>
                  <a:pt x="286613" y="174993"/>
                </a:lnTo>
                <a:lnTo>
                  <a:pt x="286613" y="74320"/>
                </a:lnTo>
                <a:lnTo>
                  <a:pt x="286212" y="65498"/>
                </a:lnTo>
                <a:lnTo>
                  <a:pt x="286132" y="63732"/>
                </a:lnTo>
                <a:lnTo>
                  <a:pt x="286066" y="62279"/>
                </a:lnTo>
                <a:lnTo>
                  <a:pt x="284424" y="51338"/>
                </a:lnTo>
                <a:lnTo>
                  <a:pt x="281689" y="41471"/>
                </a:lnTo>
                <a:lnTo>
                  <a:pt x="277865" y="32681"/>
                </a:lnTo>
                <a:lnTo>
                  <a:pt x="273052" y="24952"/>
                </a:lnTo>
                <a:lnTo>
                  <a:pt x="269794" y="21120"/>
                </a:lnTo>
                <a:close/>
              </a:path>
              <a:path w="287019" h="175260">
                <a:moveTo>
                  <a:pt x="148088" y="36778"/>
                </a:moveTo>
                <a:lnTo>
                  <a:pt x="147843" y="37147"/>
                </a:lnTo>
                <a:lnTo>
                  <a:pt x="143319" y="47205"/>
                </a:lnTo>
                <a:lnTo>
                  <a:pt x="152552" y="50850"/>
                </a:lnTo>
                <a:lnTo>
                  <a:pt x="149128" y="38930"/>
                </a:lnTo>
                <a:lnTo>
                  <a:pt x="148088" y="36778"/>
                </a:lnTo>
                <a:close/>
              </a:path>
              <a:path w="287019" h="175260">
                <a:moveTo>
                  <a:pt x="216611" y="0"/>
                </a:moveTo>
                <a:lnTo>
                  <a:pt x="170218" y="13030"/>
                </a:lnTo>
                <a:lnTo>
                  <a:pt x="148088" y="36778"/>
                </a:lnTo>
                <a:lnTo>
                  <a:pt x="149128" y="38930"/>
                </a:lnTo>
                <a:lnTo>
                  <a:pt x="152552" y="50850"/>
                </a:lnTo>
                <a:lnTo>
                  <a:pt x="161941" y="50850"/>
                </a:lnTo>
                <a:lnTo>
                  <a:pt x="162293" y="50012"/>
                </a:lnTo>
                <a:lnTo>
                  <a:pt x="166215" y="43408"/>
                </a:lnTo>
                <a:lnTo>
                  <a:pt x="204692" y="21584"/>
                </a:lnTo>
                <a:lnTo>
                  <a:pt x="213309" y="21120"/>
                </a:lnTo>
                <a:lnTo>
                  <a:pt x="269794" y="21120"/>
                </a:lnTo>
                <a:lnTo>
                  <a:pt x="267379" y="18278"/>
                </a:lnTo>
                <a:lnTo>
                  <a:pt x="226834" y="505"/>
                </a:lnTo>
                <a:lnTo>
                  <a:pt x="216611" y="0"/>
                </a:lnTo>
                <a:close/>
              </a:path>
              <a:path w="287019" h="175260">
                <a:moveTo>
                  <a:pt x="22453" y="33208"/>
                </a:moveTo>
                <a:lnTo>
                  <a:pt x="18821" y="40284"/>
                </a:lnTo>
                <a:lnTo>
                  <a:pt x="22453" y="48526"/>
                </a:lnTo>
                <a:lnTo>
                  <a:pt x="22453" y="33208"/>
                </a:lnTo>
                <a:close/>
              </a:path>
              <a:path w="287019" h="175260">
                <a:moveTo>
                  <a:pt x="98517" y="814"/>
                </a:moveTo>
                <a:lnTo>
                  <a:pt x="73750" y="814"/>
                </a:lnTo>
                <a:lnTo>
                  <a:pt x="63687" y="2678"/>
                </a:lnTo>
                <a:lnTo>
                  <a:pt x="29183" y="23482"/>
                </a:lnTo>
                <a:lnTo>
                  <a:pt x="22453" y="33208"/>
                </a:lnTo>
                <a:lnTo>
                  <a:pt x="22453" y="48526"/>
                </a:lnTo>
                <a:lnTo>
                  <a:pt x="31428" y="48526"/>
                </a:lnTo>
                <a:lnTo>
                  <a:pt x="34477" y="43408"/>
                </a:lnTo>
                <a:lnTo>
                  <a:pt x="39173" y="37633"/>
                </a:lnTo>
                <a:lnTo>
                  <a:pt x="81559" y="21120"/>
                </a:lnTo>
                <a:lnTo>
                  <a:pt x="138519" y="21120"/>
                </a:lnTo>
                <a:lnTo>
                  <a:pt x="137570" y="19855"/>
                </a:lnTo>
                <a:lnTo>
                  <a:pt x="129438" y="12700"/>
                </a:lnTo>
                <a:lnTo>
                  <a:pt x="120047" y="7141"/>
                </a:lnTo>
                <a:lnTo>
                  <a:pt x="109925" y="3257"/>
                </a:lnTo>
                <a:lnTo>
                  <a:pt x="110104" y="3257"/>
                </a:lnTo>
                <a:lnTo>
                  <a:pt x="98517" y="814"/>
                </a:lnTo>
                <a:close/>
              </a:path>
              <a:path w="287019" h="175260">
                <a:moveTo>
                  <a:pt x="86182" y="0"/>
                </a:moveTo>
                <a:lnTo>
                  <a:pt x="72009" y="814"/>
                </a:lnTo>
                <a:lnTo>
                  <a:pt x="98744" y="814"/>
                </a:lnTo>
                <a:lnTo>
                  <a:pt x="861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74" name="object 174" descr=""/>
          <p:cNvGrpSpPr/>
          <p:nvPr/>
        </p:nvGrpSpPr>
        <p:grpSpPr>
          <a:xfrm>
            <a:off x="13514756" y="4981282"/>
            <a:ext cx="354330" cy="239395"/>
            <a:chOff x="13514756" y="4981282"/>
            <a:chExt cx="354330" cy="239395"/>
          </a:xfrm>
        </p:grpSpPr>
        <p:pic>
          <p:nvPicPr>
            <p:cNvPr id="175" name="object 175" descr="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13514756" y="4981282"/>
              <a:ext cx="175983" cy="239052"/>
            </a:xfrm>
            <a:prstGeom prst="rect">
              <a:avLst/>
            </a:prstGeom>
          </p:spPr>
        </p:pic>
        <p:pic>
          <p:nvPicPr>
            <p:cNvPr id="176" name="object 176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13723138" y="4981282"/>
              <a:ext cx="145630" cy="176644"/>
            </a:xfrm>
            <a:prstGeom prst="rect">
              <a:avLst/>
            </a:prstGeom>
          </p:spPr>
        </p:pic>
      </p:grpSp>
      <p:grpSp>
        <p:nvGrpSpPr>
          <p:cNvPr id="177" name="object 177" descr=""/>
          <p:cNvGrpSpPr/>
          <p:nvPr/>
        </p:nvGrpSpPr>
        <p:grpSpPr>
          <a:xfrm>
            <a:off x="13914932" y="4944617"/>
            <a:ext cx="363220" cy="260350"/>
            <a:chOff x="13914932" y="4944617"/>
            <a:chExt cx="363220" cy="260350"/>
          </a:xfrm>
        </p:grpSpPr>
        <p:pic>
          <p:nvPicPr>
            <p:cNvPr id="178" name="object 178" descr="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13914932" y="4981282"/>
              <a:ext cx="157492" cy="176644"/>
            </a:xfrm>
            <a:prstGeom prst="rect">
              <a:avLst/>
            </a:prstGeom>
          </p:spPr>
        </p:pic>
        <p:pic>
          <p:nvPicPr>
            <p:cNvPr id="179" name="object 179" descr="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14093227" y="4944617"/>
              <a:ext cx="118541" cy="213309"/>
            </a:xfrm>
            <a:prstGeom prst="rect">
              <a:avLst/>
            </a:prstGeom>
          </p:spPr>
        </p:pic>
        <p:sp>
          <p:nvSpPr>
            <p:cNvPr id="180" name="object 180" descr=""/>
            <p:cNvSpPr/>
            <p:nvPr/>
          </p:nvSpPr>
          <p:spPr>
            <a:xfrm>
              <a:off x="14242896" y="5121935"/>
              <a:ext cx="34925" cy="82550"/>
            </a:xfrm>
            <a:custGeom>
              <a:avLst/>
              <a:gdLst/>
              <a:ahLst/>
              <a:cxnLst/>
              <a:rect l="l" t="t" r="r" b="b"/>
              <a:pathLst>
                <a:path w="34925" h="82550">
                  <a:moveTo>
                    <a:pt x="34544" y="21462"/>
                  </a:moveTo>
                  <a:lnTo>
                    <a:pt x="15189" y="21462"/>
                  </a:lnTo>
                  <a:lnTo>
                    <a:pt x="17768" y="35325"/>
                  </a:lnTo>
                  <a:lnTo>
                    <a:pt x="17830" y="35661"/>
                  </a:lnTo>
                  <a:lnTo>
                    <a:pt x="11812" y="35661"/>
                  </a:lnTo>
                  <a:lnTo>
                    <a:pt x="660" y="82549"/>
                  </a:lnTo>
                  <a:lnTo>
                    <a:pt x="16509" y="82549"/>
                  </a:lnTo>
                  <a:lnTo>
                    <a:pt x="30378" y="36982"/>
                  </a:lnTo>
                  <a:lnTo>
                    <a:pt x="30851" y="35661"/>
                  </a:lnTo>
                  <a:lnTo>
                    <a:pt x="12763" y="35661"/>
                  </a:lnTo>
                  <a:lnTo>
                    <a:pt x="11892" y="35325"/>
                  </a:lnTo>
                  <a:lnTo>
                    <a:pt x="30971" y="35325"/>
                  </a:lnTo>
                  <a:lnTo>
                    <a:pt x="31437" y="34023"/>
                  </a:lnTo>
                  <a:lnTo>
                    <a:pt x="32359" y="31267"/>
                  </a:lnTo>
                  <a:lnTo>
                    <a:pt x="33680" y="26860"/>
                  </a:lnTo>
                  <a:lnTo>
                    <a:pt x="34124" y="24879"/>
                  </a:lnTo>
                  <a:lnTo>
                    <a:pt x="34544" y="21462"/>
                  </a:lnTo>
                  <a:close/>
                </a:path>
                <a:path w="34925" h="82550">
                  <a:moveTo>
                    <a:pt x="15189" y="21462"/>
                  </a:moveTo>
                  <a:lnTo>
                    <a:pt x="11892" y="35325"/>
                  </a:lnTo>
                  <a:lnTo>
                    <a:pt x="12763" y="35661"/>
                  </a:lnTo>
                  <a:lnTo>
                    <a:pt x="17830" y="35661"/>
                  </a:lnTo>
                  <a:lnTo>
                    <a:pt x="15189" y="21462"/>
                  </a:lnTo>
                  <a:close/>
                </a:path>
                <a:path w="34925" h="82550">
                  <a:moveTo>
                    <a:pt x="22567" y="0"/>
                  </a:moveTo>
                  <a:lnTo>
                    <a:pt x="12649" y="0"/>
                  </a:lnTo>
                  <a:lnTo>
                    <a:pt x="8204" y="1777"/>
                  </a:lnTo>
                  <a:lnTo>
                    <a:pt x="8390" y="1777"/>
                  </a:lnTo>
                  <a:lnTo>
                    <a:pt x="1701" y="8242"/>
                  </a:lnTo>
                  <a:lnTo>
                    <a:pt x="0" y="12547"/>
                  </a:lnTo>
                  <a:lnTo>
                    <a:pt x="0" y="23113"/>
                  </a:lnTo>
                  <a:lnTo>
                    <a:pt x="1701" y="27406"/>
                  </a:lnTo>
                  <a:lnTo>
                    <a:pt x="8521" y="34023"/>
                  </a:lnTo>
                  <a:lnTo>
                    <a:pt x="11892" y="35325"/>
                  </a:lnTo>
                  <a:lnTo>
                    <a:pt x="15189" y="21462"/>
                  </a:lnTo>
                  <a:lnTo>
                    <a:pt x="34555" y="21462"/>
                  </a:lnTo>
                  <a:lnTo>
                    <a:pt x="34670" y="12979"/>
                  </a:lnTo>
                  <a:lnTo>
                    <a:pt x="33070" y="8801"/>
                  </a:lnTo>
                  <a:lnTo>
                    <a:pt x="26695" y="1777"/>
                  </a:lnTo>
                  <a:lnTo>
                    <a:pt x="2256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1" name="object 181" descr=""/>
          <p:cNvGrpSpPr/>
          <p:nvPr/>
        </p:nvGrpSpPr>
        <p:grpSpPr>
          <a:xfrm>
            <a:off x="6682320" y="5433136"/>
            <a:ext cx="387350" cy="233045"/>
            <a:chOff x="6682320" y="5433136"/>
            <a:chExt cx="387350" cy="233045"/>
          </a:xfrm>
        </p:grpSpPr>
        <p:pic>
          <p:nvPicPr>
            <p:cNvPr id="182" name="object 18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82320" y="5433136"/>
              <a:ext cx="209016" cy="231139"/>
            </a:xfrm>
            <a:prstGeom prst="rect">
              <a:avLst/>
            </a:prstGeom>
          </p:spPr>
        </p:pic>
        <p:pic>
          <p:nvPicPr>
            <p:cNvPr id="183" name="object 183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911149" y="5490921"/>
              <a:ext cx="158165" cy="175006"/>
            </a:xfrm>
            <a:prstGeom prst="rect">
              <a:avLst/>
            </a:prstGeom>
          </p:spPr>
        </p:pic>
      </p:grpSp>
      <p:grpSp>
        <p:nvGrpSpPr>
          <p:cNvPr id="184" name="object 184" descr=""/>
          <p:cNvGrpSpPr/>
          <p:nvPr/>
        </p:nvGrpSpPr>
        <p:grpSpPr>
          <a:xfrm>
            <a:off x="7117194" y="5452617"/>
            <a:ext cx="511809" cy="213360"/>
            <a:chOff x="7117194" y="5452617"/>
            <a:chExt cx="511809" cy="213360"/>
          </a:xfrm>
        </p:grpSpPr>
        <p:pic>
          <p:nvPicPr>
            <p:cNvPr id="185" name="object 185" descr="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7117194" y="5489282"/>
              <a:ext cx="176657" cy="176644"/>
            </a:xfrm>
            <a:prstGeom prst="rect">
              <a:avLst/>
            </a:prstGeom>
          </p:spPr>
        </p:pic>
        <p:pic>
          <p:nvPicPr>
            <p:cNvPr id="186" name="object 186" descr="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7314641" y="5452617"/>
              <a:ext cx="314032" cy="213309"/>
            </a:xfrm>
            <a:prstGeom prst="rect">
              <a:avLst/>
            </a:prstGeom>
          </p:spPr>
        </p:pic>
      </p:grpSp>
      <p:grpSp>
        <p:nvGrpSpPr>
          <p:cNvPr id="187" name="object 187" descr=""/>
          <p:cNvGrpSpPr/>
          <p:nvPr/>
        </p:nvGrpSpPr>
        <p:grpSpPr>
          <a:xfrm>
            <a:off x="7757769" y="5419267"/>
            <a:ext cx="212725" cy="247015"/>
            <a:chOff x="7757769" y="5419267"/>
            <a:chExt cx="212725" cy="247015"/>
          </a:xfrm>
        </p:grpSpPr>
        <p:sp>
          <p:nvSpPr>
            <p:cNvPr id="188" name="object 188" descr=""/>
            <p:cNvSpPr/>
            <p:nvPr/>
          </p:nvSpPr>
          <p:spPr>
            <a:xfrm>
              <a:off x="7757769" y="5419267"/>
              <a:ext cx="34925" cy="245110"/>
            </a:xfrm>
            <a:custGeom>
              <a:avLst/>
              <a:gdLst/>
              <a:ahLst/>
              <a:cxnLst/>
              <a:rect l="l" t="t" r="r" b="b"/>
              <a:pathLst>
                <a:path w="34925" h="245110">
                  <a:moveTo>
                    <a:pt x="28727" y="71640"/>
                  </a:moveTo>
                  <a:lnTo>
                    <a:pt x="5283" y="71640"/>
                  </a:lnTo>
                  <a:lnTo>
                    <a:pt x="5283" y="244995"/>
                  </a:lnTo>
                  <a:lnTo>
                    <a:pt x="28727" y="244995"/>
                  </a:lnTo>
                  <a:lnTo>
                    <a:pt x="28727" y="71640"/>
                  </a:lnTo>
                  <a:close/>
                </a:path>
                <a:path w="34925" h="245110">
                  <a:moveTo>
                    <a:pt x="21996" y="0"/>
                  </a:moveTo>
                  <a:lnTo>
                    <a:pt x="12319" y="0"/>
                  </a:lnTo>
                  <a:lnTo>
                    <a:pt x="8242" y="1600"/>
                  </a:lnTo>
                  <a:lnTo>
                    <a:pt x="1650" y="7975"/>
                  </a:lnTo>
                  <a:lnTo>
                    <a:pt x="0" y="11887"/>
                  </a:lnTo>
                  <a:lnTo>
                    <a:pt x="0" y="21132"/>
                  </a:lnTo>
                  <a:lnTo>
                    <a:pt x="1650" y="25082"/>
                  </a:lnTo>
                  <a:lnTo>
                    <a:pt x="8242" y="31699"/>
                  </a:lnTo>
                  <a:lnTo>
                    <a:pt x="12319" y="33350"/>
                  </a:lnTo>
                  <a:lnTo>
                    <a:pt x="22225" y="33350"/>
                  </a:lnTo>
                  <a:lnTo>
                    <a:pt x="26352" y="31699"/>
                  </a:lnTo>
                  <a:lnTo>
                    <a:pt x="32740" y="25082"/>
                  </a:lnTo>
                  <a:lnTo>
                    <a:pt x="34295" y="21132"/>
                  </a:lnTo>
                  <a:lnTo>
                    <a:pt x="34340" y="11556"/>
                  </a:lnTo>
                  <a:lnTo>
                    <a:pt x="32809" y="7975"/>
                  </a:lnTo>
                  <a:lnTo>
                    <a:pt x="32689" y="7696"/>
                  </a:lnTo>
                  <a:lnTo>
                    <a:pt x="26127" y="1600"/>
                  </a:lnTo>
                  <a:lnTo>
                    <a:pt x="219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9" name="object 189" descr="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7827772" y="5489282"/>
              <a:ext cx="142316" cy="176644"/>
            </a:xfrm>
            <a:prstGeom prst="rect">
              <a:avLst/>
            </a:prstGeom>
          </p:spPr>
        </p:pic>
      </p:grpSp>
      <p:pic>
        <p:nvPicPr>
          <p:cNvPr id="190" name="object 190" descr=""/>
          <p:cNvPicPr/>
          <p:nvPr/>
        </p:nvPicPr>
        <p:blipFill>
          <a:blip r:embed="rId91" cstate="print"/>
          <a:stretch>
            <a:fillRect/>
          </a:stretch>
        </p:blipFill>
        <p:spPr>
          <a:xfrm>
            <a:off x="8084972" y="5489282"/>
            <a:ext cx="145630" cy="176644"/>
          </a:xfrm>
          <a:prstGeom prst="rect">
            <a:avLst/>
          </a:prstGeom>
        </p:spPr>
      </p:pic>
      <p:pic>
        <p:nvPicPr>
          <p:cNvPr id="191" name="object 191" descr=""/>
          <p:cNvPicPr/>
          <p:nvPr/>
        </p:nvPicPr>
        <p:blipFill>
          <a:blip r:embed="rId92" cstate="print"/>
          <a:stretch>
            <a:fillRect/>
          </a:stretch>
        </p:blipFill>
        <p:spPr>
          <a:xfrm>
            <a:off x="8353767" y="5452617"/>
            <a:ext cx="314007" cy="213309"/>
          </a:xfrm>
          <a:prstGeom prst="rect">
            <a:avLst/>
          </a:prstGeom>
        </p:spPr>
      </p:pic>
      <p:pic>
        <p:nvPicPr>
          <p:cNvPr id="192" name="object 192" descr=""/>
          <p:cNvPicPr/>
          <p:nvPr/>
        </p:nvPicPr>
        <p:blipFill>
          <a:blip r:embed="rId93" cstate="print"/>
          <a:stretch>
            <a:fillRect/>
          </a:stretch>
        </p:blipFill>
        <p:spPr>
          <a:xfrm>
            <a:off x="8715641" y="5489282"/>
            <a:ext cx="175983" cy="239052"/>
          </a:xfrm>
          <a:prstGeom prst="rect">
            <a:avLst/>
          </a:prstGeom>
        </p:spPr>
      </p:pic>
      <p:grpSp>
        <p:nvGrpSpPr>
          <p:cNvPr id="193" name="object 193" descr=""/>
          <p:cNvGrpSpPr/>
          <p:nvPr/>
        </p:nvGrpSpPr>
        <p:grpSpPr>
          <a:xfrm>
            <a:off x="9026029" y="5419267"/>
            <a:ext cx="659130" cy="309245"/>
            <a:chOff x="9026029" y="5419267"/>
            <a:chExt cx="659130" cy="309245"/>
          </a:xfrm>
        </p:grpSpPr>
        <p:pic>
          <p:nvPicPr>
            <p:cNvPr id="194" name="object 194" descr="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9026029" y="5489282"/>
              <a:ext cx="175983" cy="239052"/>
            </a:xfrm>
            <a:prstGeom prst="rect">
              <a:avLst/>
            </a:prstGeom>
          </p:spPr>
        </p:pic>
        <p:sp>
          <p:nvSpPr>
            <p:cNvPr id="195" name="object 195" descr=""/>
            <p:cNvSpPr/>
            <p:nvPr/>
          </p:nvSpPr>
          <p:spPr>
            <a:xfrm>
              <a:off x="9244622" y="5419267"/>
              <a:ext cx="34925" cy="245110"/>
            </a:xfrm>
            <a:custGeom>
              <a:avLst/>
              <a:gdLst/>
              <a:ahLst/>
              <a:cxnLst/>
              <a:rect l="l" t="t" r="r" b="b"/>
              <a:pathLst>
                <a:path w="34925" h="245110">
                  <a:moveTo>
                    <a:pt x="28727" y="71640"/>
                  </a:moveTo>
                  <a:lnTo>
                    <a:pt x="5283" y="71640"/>
                  </a:lnTo>
                  <a:lnTo>
                    <a:pt x="5283" y="244995"/>
                  </a:lnTo>
                  <a:lnTo>
                    <a:pt x="28727" y="244995"/>
                  </a:lnTo>
                  <a:lnTo>
                    <a:pt x="28727" y="71640"/>
                  </a:lnTo>
                  <a:close/>
                </a:path>
                <a:path w="34925" h="245110">
                  <a:moveTo>
                    <a:pt x="21996" y="0"/>
                  </a:moveTo>
                  <a:lnTo>
                    <a:pt x="12331" y="0"/>
                  </a:lnTo>
                  <a:lnTo>
                    <a:pt x="8242" y="1600"/>
                  </a:lnTo>
                  <a:lnTo>
                    <a:pt x="1650" y="7975"/>
                  </a:lnTo>
                  <a:lnTo>
                    <a:pt x="0" y="11887"/>
                  </a:lnTo>
                  <a:lnTo>
                    <a:pt x="0" y="21132"/>
                  </a:lnTo>
                  <a:lnTo>
                    <a:pt x="1650" y="25082"/>
                  </a:lnTo>
                  <a:lnTo>
                    <a:pt x="8242" y="31699"/>
                  </a:lnTo>
                  <a:lnTo>
                    <a:pt x="12331" y="33350"/>
                  </a:lnTo>
                  <a:lnTo>
                    <a:pt x="22225" y="33350"/>
                  </a:lnTo>
                  <a:lnTo>
                    <a:pt x="26352" y="31699"/>
                  </a:lnTo>
                  <a:lnTo>
                    <a:pt x="32740" y="25082"/>
                  </a:lnTo>
                  <a:lnTo>
                    <a:pt x="34295" y="21132"/>
                  </a:lnTo>
                  <a:lnTo>
                    <a:pt x="34340" y="11556"/>
                  </a:lnTo>
                  <a:lnTo>
                    <a:pt x="32809" y="7975"/>
                  </a:lnTo>
                  <a:lnTo>
                    <a:pt x="32689" y="7696"/>
                  </a:lnTo>
                  <a:lnTo>
                    <a:pt x="26140" y="1600"/>
                  </a:lnTo>
                  <a:lnTo>
                    <a:pt x="219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6" name="object 196" descr="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9321228" y="5489282"/>
              <a:ext cx="157492" cy="176644"/>
            </a:xfrm>
            <a:prstGeom prst="rect">
              <a:avLst/>
            </a:prstGeom>
          </p:spPr>
        </p:pic>
        <p:pic>
          <p:nvPicPr>
            <p:cNvPr id="197" name="object 197" descr="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9521990" y="5419267"/>
              <a:ext cx="163118" cy="245008"/>
            </a:xfrm>
            <a:prstGeom prst="rect">
              <a:avLst/>
            </a:prstGeom>
          </p:spPr>
        </p:pic>
      </p:grpSp>
      <p:pic>
        <p:nvPicPr>
          <p:cNvPr id="198" name="object 198" descr=""/>
          <p:cNvPicPr/>
          <p:nvPr/>
        </p:nvPicPr>
        <p:blipFill>
          <a:blip r:embed="rId95" cstate="print"/>
          <a:stretch>
            <a:fillRect/>
          </a:stretch>
        </p:blipFill>
        <p:spPr>
          <a:xfrm>
            <a:off x="9779875" y="5417616"/>
            <a:ext cx="295198" cy="248310"/>
          </a:xfrm>
          <a:prstGeom prst="rect">
            <a:avLst/>
          </a:prstGeom>
        </p:spPr>
      </p:pic>
      <p:pic>
        <p:nvPicPr>
          <p:cNvPr id="199" name="object 199" descr=""/>
          <p:cNvPicPr/>
          <p:nvPr/>
        </p:nvPicPr>
        <p:blipFill>
          <a:blip r:embed="rId96" cstate="print"/>
          <a:stretch>
            <a:fillRect/>
          </a:stretch>
        </p:blipFill>
        <p:spPr>
          <a:xfrm>
            <a:off x="10122941" y="5489282"/>
            <a:ext cx="87172" cy="174993"/>
          </a:xfrm>
          <a:prstGeom prst="rect">
            <a:avLst/>
          </a:prstGeom>
        </p:spPr>
      </p:pic>
      <p:pic>
        <p:nvPicPr>
          <p:cNvPr id="200" name="object 200" descr=""/>
          <p:cNvPicPr/>
          <p:nvPr/>
        </p:nvPicPr>
        <p:blipFill>
          <a:blip r:embed="rId97" cstate="print"/>
          <a:stretch>
            <a:fillRect/>
          </a:stretch>
        </p:blipFill>
        <p:spPr>
          <a:xfrm>
            <a:off x="10341850" y="5419267"/>
            <a:ext cx="1634172" cy="310718"/>
          </a:xfrm>
          <a:prstGeom prst="rect">
            <a:avLst/>
          </a:prstGeom>
        </p:spPr>
      </p:pic>
      <p:pic>
        <p:nvPicPr>
          <p:cNvPr id="201" name="object 201" descr=""/>
          <p:cNvPicPr/>
          <p:nvPr/>
        </p:nvPicPr>
        <p:blipFill>
          <a:blip r:embed="rId98" cstate="print"/>
          <a:stretch>
            <a:fillRect/>
          </a:stretch>
        </p:blipFill>
        <p:spPr>
          <a:xfrm>
            <a:off x="12090907" y="5489282"/>
            <a:ext cx="145630" cy="176644"/>
          </a:xfrm>
          <a:prstGeom prst="rect">
            <a:avLst/>
          </a:prstGeom>
        </p:spPr>
      </p:pic>
      <p:pic>
        <p:nvPicPr>
          <p:cNvPr id="202" name="object 202" descr=""/>
          <p:cNvPicPr/>
          <p:nvPr/>
        </p:nvPicPr>
        <p:blipFill>
          <a:blip r:embed="rId99" cstate="print"/>
          <a:stretch>
            <a:fillRect/>
          </a:stretch>
        </p:blipFill>
        <p:spPr>
          <a:xfrm>
            <a:off x="12300254" y="5489282"/>
            <a:ext cx="159816" cy="174993"/>
          </a:xfrm>
          <a:prstGeom prst="rect">
            <a:avLst/>
          </a:prstGeom>
        </p:spPr>
      </p:pic>
      <p:pic>
        <p:nvPicPr>
          <p:cNvPr id="203" name="object 203" descr=""/>
          <p:cNvPicPr/>
          <p:nvPr/>
        </p:nvPicPr>
        <p:blipFill>
          <a:blip r:embed="rId100" cstate="print"/>
          <a:stretch>
            <a:fillRect/>
          </a:stretch>
        </p:blipFill>
        <p:spPr>
          <a:xfrm>
            <a:off x="12505969" y="5419267"/>
            <a:ext cx="175996" cy="246659"/>
          </a:xfrm>
          <a:prstGeom prst="rect">
            <a:avLst/>
          </a:prstGeom>
        </p:spPr>
      </p:pic>
      <p:pic>
        <p:nvPicPr>
          <p:cNvPr id="204" name="object 204" descr=""/>
          <p:cNvPicPr/>
          <p:nvPr/>
        </p:nvPicPr>
        <p:blipFill>
          <a:blip r:embed="rId93" cstate="print"/>
          <a:stretch>
            <a:fillRect/>
          </a:stretch>
        </p:blipFill>
        <p:spPr>
          <a:xfrm>
            <a:off x="12833908" y="5489282"/>
            <a:ext cx="175983" cy="239052"/>
          </a:xfrm>
          <a:prstGeom prst="rect">
            <a:avLst/>
          </a:prstGeom>
        </p:spPr>
      </p:pic>
      <p:grpSp>
        <p:nvGrpSpPr>
          <p:cNvPr id="205" name="object 205" descr=""/>
          <p:cNvGrpSpPr/>
          <p:nvPr/>
        </p:nvGrpSpPr>
        <p:grpSpPr>
          <a:xfrm>
            <a:off x="13057759" y="5489282"/>
            <a:ext cx="453390" cy="177165"/>
            <a:chOff x="13057759" y="5489282"/>
            <a:chExt cx="453390" cy="177165"/>
          </a:xfrm>
        </p:grpSpPr>
        <p:pic>
          <p:nvPicPr>
            <p:cNvPr id="206" name="object 206" descr="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3057759" y="5489282"/>
              <a:ext cx="87172" cy="174993"/>
            </a:xfrm>
            <a:prstGeom prst="rect">
              <a:avLst/>
            </a:prstGeom>
          </p:spPr>
        </p:pic>
        <p:pic>
          <p:nvPicPr>
            <p:cNvPr id="207" name="object 207" descr="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13168363" y="5489282"/>
              <a:ext cx="176657" cy="176644"/>
            </a:xfrm>
            <a:prstGeom prst="rect">
              <a:avLst/>
            </a:prstGeom>
          </p:spPr>
        </p:pic>
        <p:pic>
          <p:nvPicPr>
            <p:cNvPr id="208" name="object 208" descr="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13368731" y="5489282"/>
              <a:ext cx="142316" cy="176644"/>
            </a:xfrm>
            <a:prstGeom prst="rect">
              <a:avLst/>
            </a:prstGeom>
          </p:spPr>
        </p:pic>
      </p:grpSp>
      <p:pic>
        <p:nvPicPr>
          <p:cNvPr id="209" name="object 209" descr=""/>
          <p:cNvPicPr/>
          <p:nvPr/>
        </p:nvPicPr>
        <p:blipFill>
          <a:blip r:embed="rId70" cstate="print"/>
          <a:stretch>
            <a:fillRect/>
          </a:stretch>
        </p:blipFill>
        <p:spPr>
          <a:xfrm>
            <a:off x="13625982" y="5489282"/>
            <a:ext cx="145630" cy="176644"/>
          </a:xfrm>
          <a:prstGeom prst="rect">
            <a:avLst/>
          </a:prstGeom>
        </p:spPr>
      </p:pic>
      <p:sp>
        <p:nvSpPr>
          <p:cNvPr id="210" name="object 210" descr=""/>
          <p:cNvSpPr/>
          <p:nvPr/>
        </p:nvSpPr>
        <p:spPr>
          <a:xfrm>
            <a:off x="13835380" y="5419267"/>
            <a:ext cx="23495" cy="245110"/>
          </a:xfrm>
          <a:custGeom>
            <a:avLst/>
            <a:gdLst/>
            <a:ahLst/>
            <a:cxnLst/>
            <a:rect l="l" t="t" r="r" b="b"/>
            <a:pathLst>
              <a:path w="23494" h="245110">
                <a:moveTo>
                  <a:pt x="23444" y="0"/>
                </a:moveTo>
                <a:lnTo>
                  <a:pt x="0" y="0"/>
                </a:lnTo>
                <a:lnTo>
                  <a:pt x="0" y="245008"/>
                </a:lnTo>
                <a:lnTo>
                  <a:pt x="23444" y="245008"/>
                </a:lnTo>
                <a:lnTo>
                  <a:pt x="234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1" name="object 211" descr=""/>
          <p:cNvSpPr/>
          <p:nvPr/>
        </p:nvSpPr>
        <p:spPr>
          <a:xfrm>
            <a:off x="13918945" y="5419267"/>
            <a:ext cx="34290" cy="245110"/>
          </a:xfrm>
          <a:custGeom>
            <a:avLst/>
            <a:gdLst/>
            <a:ahLst/>
            <a:cxnLst/>
            <a:rect l="l" t="t" r="r" b="b"/>
            <a:pathLst>
              <a:path w="34290" h="245110">
                <a:moveTo>
                  <a:pt x="28651" y="71640"/>
                </a:moveTo>
                <a:lnTo>
                  <a:pt x="5207" y="71640"/>
                </a:lnTo>
                <a:lnTo>
                  <a:pt x="5207" y="244995"/>
                </a:lnTo>
                <a:lnTo>
                  <a:pt x="28651" y="244995"/>
                </a:lnTo>
                <a:lnTo>
                  <a:pt x="28651" y="71640"/>
                </a:lnTo>
                <a:close/>
              </a:path>
              <a:path w="34290" h="245110">
                <a:moveTo>
                  <a:pt x="21971" y="0"/>
                </a:moveTo>
                <a:lnTo>
                  <a:pt x="12319" y="0"/>
                </a:lnTo>
                <a:lnTo>
                  <a:pt x="8127" y="1600"/>
                </a:lnTo>
                <a:lnTo>
                  <a:pt x="1523" y="7975"/>
                </a:lnTo>
                <a:lnTo>
                  <a:pt x="0" y="11887"/>
                </a:lnTo>
                <a:lnTo>
                  <a:pt x="0" y="21132"/>
                </a:lnTo>
                <a:lnTo>
                  <a:pt x="1523" y="25082"/>
                </a:lnTo>
                <a:lnTo>
                  <a:pt x="8127" y="31699"/>
                </a:lnTo>
                <a:lnTo>
                  <a:pt x="12319" y="33350"/>
                </a:lnTo>
                <a:lnTo>
                  <a:pt x="22225" y="33350"/>
                </a:lnTo>
                <a:lnTo>
                  <a:pt x="26288" y="31699"/>
                </a:lnTo>
                <a:lnTo>
                  <a:pt x="32638" y="25082"/>
                </a:lnTo>
                <a:lnTo>
                  <a:pt x="34243" y="21132"/>
                </a:lnTo>
                <a:lnTo>
                  <a:pt x="34290" y="11556"/>
                </a:lnTo>
                <a:lnTo>
                  <a:pt x="32758" y="7975"/>
                </a:lnTo>
                <a:lnTo>
                  <a:pt x="32638" y="7696"/>
                </a:lnTo>
                <a:lnTo>
                  <a:pt x="26089" y="1600"/>
                </a:lnTo>
                <a:lnTo>
                  <a:pt x="219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12" name="object 212" descr=""/>
          <p:cNvGrpSpPr/>
          <p:nvPr/>
        </p:nvGrpSpPr>
        <p:grpSpPr>
          <a:xfrm>
            <a:off x="14013026" y="5419267"/>
            <a:ext cx="410845" cy="247015"/>
            <a:chOff x="14013026" y="5419267"/>
            <a:chExt cx="410845" cy="247015"/>
          </a:xfrm>
        </p:grpSpPr>
        <p:pic>
          <p:nvPicPr>
            <p:cNvPr id="213" name="object 213" descr="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14013026" y="5419267"/>
              <a:ext cx="343001" cy="246659"/>
            </a:xfrm>
            <a:prstGeom prst="rect">
              <a:avLst/>
            </a:prstGeom>
          </p:spPr>
        </p:pic>
        <p:sp>
          <p:nvSpPr>
            <p:cNvPr id="214" name="object 214" descr=""/>
            <p:cNvSpPr/>
            <p:nvPr/>
          </p:nvSpPr>
          <p:spPr>
            <a:xfrm>
              <a:off x="14388743" y="5629935"/>
              <a:ext cx="35560" cy="36195"/>
            </a:xfrm>
            <a:custGeom>
              <a:avLst/>
              <a:gdLst/>
              <a:ahLst/>
              <a:cxnLst/>
              <a:rect l="l" t="t" r="r" b="b"/>
              <a:pathLst>
                <a:path w="35559" h="36195">
                  <a:moveTo>
                    <a:pt x="22339" y="0"/>
                  </a:moveTo>
                  <a:lnTo>
                    <a:pt x="12661" y="0"/>
                  </a:lnTo>
                  <a:lnTo>
                    <a:pt x="8534" y="1650"/>
                  </a:lnTo>
                  <a:lnTo>
                    <a:pt x="1701" y="8242"/>
                  </a:lnTo>
                  <a:lnTo>
                    <a:pt x="0" y="12547"/>
                  </a:lnTo>
                  <a:lnTo>
                    <a:pt x="0" y="22910"/>
                  </a:lnTo>
                  <a:lnTo>
                    <a:pt x="1701" y="27203"/>
                  </a:lnTo>
                  <a:lnTo>
                    <a:pt x="8534" y="34239"/>
                  </a:lnTo>
                  <a:lnTo>
                    <a:pt x="12661" y="35991"/>
                  </a:lnTo>
                  <a:lnTo>
                    <a:pt x="17500" y="35991"/>
                  </a:lnTo>
                  <a:lnTo>
                    <a:pt x="22339" y="35991"/>
                  </a:lnTo>
                  <a:lnTo>
                    <a:pt x="26466" y="34239"/>
                  </a:lnTo>
                  <a:lnTo>
                    <a:pt x="33299" y="27203"/>
                  </a:lnTo>
                  <a:lnTo>
                    <a:pt x="35001" y="22910"/>
                  </a:lnTo>
                  <a:lnTo>
                    <a:pt x="35001" y="12547"/>
                  </a:lnTo>
                  <a:lnTo>
                    <a:pt x="33299" y="8242"/>
                  </a:lnTo>
                  <a:lnTo>
                    <a:pt x="26466" y="1650"/>
                  </a:lnTo>
                  <a:lnTo>
                    <a:pt x="223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15" name="object 215" descr=""/>
          <p:cNvPicPr/>
          <p:nvPr/>
        </p:nvPicPr>
        <p:blipFill>
          <a:blip r:embed="rId103" cstate="print"/>
          <a:stretch>
            <a:fillRect/>
          </a:stretch>
        </p:blipFill>
        <p:spPr>
          <a:xfrm>
            <a:off x="6682651" y="5941123"/>
            <a:ext cx="358597" cy="232803"/>
          </a:xfrm>
          <a:prstGeom prst="rect">
            <a:avLst/>
          </a:prstGeom>
        </p:spPr>
      </p:pic>
      <p:pic>
        <p:nvPicPr>
          <p:cNvPr id="216" name="object 216" descr=""/>
          <p:cNvPicPr/>
          <p:nvPr/>
        </p:nvPicPr>
        <p:blipFill>
          <a:blip r:embed="rId104" cstate="print"/>
          <a:stretch>
            <a:fillRect/>
          </a:stretch>
        </p:blipFill>
        <p:spPr>
          <a:xfrm>
            <a:off x="7138631" y="5941136"/>
            <a:ext cx="375132" cy="232790"/>
          </a:xfrm>
          <a:prstGeom prst="rect">
            <a:avLst/>
          </a:prstGeom>
        </p:spPr>
      </p:pic>
      <p:pic>
        <p:nvPicPr>
          <p:cNvPr id="217" name="object 217" descr=""/>
          <p:cNvPicPr/>
          <p:nvPr/>
        </p:nvPicPr>
        <p:blipFill>
          <a:blip r:embed="rId105" cstate="print"/>
          <a:stretch>
            <a:fillRect/>
          </a:stretch>
        </p:blipFill>
        <p:spPr>
          <a:xfrm>
            <a:off x="7577480" y="5927267"/>
            <a:ext cx="1230642" cy="309067"/>
          </a:xfrm>
          <a:prstGeom prst="rect">
            <a:avLst/>
          </a:prstGeom>
        </p:spPr>
      </p:pic>
      <p:grpSp>
        <p:nvGrpSpPr>
          <p:cNvPr id="218" name="object 218" descr=""/>
          <p:cNvGrpSpPr/>
          <p:nvPr/>
        </p:nvGrpSpPr>
        <p:grpSpPr>
          <a:xfrm>
            <a:off x="8927495" y="5997282"/>
            <a:ext cx="564515" cy="239395"/>
            <a:chOff x="8927495" y="5997282"/>
            <a:chExt cx="564515" cy="239395"/>
          </a:xfrm>
        </p:grpSpPr>
        <p:pic>
          <p:nvPicPr>
            <p:cNvPr id="219" name="object 219" descr="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8927495" y="5997282"/>
              <a:ext cx="349181" cy="176644"/>
            </a:xfrm>
            <a:prstGeom prst="rect">
              <a:avLst/>
            </a:prstGeom>
          </p:spPr>
        </p:pic>
        <p:pic>
          <p:nvPicPr>
            <p:cNvPr id="220" name="object 220" descr="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9315640" y="5997282"/>
              <a:ext cx="175983" cy="239052"/>
            </a:xfrm>
            <a:prstGeom prst="rect">
              <a:avLst/>
            </a:prstGeom>
          </p:spPr>
        </p:pic>
      </p:grpSp>
      <p:sp>
        <p:nvSpPr>
          <p:cNvPr id="221" name="object 221" descr=""/>
          <p:cNvSpPr/>
          <p:nvPr/>
        </p:nvSpPr>
        <p:spPr>
          <a:xfrm>
            <a:off x="9539516" y="5927267"/>
            <a:ext cx="23495" cy="245110"/>
          </a:xfrm>
          <a:custGeom>
            <a:avLst/>
            <a:gdLst/>
            <a:ahLst/>
            <a:cxnLst/>
            <a:rect l="l" t="t" r="r" b="b"/>
            <a:pathLst>
              <a:path w="23495" h="245110">
                <a:moveTo>
                  <a:pt x="23444" y="0"/>
                </a:moveTo>
                <a:lnTo>
                  <a:pt x="0" y="0"/>
                </a:lnTo>
                <a:lnTo>
                  <a:pt x="0" y="245008"/>
                </a:lnTo>
                <a:lnTo>
                  <a:pt x="23444" y="245008"/>
                </a:lnTo>
                <a:lnTo>
                  <a:pt x="234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22" name="object 222" descr=""/>
          <p:cNvPicPr/>
          <p:nvPr/>
        </p:nvPicPr>
        <p:blipFill>
          <a:blip r:embed="rId107" cstate="print"/>
          <a:stretch>
            <a:fillRect/>
          </a:stretch>
        </p:blipFill>
        <p:spPr>
          <a:xfrm>
            <a:off x="9610838" y="5997282"/>
            <a:ext cx="176657" cy="176644"/>
          </a:xfrm>
          <a:prstGeom prst="rect">
            <a:avLst/>
          </a:prstGeom>
        </p:spPr>
      </p:pic>
      <p:grpSp>
        <p:nvGrpSpPr>
          <p:cNvPr id="223" name="object 223" descr=""/>
          <p:cNvGrpSpPr/>
          <p:nvPr/>
        </p:nvGrpSpPr>
        <p:grpSpPr>
          <a:xfrm>
            <a:off x="9835362" y="5997282"/>
            <a:ext cx="280035" cy="177165"/>
            <a:chOff x="9835362" y="5997282"/>
            <a:chExt cx="280035" cy="177165"/>
          </a:xfrm>
        </p:grpSpPr>
        <p:pic>
          <p:nvPicPr>
            <p:cNvPr id="224" name="object 224" descr="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9835362" y="5997282"/>
              <a:ext cx="87172" cy="174993"/>
            </a:xfrm>
            <a:prstGeom prst="rect">
              <a:avLst/>
            </a:prstGeom>
          </p:spPr>
        </p:pic>
        <p:pic>
          <p:nvPicPr>
            <p:cNvPr id="225" name="object 225" descr="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9946161" y="5997282"/>
              <a:ext cx="168879" cy="176644"/>
            </a:xfrm>
            <a:prstGeom prst="rect">
              <a:avLst/>
            </a:prstGeom>
          </p:spPr>
        </p:pic>
      </p:grpSp>
      <p:sp>
        <p:nvSpPr>
          <p:cNvPr id="226" name="object 226" descr=""/>
          <p:cNvSpPr/>
          <p:nvPr/>
        </p:nvSpPr>
        <p:spPr>
          <a:xfrm>
            <a:off x="10232111" y="5997282"/>
            <a:ext cx="539115" cy="177165"/>
          </a:xfrm>
          <a:custGeom>
            <a:avLst/>
            <a:gdLst/>
            <a:ahLst/>
            <a:cxnLst/>
            <a:rect l="l" t="t" r="r" b="b"/>
            <a:pathLst>
              <a:path w="539115" h="177164">
                <a:moveTo>
                  <a:pt x="168884" y="88150"/>
                </a:moveTo>
                <a:lnTo>
                  <a:pt x="168732" y="85509"/>
                </a:lnTo>
                <a:lnTo>
                  <a:pt x="168706" y="84848"/>
                </a:lnTo>
                <a:lnTo>
                  <a:pt x="168325" y="77914"/>
                </a:lnTo>
                <a:lnTo>
                  <a:pt x="162864" y="52857"/>
                </a:lnTo>
                <a:lnTo>
                  <a:pt x="162750" y="52463"/>
                </a:lnTo>
                <a:lnTo>
                  <a:pt x="157988" y="42087"/>
                </a:lnTo>
                <a:lnTo>
                  <a:pt x="152031" y="32664"/>
                </a:lnTo>
                <a:lnTo>
                  <a:pt x="146367" y="25908"/>
                </a:lnTo>
                <a:lnTo>
                  <a:pt x="146367" y="77914"/>
                </a:lnTo>
                <a:lnTo>
                  <a:pt x="22999" y="77914"/>
                </a:lnTo>
                <a:lnTo>
                  <a:pt x="40017" y="38303"/>
                </a:lnTo>
                <a:lnTo>
                  <a:pt x="75984" y="20662"/>
                </a:lnTo>
                <a:lnTo>
                  <a:pt x="84683" y="20142"/>
                </a:lnTo>
                <a:lnTo>
                  <a:pt x="93484" y="20662"/>
                </a:lnTo>
                <a:lnTo>
                  <a:pt x="129159" y="38303"/>
                </a:lnTo>
                <a:lnTo>
                  <a:pt x="146215" y="75501"/>
                </a:lnTo>
                <a:lnTo>
                  <a:pt x="146253" y="75704"/>
                </a:lnTo>
                <a:lnTo>
                  <a:pt x="146367" y="77914"/>
                </a:lnTo>
                <a:lnTo>
                  <a:pt x="146367" y="25908"/>
                </a:lnTo>
                <a:lnTo>
                  <a:pt x="108013" y="2857"/>
                </a:lnTo>
                <a:lnTo>
                  <a:pt x="108229" y="2857"/>
                </a:lnTo>
                <a:lnTo>
                  <a:pt x="96672" y="723"/>
                </a:lnTo>
                <a:lnTo>
                  <a:pt x="96951" y="723"/>
                </a:lnTo>
                <a:lnTo>
                  <a:pt x="84683" y="0"/>
                </a:lnTo>
                <a:lnTo>
                  <a:pt x="41262" y="11379"/>
                </a:lnTo>
                <a:lnTo>
                  <a:pt x="10883" y="42583"/>
                </a:lnTo>
                <a:lnTo>
                  <a:pt x="2667" y="63601"/>
                </a:lnTo>
                <a:lnTo>
                  <a:pt x="2578" y="63881"/>
                </a:lnTo>
                <a:lnTo>
                  <a:pt x="533" y="75501"/>
                </a:lnTo>
                <a:lnTo>
                  <a:pt x="508" y="75704"/>
                </a:lnTo>
                <a:lnTo>
                  <a:pt x="0" y="84848"/>
                </a:lnTo>
                <a:lnTo>
                  <a:pt x="88" y="92824"/>
                </a:lnTo>
                <a:lnTo>
                  <a:pt x="431" y="98742"/>
                </a:lnTo>
                <a:lnTo>
                  <a:pt x="533" y="100672"/>
                </a:lnTo>
                <a:lnTo>
                  <a:pt x="17703" y="143357"/>
                </a:lnTo>
                <a:lnTo>
                  <a:pt x="54051" y="170243"/>
                </a:lnTo>
                <a:lnTo>
                  <a:pt x="90957" y="176644"/>
                </a:lnTo>
                <a:lnTo>
                  <a:pt x="101130" y="176199"/>
                </a:lnTo>
                <a:lnTo>
                  <a:pt x="144983" y="160477"/>
                </a:lnTo>
                <a:lnTo>
                  <a:pt x="157988" y="148259"/>
                </a:lnTo>
                <a:lnTo>
                  <a:pt x="144780" y="133057"/>
                </a:lnTo>
                <a:lnTo>
                  <a:pt x="139585" y="138468"/>
                </a:lnTo>
                <a:lnTo>
                  <a:pt x="133921" y="143141"/>
                </a:lnTo>
                <a:lnTo>
                  <a:pt x="91617" y="155841"/>
                </a:lnTo>
                <a:lnTo>
                  <a:pt x="81813" y="155321"/>
                </a:lnTo>
                <a:lnTo>
                  <a:pt x="41833" y="137363"/>
                </a:lnTo>
                <a:lnTo>
                  <a:pt x="23152" y="98742"/>
                </a:lnTo>
                <a:lnTo>
                  <a:pt x="22961" y="95415"/>
                </a:lnTo>
                <a:lnTo>
                  <a:pt x="168554" y="95415"/>
                </a:lnTo>
                <a:lnTo>
                  <a:pt x="168605" y="92824"/>
                </a:lnTo>
                <a:lnTo>
                  <a:pt x="168719" y="91630"/>
                </a:lnTo>
                <a:lnTo>
                  <a:pt x="168833" y="90411"/>
                </a:lnTo>
                <a:lnTo>
                  <a:pt x="168884" y="88150"/>
                </a:lnTo>
                <a:close/>
              </a:path>
              <a:path w="539115" h="177164">
                <a:moveTo>
                  <a:pt x="359410" y="1638"/>
                </a:moveTo>
                <a:lnTo>
                  <a:pt x="336296" y="1638"/>
                </a:lnTo>
                <a:lnTo>
                  <a:pt x="270459" y="149390"/>
                </a:lnTo>
                <a:lnTo>
                  <a:pt x="205536" y="1638"/>
                </a:lnTo>
                <a:lnTo>
                  <a:pt x="181102" y="1638"/>
                </a:lnTo>
                <a:lnTo>
                  <a:pt x="258038" y="174993"/>
                </a:lnTo>
                <a:lnTo>
                  <a:pt x="282143" y="174993"/>
                </a:lnTo>
                <a:lnTo>
                  <a:pt x="287731" y="162445"/>
                </a:lnTo>
                <a:lnTo>
                  <a:pt x="359410" y="1638"/>
                </a:lnTo>
                <a:close/>
              </a:path>
              <a:path w="539115" h="177164">
                <a:moveTo>
                  <a:pt x="539038" y="88150"/>
                </a:moveTo>
                <a:lnTo>
                  <a:pt x="538886" y="85509"/>
                </a:lnTo>
                <a:lnTo>
                  <a:pt x="538861" y="84848"/>
                </a:lnTo>
                <a:lnTo>
                  <a:pt x="538480" y="77914"/>
                </a:lnTo>
                <a:lnTo>
                  <a:pt x="533019" y="52857"/>
                </a:lnTo>
                <a:lnTo>
                  <a:pt x="532904" y="52463"/>
                </a:lnTo>
                <a:lnTo>
                  <a:pt x="528142" y="42087"/>
                </a:lnTo>
                <a:lnTo>
                  <a:pt x="522185" y="32664"/>
                </a:lnTo>
                <a:lnTo>
                  <a:pt x="516521" y="25908"/>
                </a:lnTo>
                <a:lnTo>
                  <a:pt x="516521" y="77914"/>
                </a:lnTo>
                <a:lnTo>
                  <a:pt x="393153" y="77914"/>
                </a:lnTo>
                <a:lnTo>
                  <a:pt x="410171" y="38303"/>
                </a:lnTo>
                <a:lnTo>
                  <a:pt x="446138" y="20662"/>
                </a:lnTo>
                <a:lnTo>
                  <a:pt x="454837" y="20142"/>
                </a:lnTo>
                <a:lnTo>
                  <a:pt x="463638" y="20662"/>
                </a:lnTo>
                <a:lnTo>
                  <a:pt x="499313" y="38303"/>
                </a:lnTo>
                <a:lnTo>
                  <a:pt x="516369" y="75501"/>
                </a:lnTo>
                <a:lnTo>
                  <a:pt x="516407" y="75704"/>
                </a:lnTo>
                <a:lnTo>
                  <a:pt x="516521" y="77914"/>
                </a:lnTo>
                <a:lnTo>
                  <a:pt x="516521" y="25908"/>
                </a:lnTo>
                <a:lnTo>
                  <a:pt x="478167" y="2857"/>
                </a:lnTo>
                <a:lnTo>
                  <a:pt x="478383" y="2857"/>
                </a:lnTo>
                <a:lnTo>
                  <a:pt x="466826" y="723"/>
                </a:lnTo>
                <a:lnTo>
                  <a:pt x="467106" y="723"/>
                </a:lnTo>
                <a:lnTo>
                  <a:pt x="454837" y="0"/>
                </a:lnTo>
                <a:lnTo>
                  <a:pt x="411416" y="11379"/>
                </a:lnTo>
                <a:lnTo>
                  <a:pt x="381038" y="42583"/>
                </a:lnTo>
                <a:lnTo>
                  <a:pt x="372821" y="63601"/>
                </a:lnTo>
                <a:lnTo>
                  <a:pt x="372732" y="63881"/>
                </a:lnTo>
                <a:lnTo>
                  <a:pt x="370687" y="75501"/>
                </a:lnTo>
                <a:lnTo>
                  <a:pt x="370662" y="75704"/>
                </a:lnTo>
                <a:lnTo>
                  <a:pt x="370154" y="84848"/>
                </a:lnTo>
                <a:lnTo>
                  <a:pt x="370243" y="92824"/>
                </a:lnTo>
                <a:lnTo>
                  <a:pt x="370586" y="98742"/>
                </a:lnTo>
                <a:lnTo>
                  <a:pt x="370687" y="100672"/>
                </a:lnTo>
                <a:lnTo>
                  <a:pt x="387858" y="143357"/>
                </a:lnTo>
                <a:lnTo>
                  <a:pt x="424205" y="170243"/>
                </a:lnTo>
                <a:lnTo>
                  <a:pt x="461111" y="176644"/>
                </a:lnTo>
                <a:lnTo>
                  <a:pt x="471284" y="176199"/>
                </a:lnTo>
                <a:lnTo>
                  <a:pt x="515137" y="160477"/>
                </a:lnTo>
                <a:lnTo>
                  <a:pt x="528142" y="148259"/>
                </a:lnTo>
                <a:lnTo>
                  <a:pt x="514934" y="133057"/>
                </a:lnTo>
                <a:lnTo>
                  <a:pt x="509739" y="138468"/>
                </a:lnTo>
                <a:lnTo>
                  <a:pt x="504075" y="143141"/>
                </a:lnTo>
                <a:lnTo>
                  <a:pt x="461772" y="155841"/>
                </a:lnTo>
                <a:lnTo>
                  <a:pt x="451967" y="155321"/>
                </a:lnTo>
                <a:lnTo>
                  <a:pt x="411988" y="137363"/>
                </a:lnTo>
                <a:lnTo>
                  <a:pt x="393306" y="98742"/>
                </a:lnTo>
                <a:lnTo>
                  <a:pt x="393115" y="95415"/>
                </a:lnTo>
                <a:lnTo>
                  <a:pt x="538708" y="95415"/>
                </a:lnTo>
                <a:lnTo>
                  <a:pt x="538759" y="92824"/>
                </a:lnTo>
                <a:lnTo>
                  <a:pt x="538873" y="91630"/>
                </a:lnTo>
                <a:lnTo>
                  <a:pt x="538988" y="90411"/>
                </a:lnTo>
                <a:lnTo>
                  <a:pt x="539038" y="88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27" name="object 227" descr=""/>
          <p:cNvPicPr/>
          <p:nvPr/>
        </p:nvPicPr>
        <p:blipFill>
          <a:blip r:embed="rId110" cstate="print"/>
          <a:stretch>
            <a:fillRect/>
          </a:stretch>
        </p:blipFill>
        <p:spPr>
          <a:xfrm>
            <a:off x="10819041" y="5997282"/>
            <a:ext cx="283298" cy="240703"/>
          </a:xfrm>
          <a:prstGeom prst="rect">
            <a:avLst/>
          </a:prstGeom>
        </p:spPr>
      </p:pic>
      <p:grpSp>
        <p:nvGrpSpPr>
          <p:cNvPr id="228" name="object 228" descr=""/>
          <p:cNvGrpSpPr/>
          <p:nvPr/>
        </p:nvGrpSpPr>
        <p:grpSpPr>
          <a:xfrm>
            <a:off x="11189513" y="5941136"/>
            <a:ext cx="387350" cy="233045"/>
            <a:chOff x="11189513" y="5941136"/>
            <a:chExt cx="387350" cy="233045"/>
          </a:xfrm>
        </p:grpSpPr>
        <p:pic>
          <p:nvPicPr>
            <p:cNvPr id="229" name="object 229" descr="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11189513" y="5941136"/>
              <a:ext cx="209016" cy="231139"/>
            </a:xfrm>
            <a:prstGeom prst="rect">
              <a:avLst/>
            </a:prstGeom>
          </p:spPr>
        </p:pic>
        <p:pic>
          <p:nvPicPr>
            <p:cNvPr id="230" name="object 230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1418329" y="5998921"/>
              <a:ext cx="158165" cy="175006"/>
            </a:xfrm>
            <a:prstGeom prst="rect">
              <a:avLst/>
            </a:prstGeom>
          </p:spPr>
        </p:pic>
      </p:grpSp>
      <p:grpSp>
        <p:nvGrpSpPr>
          <p:cNvPr id="231" name="object 231" descr=""/>
          <p:cNvGrpSpPr/>
          <p:nvPr/>
        </p:nvGrpSpPr>
        <p:grpSpPr>
          <a:xfrm>
            <a:off x="11624373" y="5960617"/>
            <a:ext cx="511809" cy="213360"/>
            <a:chOff x="11624373" y="5960617"/>
            <a:chExt cx="511809" cy="213360"/>
          </a:xfrm>
        </p:grpSpPr>
        <p:pic>
          <p:nvPicPr>
            <p:cNvPr id="232" name="object 232" descr="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11624373" y="5997282"/>
              <a:ext cx="176657" cy="176644"/>
            </a:xfrm>
            <a:prstGeom prst="rect">
              <a:avLst/>
            </a:prstGeom>
          </p:spPr>
        </p:pic>
        <p:pic>
          <p:nvPicPr>
            <p:cNvPr id="233" name="object 233" descr="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11821833" y="5960617"/>
              <a:ext cx="314020" cy="213309"/>
            </a:xfrm>
            <a:prstGeom prst="rect">
              <a:avLst/>
            </a:prstGeom>
          </p:spPr>
        </p:pic>
      </p:grpSp>
      <p:pic>
        <p:nvPicPr>
          <p:cNvPr id="234" name="object 234" descr=""/>
          <p:cNvPicPr/>
          <p:nvPr/>
        </p:nvPicPr>
        <p:blipFill>
          <a:blip r:embed="rId114" cstate="print"/>
          <a:stretch>
            <a:fillRect/>
          </a:stretch>
        </p:blipFill>
        <p:spPr>
          <a:xfrm>
            <a:off x="12243155" y="5925616"/>
            <a:ext cx="162471" cy="246659"/>
          </a:xfrm>
          <a:prstGeom prst="rect">
            <a:avLst/>
          </a:prstGeom>
        </p:spPr>
      </p:pic>
      <p:grpSp>
        <p:nvGrpSpPr>
          <p:cNvPr id="235" name="object 235" descr=""/>
          <p:cNvGrpSpPr/>
          <p:nvPr/>
        </p:nvGrpSpPr>
        <p:grpSpPr>
          <a:xfrm>
            <a:off x="12456794" y="5997282"/>
            <a:ext cx="539750" cy="177165"/>
            <a:chOff x="12456794" y="5997282"/>
            <a:chExt cx="539750" cy="177165"/>
          </a:xfrm>
        </p:grpSpPr>
        <p:pic>
          <p:nvPicPr>
            <p:cNvPr id="236" name="object 236" descr="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12456794" y="5997282"/>
              <a:ext cx="145630" cy="176644"/>
            </a:xfrm>
            <a:prstGeom prst="rect">
              <a:avLst/>
            </a:prstGeom>
          </p:spPr>
        </p:pic>
        <p:pic>
          <p:nvPicPr>
            <p:cNvPr id="237" name="object 237" descr="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12630429" y="5997282"/>
              <a:ext cx="365594" cy="176644"/>
            </a:xfrm>
            <a:prstGeom prst="rect">
              <a:avLst/>
            </a:prstGeom>
          </p:spPr>
        </p:pic>
      </p:grpSp>
      <p:pic>
        <p:nvPicPr>
          <p:cNvPr id="238" name="object 238" descr=""/>
          <p:cNvPicPr/>
          <p:nvPr/>
        </p:nvPicPr>
        <p:blipFill>
          <a:blip r:embed="rId108" cstate="print"/>
          <a:stretch>
            <a:fillRect/>
          </a:stretch>
        </p:blipFill>
        <p:spPr>
          <a:xfrm>
            <a:off x="13043915" y="5997282"/>
            <a:ext cx="87172" cy="174993"/>
          </a:xfrm>
          <a:prstGeom prst="rect">
            <a:avLst/>
          </a:prstGeom>
        </p:spPr>
      </p:pic>
      <p:grpSp>
        <p:nvGrpSpPr>
          <p:cNvPr id="239" name="object 239" descr=""/>
          <p:cNvGrpSpPr/>
          <p:nvPr/>
        </p:nvGrpSpPr>
        <p:grpSpPr>
          <a:xfrm>
            <a:off x="13235723" y="5927267"/>
            <a:ext cx="321310" cy="247015"/>
            <a:chOff x="13235723" y="5927267"/>
            <a:chExt cx="321310" cy="247015"/>
          </a:xfrm>
        </p:grpSpPr>
        <p:pic>
          <p:nvPicPr>
            <p:cNvPr id="240" name="object 240" descr="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13235723" y="5960617"/>
              <a:ext cx="118541" cy="213309"/>
            </a:xfrm>
            <a:prstGeom prst="rect">
              <a:avLst/>
            </a:prstGeom>
          </p:spPr>
        </p:pic>
        <p:pic>
          <p:nvPicPr>
            <p:cNvPr id="241" name="object 241" descr="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13396874" y="5927267"/>
              <a:ext cx="159816" cy="245008"/>
            </a:xfrm>
            <a:prstGeom prst="rect">
              <a:avLst/>
            </a:prstGeom>
          </p:spPr>
        </p:pic>
      </p:grpSp>
      <p:grpSp>
        <p:nvGrpSpPr>
          <p:cNvPr id="242" name="object 242" descr=""/>
          <p:cNvGrpSpPr/>
          <p:nvPr/>
        </p:nvGrpSpPr>
        <p:grpSpPr>
          <a:xfrm>
            <a:off x="13605535" y="5960617"/>
            <a:ext cx="300990" cy="213360"/>
            <a:chOff x="13605535" y="5960617"/>
            <a:chExt cx="300990" cy="213360"/>
          </a:xfrm>
        </p:grpSpPr>
        <p:pic>
          <p:nvPicPr>
            <p:cNvPr id="243" name="object 243" descr="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13605535" y="5997282"/>
              <a:ext cx="145630" cy="176644"/>
            </a:xfrm>
            <a:prstGeom prst="rect">
              <a:avLst/>
            </a:prstGeom>
          </p:spPr>
        </p:pic>
        <p:pic>
          <p:nvPicPr>
            <p:cNvPr id="244" name="object 244" descr="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13787793" y="5960617"/>
              <a:ext cx="118541" cy="213309"/>
            </a:xfrm>
            <a:prstGeom prst="rect">
              <a:avLst/>
            </a:prstGeom>
          </p:spPr>
        </p:pic>
      </p:grpSp>
      <p:grpSp>
        <p:nvGrpSpPr>
          <p:cNvPr id="245" name="object 245" descr=""/>
          <p:cNvGrpSpPr/>
          <p:nvPr/>
        </p:nvGrpSpPr>
        <p:grpSpPr>
          <a:xfrm>
            <a:off x="14008354" y="5925616"/>
            <a:ext cx="480695" cy="248920"/>
            <a:chOff x="14008354" y="5925616"/>
            <a:chExt cx="480695" cy="248920"/>
          </a:xfrm>
        </p:grpSpPr>
        <p:pic>
          <p:nvPicPr>
            <p:cNvPr id="246" name="object 246" descr="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14008354" y="5925616"/>
              <a:ext cx="168148" cy="246659"/>
            </a:xfrm>
            <a:prstGeom prst="rect">
              <a:avLst/>
            </a:prstGeom>
          </p:spPr>
        </p:pic>
        <p:pic>
          <p:nvPicPr>
            <p:cNvPr id="247" name="object 247" descr="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14209433" y="5960618"/>
              <a:ext cx="279387" cy="213309"/>
            </a:xfrm>
            <a:prstGeom prst="rect">
              <a:avLst/>
            </a:prstGeom>
          </p:spPr>
        </p:pic>
      </p:grpSp>
      <p:pic>
        <p:nvPicPr>
          <p:cNvPr id="248" name="object 248" descr=""/>
          <p:cNvPicPr/>
          <p:nvPr/>
        </p:nvPicPr>
        <p:blipFill>
          <a:blip r:embed="rId121" cstate="print"/>
          <a:stretch>
            <a:fillRect/>
          </a:stretch>
        </p:blipFill>
        <p:spPr>
          <a:xfrm>
            <a:off x="6673722" y="6505282"/>
            <a:ext cx="374129" cy="240690"/>
          </a:xfrm>
          <a:prstGeom prst="rect">
            <a:avLst/>
          </a:prstGeom>
        </p:spPr>
      </p:pic>
      <p:pic>
        <p:nvPicPr>
          <p:cNvPr id="249" name="object 249" descr=""/>
          <p:cNvPicPr/>
          <p:nvPr/>
        </p:nvPicPr>
        <p:blipFill>
          <a:blip r:embed="rId122" cstate="print"/>
          <a:stretch>
            <a:fillRect/>
          </a:stretch>
        </p:blipFill>
        <p:spPr>
          <a:xfrm>
            <a:off x="7094080" y="6506921"/>
            <a:ext cx="158165" cy="175006"/>
          </a:xfrm>
          <a:prstGeom prst="rect">
            <a:avLst/>
          </a:prstGeom>
        </p:spPr>
      </p:pic>
      <p:pic>
        <p:nvPicPr>
          <p:cNvPr id="250" name="object 250" descr="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7317613" y="6505282"/>
            <a:ext cx="87172" cy="174993"/>
          </a:xfrm>
          <a:prstGeom prst="rect">
            <a:avLst/>
          </a:prstGeom>
        </p:spPr>
      </p:pic>
      <p:grpSp>
        <p:nvGrpSpPr>
          <p:cNvPr id="251" name="object 251" descr=""/>
          <p:cNvGrpSpPr/>
          <p:nvPr/>
        </p:nvGrpSpPr>
        <p:grpSpPr>
          <a:xfrm>
            <a:off x="7504163" y="6435267"/>
            <a:ext cx="240665" cy="245110"/>
            <a:chOff x="7504163" y="6435267"/>
            <a:chExt cx="240665" cy="245110"/>
          </a:xfrm>
        </p:grpSpPr>
        <p:pic>
          <p:nvPicPr>
            <p:cNvPr id="252" name="object 252" descr="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7504163" y="6506921"/>
              <a:ext cx="178307" cy="173355"/>
            </a:xfrm>
            <a:prstGeom prst="rect">
              <a:avLst/>
            </a:prstGeom>
          </p:spPr>
        </p:pic>
        <p:sp>
          <p:nvSpPr>
            <p:cNvPr id="253" name="object 253" descr=""/>
            <p:cNvSpPr/>
            <p:nvPr/>
          </p:nvSpPr>
          <p:spPr>
            <a:xfrm>
              <a:off x="7710221" y="6435267"/>
              <a:ext cx="34925" cy="245110"/>
            </a:xfrm>
            <a:custGeom>
              <a:avLst/>
              <a:gdLst/>
              <a:ahLst/>
              <a:cxnLst/>
              <a:rect l="l" t="t" r="r" b="b"/>
              <a:pathLst>
                <a:path w="34925" h="245109">
                  <a:moveTo>
                    <a:pt x="28727" y="71640"/>
                  </a:moveTo>
                  <a:lnTo>
                    <a:pt x="5283" y="71640"/>
                  </a:lnTo>
                  <a:lnTo>
                    <a:pt x="5283" y="244995"/>
                  </a:lnTo>
                  <a:lnTo>
                    <a:pt x="28727" y="244995"/>
                  </a:lnTo>
                  <a:lnTo>
                    <a:pt x="28727" y="71640"/>
                  </a:lnTo>
                  <a:close/>
                </a:path>
                <a:path w="34925" h="245109">
                  <a:moveTo>
                    <a:pt x="21996" y="0"/>
                  </a:moveTo>
                  <a:lnTo>
                    <a:pt x="12318" y="0"/>
                  </a:lnTo>
                  <a:lnTo>
                    <a:pt x="8242" y="1600"/>
                  </a:lnTo>
                  <a:lnTo>
                    <a:pt x="1638" y="7975"/>
                  </a:lnTo>
                  <a:lnTo>
                    <a:pt x="0" y="11887"/>
                  </a:lnTo>
                  <a:lnTo>
                    <a:pt x="0" y="21132"/>
                  </a:lnTo>
                  <a:lnTo>
                    <a:pt x="1638" y="25082"/>
                  </a:lnTo>
                  <a:lnTo>
                    <a:pt x="8242" y="31699"/>
                  </a:lnTo>
                  <a:lnTo>
                    <a:pt x="12318" y="33350"/>
                  </a:lnTo>
                  <a:lnTo>
                    <a:pt x="22225" y="33350"/>
                  </a:lnTo>
                  <a:lnTo>
                    <a:pt x="26352" y="31699"/>
                  </a:lnTo>
                  <a:lnTo>
                    <a:pt x="32740" y="25082"/>
                  </a:lnTo>
                  <a:lnTo>
                    <a:pt x="34295" y="21132"/>
                  </a:lnTo>
                  <a:lnTo>
                    <a:pt x="34340" y="11556"/>
                  </a:lnTo>
                  <a:lnTo>
                    <a:pt x="32809" y="7975"/>
                  </a:lnTo>
                  <a:lnTo>
                    <a:pt x="32689" y="7696"/>
                  </a:lnTo>
                  <a:lnTo>
                    <a:pt x="26127" y="1600"/>
                  </a:lnTo>
                  <a:lnTo>
                    <a:pt x="219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4" name="object 254" descr=""/>
          <p:cNvGrpSpPr/>
          <p:nvPr/>
        </p:nvGrpSpPr>
        <p:grpSpPr>
          <a:xfrm>
            <a:off x="7804327" y="6435267"/>
            <a:ext cx="443230" cy="247015"/>
            <a:chOff x="7804327" y="6435267"/>
            <a:chExt cx="443230" cy="247015"/>
          </a:xfrm>
        </p:grpSpPr>
        <p:pic>
          <p:nvPicPr>
            <p:cNvPr id="255" name="object 255" descr="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7804327" y="6435267"/>
              <a:ext cx="175983" cy="246659"/>
            </a:xfrm>
            <a:prstGeom prst="rect">
              <a:avLst/>
            </a:prstGeom>
          </p:spPr>
        </p:pic>
        <p:pic>
          <p:nvPicPr>
            <p:cNvPr id="256" name="object 256" descr="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8010872" y="6505282"/>
              <a:ext cx="168879" cy="176644"/>
            </a:xfrm>
            <a:prstGeom prst="rect">
              <a:avLst/>
            </a:prstGeom>
          </p:spPr>
        </p:pic>
        <p:sp>
          <p:nvSpPr>
            <p:cNvPr id="257" name="object 257" descr=""/>
            <p:cNvSpPr/>
            <p:nvPr/>
          </p:nvSpPr>
          <p:spPr>
            <a:xfrm>
              <a:off x="8212441" y="6645935"/>
              <a:ext cx="35560" cy="36195"/>
            </a:xfrm>
            <a:custGeom>
              <a:avLst/>
              <a:gdLst/>
              <a:ahLst/>
              <a:cxnLst/>
              <a:rect l="l" t="t" r="r" b="b"/>
              <a:pathLst>
                <a:path w="35559" h="36195">
                  <a:moveTo>
                    <a:pt x="22339" y="0"/>
                  </a:moveTo>
                  <a:lnTo>
                    <a:pt x="12661" y="0"/>
                  </a:lnTo>
                  <a:lnTo>
                    <a:pt x="8534" y="1650"/>
                  </a:lnTo>
                  <a:lnTo>
                    <a:pt x="1701" y="8242"/>
                  </a:lnTo>
                  <a:lnTo>
                    <a:pt x="0" y="12547"/>
                  </a:lnTo>
                  <a:lnTo>
                    <a:pt x="0" y="22910"/>
                  </a:lnTo>
                  <a:lnTo>
                    <a:pt x="1701" y="27203"/>
                  </a:lnTo>
                  <a:lnTo>
                    <a:pt x="8534" y="34239"/>
                  </a:lnTo>
                  <a:lnTo>
                    <a:pt x="12661" y="35991"/>
                  </a:lnTo>
                  <a:lnTo>
                    <a:pt x="17500" y="35991"/>
                  </a:lnTo>
                  <a:lnTo>
                    <a:pt x="22339" y="35991"/>
                  </a:lnTo>
                  <a:lnTo>
                    <a:pt x="26466" y="34239"/>
                  </a:lnTo>
                  <a:lnTo>
                    <a:pt x="33299" y="27203"/>
                  </a:lnTo>
                  <a:lnTo>
                    <a:pt x="35001" y="22910"/>
                  </a:lnTo>
                  <a:lnTo>
                    <a:pt x="35001" y="12547"/>
                  </a:lnTo>
                  <a:lnTo>
                    <a:pt x="33299" y="8242"/>
                  </a:lnTo>
                  <a:lnTo>
                    <a:pt x="26466" y="1650"/>
                  </a:lnTo>
                  <a:lnTo>
                    <a:pt x="223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58" name="object 258" descr=""/>
          <p:cNvPicPr/>
          <p:nvPr/>
        </p:nvPicPr>
        <p:blipFill>
          <a:blip r:embed="rId126" cstate="print"/>
          <a:stretch>
            <a:fillRect/>
          </a:stretch>
        </p:blipFill>
        <p:spPr>
          <a:xfrm>
            <a:off x="6709397" y="2697759"/>
            <a:ext cx="1231620" cy="247650"/>
          </a:xfrm>
          <a:prstGeom prst="rect">
            <a:avLst/>
          </a:prstGeom>
        </p:spPr>
      </p:pic>
      <p:grpSp>
        <p:nvGrpSpPr>
          <p:cNvPr id="259" name="object 259" descr=""/>
          <p:cNvGrpSpPr/>
          <p:nvPr/>
        </p:nvGrpSpPr>
        <p:grpSpPr>
          <a:xfrm>
            <a:off x="8058569" y="2682900"/>
            <a:ext cx="757555" cy="262890"/>
            <a:chOff x="8058569" y="2682900"/>
            <a:chExt cx="757555" cy="262890"/>
          </a:xfrm>
        </p:grpSpPr>
        <p:sp>
          <p:nvSpPr>
            <p:cNvPr id="260" name="object 260" descr=""/>
            <p:cNvSpPr/>
            <p:nvPr/>
          </p:nvSpPr>
          <p:spPr>
            <a:xfrm>
              <a:off x="8058569" y="2682900"/>
              <a:ext cx="391160" cy="260350"/>
            </a:xfrm>
            <a:custGeom>
              <a:avLst/>
              <a:gdLst/>
              <a:ahLst/>
              <a:cxnLst/>
              <a:rect l="l" t="t" r="r" b="b"/>
              <a:pathLst>
                <a:path w="391159" h="260350">
                  <a:moveTo>
                    <a:pt x="308737" y="82219"/>
                  </a:moveTo>
                  <a:lnTo>
                    <a:pt x="263169" y="82219"/>
                  </a:lnTo>
                  <a:lnTo>
                    <a:pt x="220014" y="202577"/>
                  </a:lnTo>
                  <a:lnTo>
                    <a:pt x="194030" y="128778"/>
                  </a:lnTo>
                  <a:lnTo>
                    <a:pt x="177647" y="82219"/>
                  </a:lnTo>
                  <a:lnTo>
                    <a:pt x="134061" y="82219"/>
                  </a:lnTo>
                  <a:lnTo>
                    <a:pt x="90385" y="202577"/>
                  </a:lnTo>
                  <a:lnTo>
                    <a:pt x="48539" y="82219"/>
                  </a:lnTo>
                  <a:lnTo>
                    <a:pt x="0" y="82219"/>
                  </a:lnTo>
                  <a:lnTo>
                    <a:pt x="64058" y="259867"/>
                  </a:lnTo>
                  <a:lnTo>
                    <a:pt x="113588" y="259867"/>
                  </a:lnTo>
                  <a:lnTo>
                    <a:pt x="122809" y="235102"/>
                  </a:lnTo>
                  <a:lnTo>
                    <a:pt x="154724" y="149504"/>
                  </a:lnTo>
                  <a:lnTo>
                    <a:pt x="194487" y="259867"/>
                  </a:lnTo>
                  <a:lnTo>
                    <a:pt x="244348" y="259867"/>
                  </a:lnTo>
                  <a:lnTo>
                    <a:pt x="253314" y="235102"/>
                  </a:lnTo>
                  <a:lnTo>
                    <a:pt x="308737" y="82219"/>
                  </a:lnTo>
                  <a:close/>
                </a:path>
                <a:path w="391159" h="260350">
                  <a:moveTo>
                    <a:pt x="384352" y="82232"/>
                  </a:moveTo>
                  <a:lnTo>
                    <a:pt x="332841" y="82232"/>
                  </a:lnTo>
                  <a:lnTo>
                    <a:pt x="332841" y="259880"/>
                  </a:lnTo>
                  <a:lnTo>
                    <a:pt x="384352" y="259880"/>
                  </a:lnTo>
                  <a:lnTo>
                    <a:pt x="384352" y="82232"/>
                  </a:lnTo>
                  <a:close/>
                </a:path>
                <a:path w="391159" h="260350">
                  <a:moveTo>
                    <a:pt x="390626" y="19596"/>
                  </a:moveTo>
                  <a:lnTo>
                    <a:pt x="387654" y="12941"/>
                  </a:lnTo>
                  <a:lnTo>
                    <a:pt x="375767" y="2590"/>
                  </a:lnTo>
                  <a:lnTo>
                    <a:pt x="368058" y="0"/>
                  </a:lnTo>
                  <a:lnTo>
                    <a:pt x="349123" y="0"/>
                  </a:lnTo>
                  <a:lnTo>
                    <a:pt x="341426" y="2755"/>
                  </a:lnTo>
                  <a:lnTo>
                    <a:pt x="329526" y="13766"/>
                  </a:lnTo>
                  <a:lnTo>
                    <a:pt x="326567" y="20599"/>
                  </a:lnTo>
                  <a:lnTo>
                    <a:pt x="326567" y="36880"/>
                  </a:lnTo>
                  <a:lnTo>
                    <a:pt x="329399" y="43421"/>
                  </a:lnTo>
                  <a:lnTo>
                    <a:pt x="329526" y="43700"/>
                  </a:lnTo>
                  <a:lnTo>
                    <a:pt x="341426" y="54711"/>
                  </a:lnTo>
                  <a:lnTo>
                    <a:pt x="349123" y="57454"/>
                  </a:lnTo>
                  <a:lnTo>
                    <a:pt x="368274" y="57454"/>
                  </a:lnTo>
                  <a:lnTo>
                    <a:pt x="375856" y="54711"/>
                  </a:lnTo>
                  <a:lnTo>
                    <a:pt x="387705" y="43421"/>
                  </a:lnTo>
                  <a:lnTo>
                    <a:pt x="390626" y="36322"/>
                  </a:lnTo>
                  <a:lnTo>
                    <a:pt x="390626" y="195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1" name="object 261" descr="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8469655" y="2725826"/>
              <a:ext cx="135712" cy="219583"/>
            </a:xfrm>
            <a:prstGeom prst="rect">
              <a:avLst/>
            </a:prstGeom>
          </p:spPr>
        </p:pic>
        <p:pic>
          <p:nvPicPr>
            <p:cNvPr id="262" name="object 262" descr="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8634425" y="2697772"/>
              <a:ext cx="181609" cy="245008"/>
            </a:xfrm>
            <a:prstGeom prst="rect">
              <a:avLst/>
            </a:prstGeom>
          </p:spPr>
        </p:pic>
      </p:grpSp>
      <p:grpSp>
        <p:nvGrpSpPr>
          <p:cNvPr id="263" name="object 263" descr=""/>
          <p:cNvGrpSpPr/>
          <p:nvPr/>
        </p:nvGrpSpPr>
        <p:grpSpPr>
          <a:xfrm>
            <a:off x="8956040" y="2695117"/>
            <a:ext cx="939800" cy="311785"/>
            <a:chOff x="8956040" y="2695117"/>
            <a:chExt cx="939800" cy="311785"/>
          </a:xfrm>
        </p:grpSpPr>
        <p:pic>
          <p:nvPicPr>
            <p:cNvPr id="264" name="object 264" descr="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8956040" y="2762478"/>
              <a:ext cx="193497" cy="244348"/>
            </a:xfrm>
            <a:prstGeom prst="rect">
              <a:avLst/>
            </a:prstGeom>
          </p:spPr>
        </p:pic>
        <p:pic>
          <p:nvPicPr>
            <p:cNvPr id="265" name="object 265" descr="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9182874" y="2765120"/>
              <a:ext cx="179959" cy="180289"/>
            </a:xfrm>
            <a:prstGeom prst="rect">
              <a:avLst/>
            </a:prstGeom>
          </p:spPr>
        </p:pic>
        <p:pic>
          <p:nvPicPr>
            <p:cNvPr id="266" name="object 266" descr="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9389592" y="2695117"/>
              <a:ext cx="422986" cy="250291"/>
            </a:xfrm>
            <a:prstGeom prst="rect">
              <a:avLst/>
            </a:prstGeom>
          </p:spPr>
        </p:pic>
        <p:pic>
          <p:nvPicPr>
            <p:cNvPr id="267" name="object 267" descr="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9832048" y="2881350"/>
              <a:ext cx="63728" cy="112267"/>
            </a:xfrm>
            <a:prstGeom prst="rect">
              <a:avLst/>
            </a:prstGeom>
          </p:spPr>
        </p:pic>
      </p:grpSp>
      <p:grpSp>
        <p:nvGrpSpPr>
          <p:cNvPr id="268" name="object 268" descr=""/>
          <p:cNvGrpSpPr/>
          <p:nvPr/>
        </p:nvGrpSpPr>
        <p:grpSpPr>
          <a:xfrm>
            <a:off x="10003091" y="2695117"/>
            <a:ext cx="972185" cy="250825"/>
            <a:chOff x="10003091" y="2695117"/>
            <a:chExt cx="972185" cy="250825"/>
          </a:xfrm>
        </p:grpSpPr>
        <p:pic>
          <p:nvPicPr>
            <p:cNvPr id="269" name="object 269" descr="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10003091" y="2695117"/>
              <a:ext cx="203733" cy="247650"/>
            </a:xfrm>
            <a:prstGeom prst="rect">
              <a:avLst/>
            </a:prstGeom>
          </p:spPr>
        </p:pic>
        <p:sp>
          <p:nvSpPr>
            <p:cNvPr id="270" name="object 270" descr=""/>
            <p:cNvSpPr/>
            <p:nvPr/>
          </p:nvSpPr>
          <p:spPr>
            <a:xfrm>
              <a:off x="10242817" y="2762478"/>
              <a:ext cx="586740" cy="183515"/>
            </a:xfrm>
            <a:custGeom>
              <a:avLst/>
              <a:gdLst/>
              <a:ahLst/>
              <a:cxnLst/>
              <a:rect l="l" t="t" r="r" b="b"/>
              <a:pathLst>
                <a:path w="586740" h="183514">
                  <a:moveTo>
                    <a:pt x="168732" y="105994"/>
                  </a:moveTo>
                  <a:lnTo>
                    <a:pt x="168630" y="77647"/>
                  </a:lnTo>
                  <a:lnTo>
                    <a:pt x="168503" y="75946"/>
                  </a:lnTo>
                  <a:lnTo>
                    <a:pt x="167424" y="61264"/>
                  </a:lnTo>
                  <a:lnTo>
                    <a:pt x="146278" y="19151"/>
                  </a:lnTo>
                  <a:lnTo>
                    <a:pt x="102374" y="1206"/>
                  </a:lnTo>
                  <a:lnTo>
                    <a:pt x="83210" y="0"/>
                  </a:lnTo>
                  <a:lnTo>
                    <a:pt x="72669" y="355"/>
                  </a:lnTo>
                  <a:lnTo>
                    <a:pt x="31737" y="8712"/>
                  </a:lnTo>
                  <a:lnTo>
                    <a:pt x="6604" y="21463"/>
                  </a:lnTo>
                  <a:lnTo>
                    <a:pt x="25095" y="57454"/>
                  </a:lnTo>
                  <a:lnTo>
                    <a:pt x="30137" y="53860"/>
                  </a:lnTo>
                  <a:lnTo>
                    <a:pt x="35699" y="50647"/>
                  </a:lnTo>
                  <a:lnTo>
                    <a:pt x="76276" y="40944"/>
                  </a:lnTo>
                  <a:lnTo>
                    <a:pt x="86004" y="41529"/>
                  </a:lnTo>
                  <a:lnTo>
                    <a:pt x="116586" y="68148"/>
                  </a:lnTo>
                  <a:lnTo>
                    <a:pt x="117221" y="75946"/>
                  </a:lnTo>
                  <a:lnTo>
                    <a:pt x="117221" y="105994"/>
                  </a:lnTo>
                  <a:lnTo>
                    <a:pt x="117221" y="124155"/>
                  </a:lnTo>
                  <a:lnTo>
                    <a:pt x="114134" y="132080"/>
                  </a:lnTo>
                  <a:lnTo>
                    <a:pt x="109181" y="138074"/>
                  </a:lnTo>
                  <a:lnTo>
                    <a:pt x="95326" y="146342"/>
                  </a:lnTo>
                  <a:lnTo>
                    <a:pt x="95084" y="146342"/>
                  </a:lnTo>
                  <a:lnTo>
                    <a:pt x="87833" y="148259"/>
                  </a:lnTo>
                  <a:lnTo>
                    <a:pt x="70218" y="148259"/>
                  </a:lnTo>
                  <a:lnTo>
                    <a:pt x="63119" y="146342"/>
                  </a:lnTo>
                  <a:lnTo>
                    <a:pt x="52781" y="138633"/>
                  </a:lnTo>
                  <a:lnTo>
                    <a:pt x="50190" y="133400"/>
                  </a:lnTo>
                  <a:lnTo>
                    <a:pt x="50190" y="120853"/>
                  </a:lnTo>
                  <a:lnTo>
                    <a:pt x="52438" y="115900"/>
                  </a:lnTo>
                  <a:lnTo>
                    <a:pt x="56959" y="111937"/>
                  </a:lnTo>
                  <a:lnTo>
                    <a:pt x="61048" y="109347"/>
                  </a:lnTo>
                  <a:lnTo>
                    <a:pt x="66319" y="107569"/>
                  </a:lnTo>
                  <a:lnTo>
                    <a:pt x="66052" y="107569"/>
                  </a:lnTo>
                  <a:lnTo>
                    <a:pt x="73507" y="106375"/>
                  </a:lnTo>
                  <a:lnTo>
                    <a:pt x="81889" y="105994"/>
                  </a:lnTo>
                  <a:lnTo>
                    <a:pt x="117221" y="105994"/>
                  </a:lnTo>
                  <a:lnTo>
                    <a:pt x="117221" y="75946"/>
                  </a:lnTo>
                  <a:lnTo>
                    <a:pt x="76276" y="75946"/>
                  </a:lnTo>
                  <a:lnTo>
                    <a:pt x="63373" y="76377"/>
                  </a:lnTo>
                  <a:lnTo>
                    <a:pt x="24498" y="86423"/>
                  </a:lnTo>
                  <a:lnTo>
                    <a:pt x="596" y="120853"/>
                  </a:lnTo>
                  <a:lnTo>
                    <a:pt x="0" y="129108"/>
                  </a:lnTo>
                  <a:lnTo>
                    <a:pt x="495" y="136525"/>
                  </a:lnTo>
                  <a:lnTo>
                    <a:pt x="23710" y="171970"/>
                  </a:lnTo>
                  <a:lnTo>
                    <a:pt x="66370" y="182930"/>
                  </a:lnTo>
                  <a:lnTo>
                    <a:pt x="75285" y="182486"/>
                  </a:lnTo>
                  <a:lnTo>
                    <a:pt x="76860" y="182486"/>
                  </a:lnTo>
                  <a:lnTo>
                    <a:pt x="117208" y="163042"/>
                  </a:lnTo>
                  <a:lnTo>
                    <a:pt x="120523" y="157924"/>
                  </a:lnTo>
                  <a:lnTo>
                    <a:pt x="120523" y="180289"/>
                  </a:lnTo>
                  <a:lnTo>
                    <a:pt x="168732" y="180289"/>
                  </a:lnTo>
                  <a:lnTo>
                    <a:pt x="168732" y="105994"/>
                  </a:lnTo>
                  <a:close/>
                </a:path>
                <a:path w="586740" h="183514">
                  <a:moveTo>
                    <a:pt x="388302" y="2641"/>
                  </a:moveTo>
                  <a:lnTo>
                    <a:pt x="338772" y="2641"/>
                  </a:lnTo>
                  <a:lnTo>
                    <a:pt x="287832" y="123596"/>
                  </a:lnTo>
                  <a:lnTo>
                    <a:pt x="238721" y="2641"/>
                  </a:lnTo>
                  <a:lnTo>
                    <a:pt x="185559" y="2641"/>
                  </a:lnTo>
                  <a:lnTo>
                    <a:pt x="260184" y="180289"/>
                  </a:lnTo>
                  <a:lnTo>
                    <a:pt x="313347" y="180289"/>
                  </a:lnTo>
                  <a:lnTo>
                    <a:pt x="323786" y="155524"/>
                  </a:lnTo>
                  <a:lnTo>
                    <a:pt x="388302" y="2641"/>
                  </a:lnTo>
                  <a:close/>
                </a:path>
                <a:path w="586740" h="183514">
                  <a:moveTo>
                    <a:pt x="586422" y="91465"/>
                  </a:moveTo>
                  <a:lnTo>
                    <a:pt x="585635" y="78486"/>
                  </a:lnTo>
                  <a:lnTo>
                    <a:pt x="585635" y="78346"/>
                  </a:lnTo>
                  <a:lnTo>
                    <a:pt x="583323" y="66255"/>
                  </a:lnTo>
                  <a:lnTo>
                    <a:pt x="573951" y="44081"/>
                  </a:lnTo>
                  <a:lnTo>
                    <a:pt x="573874" y="43916"/>
                  </a:lnTo>
                  <a:lnTo>
                    <a:pt x="572693" y="42265"/>
                  </a:lnTo>
                  <a:lnTo>
                    <a:pt x="567055" y="34328"/>
                  </a:lnTo>
                  <a:lnTo>
                    <a:pt x="558965" y="25679"/>
                  </a:lnTo>
                  <a:lnTo>
                    <a:pt x="549668" y="18148"/>
                  </a:lnTo>
                  <a:lnTo>
                    <a:pt x="539203" y="11722"/>
                  </a:lnTo>
                  <a:lnTo>
                    <a:pt x="534250" y="9512"/>
                  </a:lnTo>
                  <a:lnTo>
                    <a:pt x="534250" y="91465"/>
                  </a:lnTo>
                  <a:lnTo>
                    <a:pt x="533869" y="98818"/>
                  </a:lnTo>
                  <a:lnTo>
                    <a:pt x="505307" y="138684"/>
                  </a:lnTo>
                  <a:lnTo>
                    <a:pt x="497598" y="140665"/>
                  </a:lnTo>
                  <a:lnTo>
                    <a:pt x="480428" y="140665"/>
                  </a:lnTo>
                  <a:lnTo>
                    <a:pt x="449554" y="117716"/>
                  </a:lnTo>
                  <a:lnTo>
                    <a:pt x="443445" y="91465"/>
                  </a:lnTo>
                  <a:lnTo>
                    <a:pt x="443826" y="84010"/>
                  </a:lnTo>
                  <a:lnTo>
                    <a:pt x="472719" y="44246"/>
                  </a:lnTo>
                  <a:lnTo>
                    <a:pt x="480428" y="42265"/>
                  </a:lnTo>
                  <a:lnTo>
                    <a:pt x="497598" y="42265"/>
                  </a:lnTo>
                  <a:lnTo>
                    <a:pt x="528307" y="65049"/>
                  </a:lnTo>
                  <a:lnTo>
                    <a:pt x="534250" y="91465"/>
                  </a:lnTo>
                  <a:lnTo>
                    <a:pt x="534250" y="9512"/>
                  </a:lnTo>
                  <a:lnTo>
                    <a:pt x="527761" y="6604"/>
                  </a:lnTo>
                  <a:lnTo>
                    <a:pt x="515594" y="2933"/>
                  </a:lnTo>
                  <a:lnTo>
                    <a:pt x="502666" y="736"/>
                  </a:lnTo>
                  <a:lnTo>
                    <a:pt x="489013" y="0"/>
                  </a:lnTo>
                  <a:lnTo>
                    <a:pt x="475208" y="736"/>
                  </a:lnTo>
                  <a:lnTo>
                    <a:pt x="438658" y="11722"/>
                  </a:lnTo>
                  <a:lnTo>
                    <a:pt x="404101" y="43916"/>
                  </a:lnTo>
                  <a:lnTo>
                    <a:pt x="398538" y="54571"/>
                  </a:lnTo>
                  <a:lnTo>
                    <a:pt x="398424" y="54787"/>
                  </a:lnTo>
                  <a:lnTo>
                    <a:pt x="394525" y="66052"/>
                  </a:lnTo>
                  <a:lnTo>
                    <a:pt x="394449" y="66255"/>
                  </a:lnTo>
                  <a:lnTo>
                    <a:pt x="392087" y="78346"/>
                  </a:lnTo>
                  <a:lnTo>
                    <a:pt x="392061" y="78486"/>
                  </a:lnTo>
                  <a:lnTo>
                    <a:pt x="391274" y="91465"/>
                  </a:lnTo>
                  <a:lnTo>
                    <a:pt x="392061" y="104317"/>
                  </a:lnTo>
                  <a:lnTo>
                    <a:pt x="410908" y="148297"/>
                  </a:lnTo>
                  <a:lnTo>
                    <a:pt x="450024" y="176250"/>
                  </a:lnTo>
                  <a:lnTo>
                    <a:pt x="489013" y="182930"/>
                  </a:lnTo>
                  <a:lnTo>
                    <a:pt x="502666" y="182194"/>
                  </a:lnTo>
                  <a:lnTo>
                    <a:pt x="539203" y="171043"/>
                  </a:lnTo>
                  <a:lnTo>
                    <a:pt x="572363" y="140665"/>
                  </a:lnTo>
                  <a:lnTo>
                    <a:pt x="573747" y="138684"/>
                  </a:lnTo>
                  <a:lnTo>
                    <a:pt x="573874" y="138518"/>
                  </a:lnTo>
                  <a:lnTo>
                    <a:pt x="579361" y="127850"/>
                  </a:lnTo>
                  <a:lnTo>
                    <a:pt x="583285" y="116446"/>
                  </a:lnTo>
                  <a:lnTo>
                    <a:pt x="585635" y="104317"/>
                  </a:lnTo>
                  <a:lnTo>
                    <a:pt x="586422" y="9146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1" name="object 271" descr="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10863580" y="2762478"/>
              <a:ext cx="111231" cy="180289"/>
            </a:xfrm>
            <a:prstGeom prst="rect">
              <a:avLst/>
            </a:prstGeom>
          </p:spPr>
        </p:pic>
      </p:grpSp>
      <p:pic>
        <p:nvPicPr>
          <p:cNvPr id="272" name="object 272" descr=""/>
          <p:cNvPicPr/>
          <p:nvPr/>
        </p:nvPicPr>
        <p:blipFill>
          <a:blip r:embed="rId135" cstate="print"/>
          <a:stretch>
            <a:fillRect/>
          </a:stretch>
        </p:blipFill>
        <p:spPr>
          <a:xfrm>
            <a:off x="11087455" y="2708655"/>
            <a:ext cx="221233" cy="238074"/>
          </a:xfrm>
          <a:prstGeom prst="rect">
            <a:avLst/>
          </a:prstGeom>
        </p:spPr>
      </p:pic>
      <p:grpSp>
        <p:nvGrpSpPr>
          <p:cNvPr id="273" name="object 273" descr=""/>
          <p:cNvGrpSpPr/>
          <p:nvPr/>
        </p:nvGrpSpPr>
        <p:grpSpPr>
          <a:xfrm>
            <a:off x="11416004" y="2682900"/>
            <a:ext cx="1086485" cy="327025"/>
            <a:chOff x="11416004" y="2682900"/>
            <a:chExt cx="1086485" cy="327025"/>
          </a:xfrm>
        </p:grpSpPr>
        <p:sp>
          <p:nvSpPr>
            <p:cNvPr id="274" name="object 274" descr=""/>
            <p:cNvSpPr/>
            <p:nvPr/>
          </p:nvSpPr>
          <p:spPr>
            <a:xfrm>
              <a:off x="11416005" y="2682900"/>
              <a:ext cx="687705" cy="327025"/>
            </a:xfrm>
            <a:custGeom>
              <a:avLst/>
              <a:gdLst/>
              <a:ahLst/>
              <a:cxnLst/>
              <a:rect l="l" t="t" r="r" b="b"/>
              <a:pathLst>
                <a:path w="687704" h="327025">
                  <a:moveTo>
                    <a:pt x="160807" y="195922"/>
                  </a:moveTo>
                  <a:lnTo>
                    <a:pt x="133235" y="162953"/>
                  </a:lnTo>
                  <a:lnTo>
                    <a:pt x="81000" y="151561"/>
                  </a:lnTo>
                  <a:lnTo>
                    <a:pt x="68237" y="148920"/>
                  </a:lnTo>
                  <a:lnTo>
                    <a:pt x="63119" y="147154"/>
                  </a:lnTo>
                  <a:lnTo>
                    <a:pt x="55410" y="142760"/>
                  </a:lnTo>
                  <a:lnTo>
                    <a:pt x="53492" y="139458"/>
                  </a:lnTo>
                  <a:lnTo>
                    <a:pt x="53492" y="130213"/>
                  </a:lnTo>
                  <a:lnTo>
                    <a:pt x="86512" y="118541"/>
                  </a:lnTo>
                  <a:lnTo>
                    <a:pt x="92659" y="118719"/>
                  </a:lnTo>
                  <a:lnTo>
                    <a:pt x="131241" y="128257"/>
                  </a:lnTo>
                  <a:lnTo>
                    <a:pt x="137693" y="131749"/>
                  </a:lnTo>
                  <a:lnTo>
                    <a:pt x="154863" y="95097"/>
                  </a:lnTo>
                  <a:lnTo>
                    <a:pt x="114122" y="81813"/>
                  </a:lnTo>
                  <a:lnTo>
                    <a:pt x="86512" y="79578"/>
                  </a:lnTo>
                  <a:lnTo>
                    <a:pt x="74079" y="80048"/>
                  </a:lnTo>
                  <a:lnTo>
                    <a:pt x="33553" y="91071"/>
                  </a:lnTo>
                  <a:lnTo>
                    <a:pt x="6718" y="121183"/>
                  </a:lnTo>
                  <a:lnTo>
                    <a:pt x="4292" y="137033"/>
                  </a:lnTo>
                  <a:lnTo>
                    <a:pt x="4648" y="144284"/>
                  </a:lnTo>
                  <a:lnTo>
                    <a:pt x="31800" y="180733"/>
                  </a:lnTo>
                  <a:lnTo>
                    <a:pt x="96850" y="194271"/>
                  </a:lnTo>
                  <a:lnTo>
                    <a:pt x="101968" y="195859"/>
                  </a:lnTo>
                  <a:lnTo>
                    <a:pt x="109677" y="200050"/>
                  </a:lnTo>
                  <a:lnTo>
                    <a:pt x="111607" y="203187"/>
                  </a:lnTo>
                  <a:lnTo>
                    <a:pt x="111607" y="212432"/>
                  </a:lnTo>
                  <a:lnTo>
                    <a:pt x="78917" y="223545"/>
                  </a:lnTo>
                  <a:lnTo>
                    <a:pt x="70789" y="223253"/>
                  </a:lnTo>
                  <a:lnTo>
                    <a:pt x="30492" y="213271"/>
                  </a:lnTo>
                  <a:lnTo>
                    <a:pt x="17170" y="206375"/>
                  </a:lnTo>
                  <a:lnTo>
                    <a:pt x="0" y="243357"/>
                  </a:lnTo>
                  <a:lnTo>
                    <a:pt x="43776" y="259448"/>
                  </a:lnTo>
                  <a:lnTo>
                    <a:pt x="76936" y="262509"/>
                  </a:lnTo>
                  <a:lnTo>
                    <a:pt x="89801" y="262064"/>
                  </a:lnTo>
                  <a:lnTo>
                    <a:pt x="131114" y="251282"/>
                  </a:lnTo>
                  <a:lnTo>
                    <a:pt x="158330" y="221615"/>
                  </a:lnTo>
                  <a:lnTo>
                    <a:pt x="160807" y="206044"/>
                  </a:lnTo>
                  <a:lnTo>
                    <a:pt x="160807" y="195922"/>
                  </a:lnTo>
                  <a:close/>
                </a:path>
                <a:path w="687704" h="327025">
                  <a:moveTo>
                    <a:pt x="307073" y="251282"/>
                  </a:moveTo>
                  <a:lnTo>
                    <a:pt x="295719" y="221564"/>
                  </a:lnTo>
                  <a:lnTo>
                    <a:pt x="293204" y="214960"/>
                  </a:lnTo>
                  <a:lnTo>
                    <a:pt x="287477" y="219367"/>
                  </a:lnTo>
                  <a:lnTo>
                    <a:pt x="280543" y="221564"/>
                  </a:lnTo>
                  <a:lnTo>
                    <a:pt x="265582" y="221564"/>
                  </a:lnTo>
                  <a:lnTo>
                    <a:pt x="260184" y="219532"/>
                  </a:lnTo>
                  <a:lnTo>
                    <a:pt x="252260" y="211391"/>
                  </a:lnTo>
                  <a:lnTo>
                    <a:pt x="250278" y="205613"/>
                  </a:lnTo>
                  <a:lnTo>
                    <a:pt x="250278" y="125806"/>
                  </a:lnTo>
                  <a:lnTo>
                    <a:pt x="294525" y="125806"/>
                  </a:lnTo>
                  <a:lnTo>
                    <a:pt x="294525" y="86182"/>
                  </a:lnTo>
                  <a:lnTo>
                    <a:pt x="250278" y="86182"/>
                  </a:lnTo>
                  <a:lnTo>
                    <a:pt x="250278" y="42926"/>
                  </a:lnTo>
                  <a:lnTo>
                    <a:pt x="198767" y="42926"/>
                  </a:lnTo>
                  <a:lnTo>
                    <a:pt x="198767" y="86182"/>
                  </a:lnTo>
                  <a:lnTo>
                    <a:pt x="171361" y="86182"/>
                  </a:lnTo>
                  <a:lnTo>
                    <a:pt x="171361" y="125806"/>
                  </a:lnTo>
                  <a:lnTo>
                    <a:pt x="198767" y="125806"/>
                  </a:lnTo>
                  <a:lnTo>
                    <a:pt x="198767" y="198780"/>
                  </a:lnTo>
                  <a:lnTo>
                    <a:pt x="199859" y="213652"/>
                  </a:lnTo>
                  <a:lnTo>
                    <a:pt x="225882" y="253504"/>
                  </a:lnTo>
                  <a:lnTo>
                    <a:pt x="250571" y="261569"/>
                  </a:lnTo>
                  <a:lnTo>
                    <a:pt x="251206" y="261569"/>
                  </a:lnTo>
                  <a:lnTo>
                    <a:pt x="265137" y="262509"/>
                  </a:lnTo>
                  <a:lnTo>
                    <a:pt x="273062" y="262509"/>
                  </a:lnTo>
                  <a:lnTo>
                    <a:pt x="280708" y="261569"/>
                  </a:lnTo>
                  <a:lnTo>
                    <a:pt x="295465" y="257835"/>
                  </a:lnTo>
                  <a:lnTo>
                    <a:pt x="301790" y="255028"/>
                  </a:lnTo>
                  <a:lnTo>
                    <a:pt x="307073" y="251282"/>
                  </a:lnTo>
                  <a:close/>
                </a:path>
                <a:path w="687704" h="327025">
                  <a:moveTo>
                    <a:pt x="509168" y="82219"/>
                  </a:moveTo>
                  <a:lnTo>
                    <a:pt x="459638" y="82219"/>
                  </a:lnTo>
                  <a:lnTo>
                    <a:pt x="409448" y="202869"/>
                  </a:lnTo>
                  <a:lnTo>
                    <a:pt x="359587" y="82219"/>
                  </a:lnTo>
                  <a:lnTo>
                    <a:pt x="306425" y="82219"/>
                  </a:lnTo>
                  <a:lnTo>
                    <a:pt x="383324" y="261353"/>
                  </a:lnTo>
                  <a:lnTo>
                    <a:pt x="382701" y="262839"/>
                  </a:lnTo>
                  <a:lnTo>
                    <a:pt x="379171" y="270764"/>
                  </a:lnTo>
                  <a:lnTo>
                    <a:pt x="375272" y="276428"/>
                  </a:lnTo>
                  <a:lnTo>
                    <a:pt x="366687" y="283248"/>
                  </a:lnTo>
                  <a:lnTo>
                    <a:pt x="360908" y="284962"/>
                  </a:lnTo>
                  <a:lnTo>
                    <a:pt x="348576" y="284962"/>
                  </a:lnTo>
                  <a:lnTo>
                    <a:pt x="343458" y="283972"/>
                  </a:lnTo>
                  <a:lnTo>
                    <a:pt x="333108" y="280009"/>
                  </a:lnTo>
                  <a:lnTo>
                    <a:pt x="328549" y="277253"/>
                  </a:lnTo>
                  <a:lnTo>
                    <a:pt x="324586" y="273735"/>
                  </a:lnTo>
                  <a:lnTo>
                    <a:pt x="305765" y="310388"/>
                  </a:lnTo>
                  <a:lnTo>
                    <a:pt x="341503" y="325501"/>
                  </a:lnTo>
                  <a:lnTo>
                    <a:pt x="355295" y="326567"/>
                  </a:lnTo>
                  <a:lnTo>
                    <a:pt x="362165" y="326301"/>
                  </a:lnTo>
                  <a:lnTo>
                    <a:pt x="362864" y="326301"/>
                  </a:lnTo>
                  <a:lnTo>
                    <a:pt x="403593" y="310108"/>
                  </a:lnTo>
                  <a:lnTo>
                    <a:pt x="428929" y="270764"/>
                  </a:lnTo>
                  <a:lnTo>
                    <a:pt x="430606" y="266801"/>
                  </a:lnTo>
                  <a:lnTo>
                    <a:pt x="509168" y="82219"/>
                  </a:lnTo>
                  <a:close/>
                </a:path>
                <a:path w="687704" h="327025">
                  <a:moveTo>
                    <a:pt x="581799" y="14859"/>
                  </a:moveTo>
                  <a:lnTo>
                    <a:pt x="530288" y="14859"/>
                  </a:lnTo>
                  <a:lnTo>
                    <a:pt x="530288" y="259880"/>
                  </a:lnTo>
                  <a:lnTo>
                    <a:pt x="581799" y="259880"/>
                  </a:lnTo>
                  <a:lnTo>
                    <a:pt x="581799" y="14859"/>
                  </a:lnTo>
                  <a:close/>
                </a:path>
                <a:path w="687704" h="327025">
                  <a:moveTo>
                    <a:pt x="681189" y="82232"/>
                  </a:moveTo>
                  <a:lnTo>
                    <a:pt x="629678" y="82232"/>
                  </a:lnTo>
                  <a:lnTo>
                    <a:pt x="629678" y="259880"/>
                  </a:lnTo>
                  <a:lnTo>
                    <a:pt x="681189" y="259880"/>
                  </a:lnTo>
                  <a:lnTo>
                    <a:pt x="681189" y="82232"/>
                  </a:lnTo>
                  <a:close/>
                </a:path>
                <a:path w="687704" h="327025">
                  <a:moveTo>
                    <a:pt x="687463" y="19596"/>
                  </a:moveTo>
                  <a:lnTo>
                    <a:pt x="684491" y="12941"/>
                  </a:lnTo>
                  <a:lnTo>
                    <a:pt x="672604" y="2590"/>
                  </a:lnTo>
                  <a:lnTo>
                    <a:pt x="664895" y="0"/>
                  </a:lnTo>
                  <a:lnTo>
                    <a:pt x="645960" y="0"/>
                  </a:lnTo>
                  <a:lnTo>
                    <a:pt x="638263" y="2755"/>
                  </a:lnTo>
                  <a:lnTo>
                    <a:pt x="626376" y="13766"/>
                  </a:lnTo>
                  <a:lnTo>
                    <a:pt x="623404" y="20599"/>
                  </a:lnTo>
                  <a:lnTo>
                    <a:pt x="623404" y="36880"/>
                  </a:lnTo>
                  <a:lnTo>
                    <a:pt x="626249" y="43421"/>
                  </a:lnTo>
                  <a:lnTo>
                    <a:pt x="626376" y="43700"/>
                  </a:lnTo>
                  <a:lnTo>
                    <a:pt x="638263" y="54711"/>
                  </a:lnTo>
                  <a:lnTo>
                    <a:pt x="645960" y="57454"/>
                  </a:lnTo>
                  <a:lnTo>
                    <a:pt x="665124" y="57454"/>
                  </a:lnTo>
                  <a:lnTo>
                    <a:pt x="672693" y="54711"/>
                  </a:lnTo>
                  <a:lnTo>
                    <a:pt x="684542" y="43421"/>
                  </a:lnTo>
                  <a:lnTo>
                    <a:pt x="687463" y="36322"/>
                  </a:lnTo>
                  <a:lnTo>
                    <a:pt x="687463" y="195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5" name="object 275" descr="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12127903" y="2762478"/>
              <a:ext cx="160807" cy="182930"/>
            </a:xfrm>
            <a:prstGeom prst="rect">
              <a:avLst/>
            </a:prstGeom>
          </p:spPr>
        </p:pic>
        <p:pic>
          <p:nvPicPr>
            <p:cNvPr id="276" name="object 276" descr="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12320397" y="2697772"/>
              <a:ext cx="181609" cy="245008"/>
            </a:xfrm>
            <a:prstGeom prst="rect">
              <a:avLst/>
            </a:prstGeom>
          </p:spPr>
        </p:pic>
      </p:grpSp>
      <p:pic>
        <p:nvPicPr>
          <p:cNvPr id="277" name="object 277" descr=""/>
          <p:cNvPicPr/>
          <p:nvPr/>
        </p:nvPicPr>
        <p:blipFill>
          <a:blip r:embed="rId137" cstate="print"/>
          <a:stretch>
            <a:fillRect/>
          </a:stretch>
        </p:blipFill>
        <p:spPr>
          <a:xfrm>
            <a:off x="12615595" y="2762478"/>
            <a:ext cx="375056" cy="182930"/>
          </a:xfrm>
          <a:prstGeom prst="rect">
            <a:avLst/>
          </a:prstGeom>
        </p:spPr>
      </p:pic>
      <p:grpSp>
        <p:nvGrpSpPr>
          <p:cNvPr id="278" name="object 278" descr=""/>
          <p:cNvGrpSpPr/>
          <p:nvPr/>
        </p:nvGrpSpPr>
        <p:grpSpPr>
          <a:xfrm>
            <a:off x="13037235" y="2762478"/>
            <a:ext cx="401955" cy="244475"/>
            <a:chOff x="13037235" y="2762478"/>
            <a:chExt cx="401955" cy="244475"/>
          </a:xfrm>
        </p:grpSpPr>
        <p:pic>
          <p:nvPicPr>
            <p:cNvPr id="279" name="object 279" descr="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13037235" y="2762478"/>
              <a:ext cx="193497" cy="244348"/>
            </a:xfrm>
            <a:prstGeom prst="rect">
              <a:avLst/>
            </a:prstGeom>
          </p:spPr>
        </p:pic>
        <p:pic>
          <p:nvPicPr>
            <p:cNvPr id="280" name="object 280" descr="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13251916" y="2762478"/>
              <a:ext cx="187186" cy="182930"/>
            </a:xfrm>
            <a:prstGeom prst="rect">
              <a:avLst/>
            </a:prstGeom>
          </p:spPr>
        </p:pic>
      </p:grpSp>
      <p:grpSp>
        <p:nvGrpSpPr>
          <p:cNvPr id="281" name="object 281" descr=""/>
          <p:cNvGrpSpPr/>
          <p:nvPr/>
        </p:nvGrpSpPr>
        <p:grpSpPr>
          <a:xfrm>
            <a:off x="13545768" y="2697772"/>
            <a:ext cx="743585" cy="247650"/>
            <a:chOff x="13545768" y="2697772"/>
            <a:chExt cx="743585" cy="247650"/>
          </a:xfrm>
        </p:grpSpPr>
        <p:pic>
          <p:nvPicPr>
            <p:cNvPr id="282" name="object 282" descr="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13545768" y="2725826"/>
              <a:ext cx="333135" cy="219583"/>
            </a:xfrm>
            <a:prstGeom prst="rect">
              <a:avLst/>
            </a:prstGeom>
          </p:spPr>
        </p:pic>
        <p:pic>
          <p:nvPicPr>
            <p:cNvPr id="283" name="object 283" descr="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13900022" y="2762478"/>
              <a:ext cx="178638" cy="182930"/>
            </a:xfrm>
            <a:prstGeom prst="rect">
              <a:avLst/>
            </a:prstGeom>
          </p:spPr>
        </p:pic>
        <p:pic>
          <p:nvPicPr>
            <p:cNvPr id="284" name="object 284" descr="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14107133" y="2697772"/>
              <a:ext cx="181609" cy="245008"/>
            </a:xfrm>
            <a:prstGeom prst="rect">
              <a:avLst/>
            </a:prstGeom>
          </p:spPr>
        </p:pic>
      </p:grpSp>
      <p:sp>
        <p:nvSpPr>
          <p:cNvPr id="285" name="object 285" descr=""/>
          <p:cNvSpPr/>
          <p:nvPr/>
        </p:nvSpPr>
        <p:spPr>
          <a:xfrm>
            <a:off x="6350000" y="1271625"/>
            <a:ext cx="184150" cy="212725"/>
          </a:xfrm>
          <a:custGeom>
            <a:avLst/>
            <a:gdLst/>
            <a:ahLst/>
            <a:cxnLst/>
            <a:rect l="l" t="t" r="r" b="b"/>
            <a:pathLst>
              <a:path w="184150" h="212725">
                <a:moveTo>
                  <a:pt x="0" y="0"/>
                </a:moveTo>
                <a:lnTo>
                  <a:pt x="0" y="212648"/>
                </a:lnTo>
                <a:lnTo>
                  <a:pt x="184150" y="106324"/>
                </a:lnTo>
                <a:lnTo>
                  <a:pt x="0" y="0"/>
                </a:lnTo>
                <a:close/>
              </a:path>
            </a:pathLst>
          </a:custGeom>
          <a:solidFill>
            <a:srgbClr val="5E4433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86" name="object 286" descr=""/>
          <p:cNvGrpSpPr/>
          <p:nvPr/>
        </p:nvGrpSpPr>
        <p:grpSpPr>
          <a:xfrm>
            <a:off x="431800" y="1143000"/>
            <a:ext cx="3460115" cy="5753100"/>
            <a:chOff x="431800" y="1143000"/>
            <a:chExt cx="3460115" cy="5753100"/>
          </a:xfrm>
        </p:grpSpPr>
        <p:pic>
          <p:nvPicPr>
            <p:cNvPr id="287" name="object 287" descr="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431800" y="5880100"/>
              <a:ext cx="2425700" cy="1016000"/>
            </a:xfrm>
            <a:prstGeom prst="rect">
              <a:avLst/>
            </a:prstGeom>
          </p:spPr>
        </p:pic>
        <p:pic>
          <p:nvPicPr>
            <p:cNvPr id="288" name="object 288" descr="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1465948" y="5863771"/>
              <a:ext cx="2425699" cy="1016000"/>
            </a:xfrm>
            <a:prstGeom prst="rect">
              <a:avLst/>
            </a:prstGeom>
          </p:spPr>
        </p:pic>
        <p:pic>
          <p:nvPicPr>
            <p:cNvPr id="289" name="object 289" descr="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1206500" y="1143000"/>
              <a:ext cx="937580" cy="5257800"/>
            </a:xfrm>
            <a:prstGeom prst="rect">
              <a:avLst/>
            </a:prstGeom>
          </p:spPr>
        </p:pic>
        <p:pic>
          <p:nvPicPr>
            <p:cNvPr id="290" name="object 290" descr="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2273300" y="2019300"/>
              <a:ext cx="776786" cy="43561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51718" y="800195"/>
            <a:ext cx="3255264" cy="89011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20482" y="6622144"/>
            <a:ext cx="1044638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5"/>
              <a:t>https://vapexotic.in/product/yuoto-</a:t>
            </a:r>
            <a:r>
              <a:rPr dirty="0"/>
              <a:t>disposable-</a:t>
            </a:r>
            <a:r>
              <a:rPr dirty="0" spc="-90"/>
              <a:t>vape-</a:t>
            </a:r>
            <a:r>
              <a:rPr dirty="0" spc="-50"/>
              <a:t>paan-</a:t>
            </a:r>
            <a:r>
              <a:rPr dirty="0"/>
              <a:t>1500-</a:t>
            </a:r>
            <a:r>
              <a:rPr dirty="0" spc="-10"/>
              <a:t>puffs/</a:t>
            </a:r>
          </a:p>
        </p:txBody>
      </p:sp>
      <p:sp>
        <p:nvSpPr>
          <p:cNvPr id="4" name="object 4" descr=""/>
          <p:cNvSpPr/>
          <p:nvPr/>
        </p:nvSpPr>
        <p:spPr>
          <a:xfrm>
            <a:off x="648525" y="1220749"/>
            <a:ext cx="1825625" cy="359410"/>
          </a:xfrm>
          <a:custGeom>
            <a:avLst/>
            <a:gdLst/>
            <a:ahLst/>
            <a:cxnLst/>
            <a:rect l="l" t="t" r="r" b="b"/>
            <a:pathLst>
              <a:path w="1825625" h="359409">
                <a:moveTo>
                  <a:pt x="293649" y="119189"/>
                </a:moveTo>
                <a:lnTo>
                  <a:pt x="291566" y="4953"/>
                </a:lnTo>
                <a:lnTo>
                  <a:pt x="2082" y="4953"/>
                </a:lnTo>
                <a:lnTo>
                  <a:pt x="0" y="119189"/>
                </a:lnTo>
                <a:lnTo>
                  <a:pt x="15900" y="119189"/>
                </a:lnTo>
                <a:lnTo>
                  <a:pt x="28244" y="76644"/>
                </a:lnTo>
                <a:lnTo>
                  <a:pt x="45758" y="46240"/>
                </a:lnTo>
                <a:lnTo>
                  <a:pt x="68414" y="27990"/>
                </a:lnTo>
                <a:lnTo>
                  <a:pt x="96227" y="21907"/>
                </a:lnTo>
                <a:lnTo>
                  <a:pt x="104051" y="21907"/>
                </a:lnTo>
                <a:lnTo>
                  <a:pt x="104051" y="337731"/>
                </a:lnTo>
                <a:lnTo>
                  <a:pt x="51371" y="337731"/>
                </a:lnTo>
                <a:lnTo>
                  <a:pt x="51371" y="354685"/>
                </a:lnTo>
                <a:lnTo>
                  <a:pt x="242544" y="354685"/>
                </a:lnTo>
                <a:lnTo>
                  <a:pt x="242544" y="337731"/>
                </a:lnTo>
                <a:lnTo>
                  <a:pt x="189598" y="337731"/>
                </a:lnTo>
                <a:lnTo>
                  <a:pt x="189598" y="21907"/>
                </a:lnTo>
                <a:lnTo>
                  <a:pt x="197675" y="21907"/>
                </a:lnTo>
                <a:lnTo>
                  <a:pt x="225463" y="27990"/>
                </a:lnTo>
                <a:lnTo>
                  <a:pt x="248069" y="46240"/>
                </a:lnTo>
                <a:lnTo>
                  <a:pt x="265493" y="76644"/>
                </a:lnTo>
                <a:lnTo>
                  <a:pt x="277749" y="119189"/>
                </a:lnTo>
                <a:lnTo>
                  <a:pt x="293649" y="119189"/>
                </a:lnTo>
                <a:close/>
              </a:path>
              <a:path w="1825625" h="359409">
                <a:moveTo>
                  <a:pt x="495249" y="5397"/>
                </a:moveTo>
                <a:lnTo>
                  <a:pt x="316344" y="5397"/>
                </a:lnTo>
                <a:lnTo>
                  <a:pt x="316344" y="21907"/>
                </a:lnTo>
                <a:lnTo>
                  <a:pt x="362242" y="21907"/>
                </a:lnTo>
                <a:lnTo>
                  <a:pt x="362242" y="338137"/>
                </a:lnTo>
                <a:lnTo>
                  <a:pt x="316344" y="338137"/>
                </a:lnTo>
                <a:lnTo>
                  <a:pt x="316344" y="354647"/>
                </a:lnTo>
                <a:lnTo>
                  <a:pt x="495249" y="354647"/>
                </a:lnTo>
                <a:lnTo>
                  <a:pt x="495249" y="338137"/>
                </a:lnTo>
                <a:lnTo>
                  <a:pt x="447789" y="338137"/>
                </a:lnTo>
                <a:lnTo>
                  <a:pt x="447789" y="21907"/>
                </a:lnTo>
                <a:lnTo>
                  <a:pt x="495249" y="21907"/>
                </a:lnTo>
                <a:lnTo>
                  <a:pt x="495249" y="5397"/>
                </a:lnTo>
                <a:close/>
              </a:path>
              <a:path w="1825625" h="359409">
                <a:moveTo>
                  <a:pt x="929220" y="4953"/>
                </a:moveTo>
                <a:lnTo>
                  <a:pt x="791819" y="4953"/>
                </a:lnTo>
                <a:lnTo>
                  <a:pt x="725678" y="207340"/>
                </a:lnTo>
                <a:lnTo>
                  <a:pt x="660349" y="4953"/>
                </a:lnTo>
                <a:lnTo>
                  <a:pt x="514032" y="4953"/>
                </a:lnTo>
                <a:lnTo>
                  <a:pt x="514032" y="21907"/>
                </a:lnTo>
                <a:lnTo>
                  <a:pt x="564629" y="21907"/>
                </a:lnTo>
                <a:lnTo>
                  <a:pt x="564629" y="303542"/>
                </a:lnTo>
                <a:lnTo>
                  <a:pt x="544588" y="337312"/>
                </a:lnTo>
                <a:lnTo>
                  <a:pt x="535419" y="337731"/>
                </a:lnTo>
                <a:lnTo>
                  <a:pt x="514032" y="337731"/>
                </a:lnTo>
                <a:lnTo>
                  <a:pt x="514032" y="354685"/>
                </a:lnTo>
                <a:lnTo>
                  <a:pt x="630872" y="354685"/>
                </a:lnTo>
                <a:lnTo>
                  <a:pt x="630872" y="337731"/>
                </a:lnTo>
                <a:lnTo>
                  <a:pt x="618617" y="337731"/>
                </a:lnTo>
                <a:lnTo>
                  <a:pt x="607428" y="337312"/>
                </a:lnTo>
                <a:lnTo>
                  <a:pt x="582891" y="301967"/>
                </a:lnTo>
                <a:lnTo>
                  <a:pt x="582891" y="36766"/>
                </a:lnTo>
                <a:lnTo>
                  <a:pt x="685495" y="354685"/>
                </a:lnTo>
                <a:lnTo>
                  <a:pt x="697484" y="354685"/>
                </a:lnTo>
                <a:lnTo>
                  <a:pt x="798830" y="40678"/>
                </a:lnTo>
                <a:lnTo>
                  <a:pt x="798830" y="337731"/>
                </a:lnTo>
                <a:lnTo>
                  <a:pt x="752932" y="337731"/>
                </a:lnTo>
                <a:lnTo>
                  <a:pt x="752932" y="354685"/>
                </a:lnTo>
                <a:lnTo>
                  <a:pt x="929220" y="354685"/>
                </a:lnTo>
                <a:lnTo>
                  <a:pt x="929220" y="337731"/>
                </a:lnTo>
                <a:lnTo>
                  <a:pt x="884377" y="337731"/>
                </a:lnTo>
                <a:lnTo>
                  <a:pt x="884377" y="21907"/>
                </a:lnTo>
                <a:lnTo>
                  <a:pt x="929220" y="21907"/>
                </a:lnTo>
                <a:lnTo>
                  <a:pt x="929220" y="4953"/>
                </a:lnTo>
                <a:close/>
              </a:path>
              <a:path w="1825625" h="359409">
                <a:moveTo>
                  <a:pt x="1129779" y="5397"/>
                </a:moveTo>
                <a:lnTo>
                  <a:pt x="950874" y="5397"/>
                </a:lnTo>
                <a:lnTo>
                  <a:pt x="950874" y="21907"/>
                </a:lnTo>
                <a:lnTo>
                  <a:pt x="996772" y="21907"/>
                </a:lnTo>
                <a:lnTo>
                  <a:pt x="996772" y="338137"/>
                </a:lnTo>
                <a:lnTo>
                  <a:pt x="950874" y="338137"/>
                </a:lnTo>
                <a:lnTo>
                  <a:pt x="950874" y="354647"/>
                </a:lnTo>
                <a:lnTo>
                  <a:pt x="1129779" y="354647"/>
                </a:lnTo>
                <a:lnTo>
                  <a:pt x="1129779" y="338137"/>
                </a:lnTo>
                <a:lnTo>
                  <a:pt x="1082319" y="338137"/>
                </a:lnTo>
                <a:lnTo>
                  <a:pt x="1082319" y="21907"/>
                </a:lnTo>
                <a:lnTo>
                  <a:pt x="1129779" y="21907"/>
                </a:lnTo>
                <a:lnTo>
                  <a:pt x="1129779" y="5397"/>
                </a:lnTo>
                <a:close/>
              </a:path>
              <a:path w="1825625" h="359409">
                <a:moveTo>
                  <a:pt x="1477949" y="4953"/>
                </a:moveTo>
                <a:lnTo>
                  <a:pt x="1371803" y="4953"/>
                </a:lnTo>
                <a:lnTo>
                  <a:pt x="1371803" y="21907"/>
                </a:lnTo>
                <a:lnTo>
                  <a:pt x="1388237" y="21907"/>
                </a:lnTo>
                <a:lnTo>
                  <a:pt x="1397304" y="22364"/>
                </a:lnTo>
                <a:lnTo>
                  <a:pt x="1417701" y="59982"/>
                </a:lnTo>
                <a:lnTo>
                  <a:pt x="1417701" y="210464"/>
                </a:lnTo>
                <a:lnTo>
                  <a:pt x="1279105" y="4953"/>
                </a:lnTo>
                <a:lnTo>
                  <a:pt x="1146987" y="4953"/>
                </a:lnTo>
                <a:lnTo>
                  <a:pt x="1146987" y="21907"/>
                </a:lnTo>
                <a:lnTo>
                  <a:pt x="1178204" y="21907"/>
                </a:lnTo>
                <a:lnTo>
                  <a:pt x="1185545" y="23609"/>
                </a:lnTo>
                <a:lnTo>
                  <a:pt x="1190586" y="30391"/>
                </a:lnTo>
                <a:lnTo>
                  <a:pt x="1191844" y="38696"/>
                </a:lnTo>
                <a:lnTo>
                  <a:pt x="1191844" y="293357"/>
                </a:lnTo>
                <a:lnTo>
                  <a:pt x="1184529" y="333781"/>
                </a:lnTo>
                <a:lnTo>
                  <a:pt x="1162380" y="337731"/>
                </a:lnTo>
                <a:lnTo>
                  <a:pt x="1148562" y="337731"/>
                </a:lnTo>
                <a:lnTo>
                  <a:pt x="1148562" y="354685"/>
                </a:lnTo>
                <a:lnTo>
                  <a:pt x="1259395" y="354685"/>
                </a:lnTo>
                <a:lnTo>
                  <a:pt x="1259395" y="337731"/>
                </a:lnTo>
                <a:lnTo>
                  <a:pt x="1225664" y="337731"/>
                </a:lnTo>
                <a:lnTo>
                  <a:pt x="1217485" y="335737"/>
                </a:lnTo>
                <a:lnTo>
                  <a:pt x="1210106" y="304584"/>
                </a:lnTo>
                <a:lnTo>
                  <a:pt x="1210106" y="51904"/>
                </a:lnTo>
                <a:lnTo>
                  <a:pt x="1417154" y="359384"/>
                </a:lnTo>
                <a:lnTo>
                  <a:pt x="1435963" y="359384"/>
                </a:lnTo>
                <a:lnTo>
                  <a:pt x="1435963" y="39903"/>
                </a:lnTo>
                <a:lnTo>
                  <a:pt x="1437601" y="31915"/>
                </a:lnTo>
                <a:lnTo>
                  <a:pt x="1465681" y="21907"/>
                </a:lnTo>
                <a:lnTo>
                  <a:pt x="1477949" y="21907"/>
                </a:lnTo>
                <a:lnTo>
                  <a:pt x="1477949" y="4953"/>
                </a:lnTo>
                <a:close/>
              </a:path>
              <a:path w="1825625" h="359409">
                <a:moveTo>
                  <a:pt x="1825320" y="216992"/>
                </a:moveTo>
                <a:lnTo>
                  <a:pt x="1664931" y="216992"/>
                </a:lnTo>
                <a:lnTo>
                  <a:pt x="1664931" y="233946"/>
                </a:lnTo>
                <a:lnTo>
                  <a:pt x="1711883" y="233946"/>
                </a:lnTo>
                <a:lnTo>
                  <a:pt x="1711731" y="282321"/>
                </a:lnTo>
                <a:lnTo>
                  <a:pt x="1705025" y="323100"/>
                </a:lnTo>
                <a:lnTo>
                  <a:pt x="1661287" y="340868"/>
                </a:lnTo>
                <a:lnTo>
                  <a:pt x="1646986" y="339902"/>
                </a:lnTo>
                <a:lnTo>
                  <a:pt x="1608975" y="316509"/>
                </a:lnTo>
                <a:lnTo>
                  <a:pt x="1599869" y="274243"/>
                </a:lnTo>
                <a:lnTo>
                  <a:pt x="1599222" y="165620"/>
                </a:lnTo>
                <a:lnTo>
                  <a:pt x="1599463" y="131216"/>
                </a:lnTo>
                <a:lnTo>
                  <a:pt x="1601406" y="81330"/>
                </a:lnTo>
                <a:lnTo>
                  <a:pt x="1615655" y="36004"/>
                </a:lnTo>
                <a:lnTo>
                  <a:pt x="1652714" y="17970"/>
                </a:lnTo>
                <a:lnTo>
                  <a:pt x="1665452" y="17208"/>
                </a:lnTo>
                <a:lnTo>
                  <a:pt x="1702028" y="23177"/>
                </a:lnTo>
                <a:lnTo>
                  <a:pt x="1732216" y="41071"/>
                </a:lnTo>
                <a:lnTo>
                  <a:pt x="1756016" y="70904"/>
                </a:lnTo>
                <a:lnTo>
                  <a:pt x="1773428" y="112674"/>
                </a:lnTo>
                <a:lnTo>
                  <a:pt x="1790903" y="112674"/>
                </a:lnTo>
                <a:lnTo>
                  <a:pt x="1790903" y="8597"/>
                </a:lnTo>
                <a:lnTo>
                  <a:pt x="1773428" y="8597"/>
                </a:lnTo>
                <a:lnTo>
                  <a:pt x="1762213" y="21653"/>
                </a:lnTo>
                <a:lnTo>
                  <a:pt x="1752561" y="32067"/>
                </a:lnTo>
                <a:lnTo>
                  <a:pt x="1732343" y="18046"/>
                </a:lnTo>
                <a:lnTo>
                  <a:pt x="1711096" y="8026"/>
                </a:lnTo>
                <a:lnTo>
                  <a:pt x="1688795" y="2006"/>
                </a:lnTo>
                <a:lnTo>
                  <a:pt x="1665452" y="0"/>
                </a:lnTo>
                <a:lnTo>
                  <a:pt x="1634172" y="3238"/>
                </a:lnTo>
                <a:lnTo>
                  <a:pt x="1577187" y="29044"/>
                </a:lnTo>
                <a:lnTo>
                  <a:pt x="1529803" y="78994"/>
                </a:lnTo>
                <a:lnTo>
                  <a:pt x="1505026" y="142887"/>
                </a:lnTo>
                <a:lnTo>
                  <a:pt x="1501940" y="179438"/>
                </a:lnTo>
                <a:lnTo>
                  <a:pt x="1504873" y="215569"/>
                </a:lnTo>
                <a:lnTo>
                  <a:pt x="1528343" y="279336"/>
                </a:lnTo>
                <a:lnTo>
                  <a:pt x="1573758" y="329895"/>
                </a:lnTo>
                <a:lnTo>
                  <a:pt x="1632051" y="356108"/>
                </a:lnTo>
                <a:lnTo>
                  <a:pt x="1665452" y="359384"/>
                </a:lnTo>
                <a:lnTo>
                  <a:pt x="1700428" y="355777"/>
                </a:lnTo>
                <a:lnTo>
                  <a:pt x="1734172" y="344970"/>
                </a:lnTo>
                <a:lnTo>
                  <a:pt x="1766671" y="326961"/>
                </a:lnTo>
                <a:lnTo>
                  <a:pt x="1797939" y="301752"/>
                </a:lnTo>
                <a:lnTo>
                  <a:pt x="1797939" y="233946"/>
                </a:lnTo>
                <a:lnTo>
                  <a:pt x="1825320" y="233946"/>
                </a:lnTo>
                <a:lnTo>
                  <a:pt x="1825320" y="216992"/>
                </a:lnTo>
                <a:close/>
              </a:path>
            </a:pathLst>
          </a:custGeom>
          <a:solidFill>
            <a:srgbClr val="5E44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2706890" y="1334465"/>
            <a:ext cx="481330" cy="59055"/>
          </a:xfrm>
          <a:custGeom>
            <a:avLst/>
            <a:gdLst/>
            <a:ahLst/>
            <a:cxnLst/>
            <a:rect l="l" t="t" r="r" b="b"/>
            <a:pathLst>
              <a:path w="481330" h="59055">
                <a:moveTo>
                  <a:pt x="480809" y="0"/>
                </a:moveTo>
                <a:lnTo>
                  <a:pt x="0" y="0"/>
                </a:lnTo>
                <a:lnTo>
                  <a:pt x="0" y="59042"/>
                </a:lnTo>
                <a:lnTo>
                  <a:pt x="480809" y="59042"/>
                </a:lnTo>
                <a:lnTo>
                  <a:pt x="480809" y="0"/>
                </a:lnTo>
                <a:close/>
              </a:path>
            </a:pathLst>
          </a:custGeom>
          <a:solidFill>
            <a:srgbClr val="5E44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2706890" y="1452562"/>
            <a:ext cx="481330" cy="59055"/>
          </a:xfrm>
          <a:custGeom>
            <a:avLst/>
            <a:gdLst/>
            <a:ahLst/>
            <a:cxnLst/>
            <a:rect l="l" t="t" r="r" b="b"/>
            <a:pathLst>
              <a:path w="481330" h="59055">
                <a:moveTo>
                  <a:pt x="480809" y="0"/>
                </a:moveTo>
                <a:lnTo>
                  <a:pt x="0" y="0"/>
                </a:lnTo>
                <a:lnTo>
                  <a:pt x="0" y="59042"/>
                </a:lnTo>
                <a:lnTo>
                  <a:pt x="480809" y="59042"/>
                </a:lnTo>
                <a:lnTo>
                  <a:pt x="480809" y="0"/>
                </a:lnTo>
                <a:close/>
              </a:path>
            </a:pathLst>
          </a:custGeom>
          <a:solidFill>
            <a:srgbClr val="5E44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687759" y="4041431"/>
            <a:ext cx="485140" cy="429895"/>
          </a:xfrm>
          <a:custGeom>
            <a:avLst/>
            <a:gdLst/>
            <a:ahLst/>
            <a:cxnLst/>
            <a:rect l="l" t="t" r="r" b="b"/>
            <a:pathLst>
              <a:path w="485140" h="429895">
                <a:moveTo>
                  <a:pt x="82283" y="0"/>
                </a:moveTo>
                <a:lnTo>
                  <a:pt x="0" y="0"/>
                </a:lnTo>
                <a:lnTo>
                  <a:pt x="0" y="429882"/>
                </a:lnTo>
                <a:lnTo>
                  <a:pt x="93345" y="429882"/>
                </a:lnTo>
                <a:lnTo>
                  <a:pt x="93345" y="177426"/>
                </a:lnTo>
                <a:lnTo>
                  <a:pt x="72466" y="143090"/>
                </a:lnTo>
                <a:lnTo>
                  <a:pt x="168600" y="143090"/>
                </a:lnTo>
                <a:lnTo>
                  <a:pt x="82283" y="0"/>
                </a:lnTo>
                <a:close/>
              </a:path>
              <a:path w="485140" h="429895">
                <a:moveTo>
                  <a:pt x="483704" y="143090"/>
                </a:moveTo>
                <a:lnTo>
                  <a:pt x="407758" y="143090"/>
                </a:lnTo>
                <a:lnTo>
                  <a:pt x="390625" y="171867"/>
                </a:lnTo>
                <a:lnTo>
                  <a:pt x="391086" y="384441"/>
                </a:lnTo>
                <a:lnTo>
                  <a:pt x="391185" y="429882"/>
                </a:lnTo>
                <a:lnTo>
                  <a:pt x="484517" y="429882"/>
                </a:lnTo>
                <a:lnTo>
                  <a:pt x="483801" y="177426"/>
                </a:lnTo>
                <a:lnTo>
                  <a:pt x="483704" y="143090"/>
                </a:lnTo>
                <a:close/>
              </a:path>
              <a:path w="485140" h="429895">
                <a:moveTo>
                  <a:pt x="168600" y="143090"/>
                </a:moveTo>
                <a:lnTo>
                  <a:pt x="93345" y="143090"/>
                </a:lnTo>
                <a:lnTo>
                  <a:pt x="93345" y="177426"/>
                </a:lnTo>
                <a:lnTo>
                  <a:pt x="219227" y="384441"/>
                </a:lnTo>
                <a:lnTo>
                  <a:pt x="264058" y="384441"/>
                </a:lnTo>
                <a:lnTo>
                  <a:pt x="312324" y="303377"/>
                </a:lnTo>
                <a:lnTo>
                  <a:pt x="221691" y="303377"/>
                </a:lnTo>
                <a:lnTo>
                  <a:pt x="243306" y="266933"/>
                </a:lnTo>
                <a:lnTo>
                  <a:pt x="168600" y="143090"/>
                </a:lnTo>
                <a:close/>
              </a:path>
              <a:path w="485140" h="429895">
                <a:moveTo>
                  <a:pt x="243306" y="266933"/>
                </a:moveTo>
                <a:lnTo>
                  <a:pt x="221691" y="303377"/>
                </a:lnTo>
                <a:lnTo>
                  <a:pt x="265290" y="303377"/>
                </a:lnTo>
                <a:lnTo>
                  <a:pt x="243306" y="266933"/>
                </a:lnTo>
                <a:close/>
              </a:path>
              <a:path w="485140" h="429895">
                <a:moveTo>
                  <a:pt x="483298" y="0"/>
                </a:moveTo>
                <a:lnTo>
                  <a:pt x="401624" y="0"/>
                </a:lnTo>
                <a:lnTo>
                  <a:pt x="243306" y="266933"/>
                </a:lnTo>
                <a:lnTo>
                  <a:pt x="265290" y="303377"/>
                </a:lnTo>
                <a:lnTo>
                  <a:pt x="312324" y="303377"/>
                </a:lnTo>
                <a:lnTo>
                  <a:pt x="390625" y="171867"/>
                </a:lnTo>
                <a:lnTo>
                  <a:pt x="390563" y="143090"/>
                </a:lnTo>
                <a:lnTo>
                  <a:pt x="483704" y="143090"/>
                </a:lnTo>
                <a:lnTo>
                  <a:pt x="483298" y="0"/>
                </a:lnTo>
                <a:close/>
              </a:path>
              <a:path w="485140" h="429895">
                <a:moveTo>
                  <a:pt x="93345" y="143090"/>
                </a:moveTo>
                <a:lnTo>
                  <a:pt x="72466" y="143090"/>
                </a:lnTo>
                <a:lnTo>
                  <a:pt x="93345" y="177426"/>
                </a:lnTo>
                <a:lnTo>
                  <a:pt x="93345" y="143090"/>
                </a:lnTo>
                <a:close/>
              </a:path>
              <a:path w="485140" h="429895">
                <a:moveTo>
                  <a:pt x="407758" y="143090"/>
                </a:moveTo>
                <a:lnTo>
                  <a:pt x="390563" y="143090"/>
                </a:lnTo>
                <a:lnTo>
                  <a:pt x="390625" y="171867"/>
                </a:lnTo>
                <a:lnTo>
                  <a:pt x="407758" y="143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242898" y="4136021"/>
            <a:ext cx="363220" cy="340360"/>
          </a:xfrm>
          <a:custGeom>
            <a:avLst/>
            <a:gdLst/>
            <a:ahLst/>
            <a:cxnLst/>
            <a:rect l="l" t="t" r="r" b="b"/>
            <a:pathLst>
              <a:path w="363219" h="340360">
                <a:moveTo>
                  <a:pt x="181775" y="0"/>
                </a:moveTo>
                <a:lnTo>
                  <a:pt x="131954" y="5453"/>
                </a:lnTo>
                <a:lnTo>
                  <a:pt x="88125" y="21793"/>
                </a:lnTo>
                <a:lnTo>
                  <a:pt x="51576" y="47751"/>
                </a:lnTo>
                <a:lnTo>
                  <a:pt x="23647" y="81978"/>
                </a:lnTo>
                <a:lnTo>
                  <a:pt x="5908" y="123207"/>
                </a:lnTo>
                <a:lnTo>
                  <a:pt x="1526" y="145695"/>
                </a:lnTo>
                <a:lnTo>
                  <a:pt x="1476" y="145948"/>
                </a:lnTo>
                <a:lnTo>
                  <a:pt x="0" y="170103"/>
                </a:lnTo>
                <a:lnTo>
                  <a:pt x="1476" y="194004"/>
                </a:lnTo>
                <a:lnTo>
                  <a:pt x="5908" y="216557"/>
                </a:lnTo>
                <a:lnTo>
                  <a:pt x="23647" y="257619"/>
                </a:lnTo>
                <a:lnTo>
                  <a:pt x="51576" y="291931"/>
                </a:lnTo>
                <a:lnTo>
                  <a:pt x="88125" y="318109"/>
                </a:lnTo>
                <a:lnTo>
                  <a:pt x="131954" y="334683"/>
                </a:lnTo>
                <a:lnTo>
                  <a:pt x="181775" y="340207"/>
                </a:lnTo>
                <a:lnTo>
                  <a:pt x="207183" y="338826"/>
                </a:lnTo>
                <a:lnTo>
                  <a:pt x="253855" y="327777"/>
                </a:lnTo>
                <a:lnTo>
                  <a:pt x="294574" y="306036"/>
                </a:lnTo>
                <a:lnTo>
                  <a:pt x="326815" y="275793"/>
                </a:lnTo>
                <a:lnTo>
                  <a:pt x="336793" y="261607"/>
                </a:lnTo>
                <a:lnTo>
                  <a:pt x="181775" y="261607"/>
                </a:lnTo>
                <a:lnTo>
                  <a:pt x="170107" y="260916"/>
                </a:lnTo>
                <a:lnTo>
                  <a:pt x="129748" y="244438"/>
                </a:lnTo>
                <a:lnTo>
                  <a:pt x="103419" y="208167"/>
                </a:lnTo>
                <a:lnTo>
                  <a:pt x="97028" y="170103"/>
                </a:lnTo>
                <a:lnTo>
                  <a:pt x="97737" y="156211"/>
                </a:lnTo>
                <a:lnTo>
                  <a:pt x="114552" y="111421"/>
                </a:lnTo>
                <a:lnTo>
                  <a:pt x="148610" y="84828"/>
                </a:lnTo>
                <a:lnTo>
                  <a:pt x="181775" y="78612"/>
                </a:lnTo>
                <a:lnTo>
                  <a:pt x="337426" y="78612"/>
                </a:lnTo>
                <a:lnTo>
                  <a:pt x="326937" y="63830"/>
                </a:lnTo>
                <a:lnTo>
                  <a:pt x="294598" y="33740"/>
                </a:lnTo>
                <a:lnTo>
                  <a:pt x="253855" y="12264"/>
                </a:lnTo>
                <a:lnTo>
                  <a:pt x="207183" y="1363"/>
                </a:lnTo>
                <a:lnTo>
                  <a:pt x="181775" y="0"/>
                </a:lnTo>
                <a:close/>
              </a:path>
              <a:path w="363219" h="340360">
                <a:moveTo>
                  <a:pt x="337426" y="78612"/>
                </a:moveTo>
                <a:lnTo>
                  <a:pt x="181775" y="78612"/>
                </a:lnTo>
                <a:lnTo>
                  <a:pt x="193441" y="79303"/>
                </a:lnTo>
                <a:lnTo>
                  <a:pt x="204493" y="81375"/>
                </a:lnTo>
                <a:lnTo>
                  <a:pt x="241803" y="103016"/>
                </a:lnTo>
                <a:lnTo>
                  <a:pt x="263144" y="143394"/>
                </a:lnTo>
                <a:lnTo>
                  <a:pt x="265912" y="170103"/>
                </a:lnTo>
                <a:lnTo>
                  <a:pt x="265220" y="183750"/>
                </a:lnTo>
                <a:lnTo>
                  <a:pt x="248826" y="228626"/>
                </a:lnTo>
                <a:lnTo>
                  <a:pt x="214934" y="255392"/>
                </a:lnTo>
                <a:lnTo>
                  <a:pt x="181775" y="261607"/>
                </a:lnTo>
                <a:lnTo>
                  <a:pt x="336793" y="261607"/>
                </a:lnTo>
                <a:lnTo>
                  <a:pt x="357103" y="216557"/>
                </a:lnTo>
                <a:lnTo>
                  <a:pt x="362940" y="170103"/>
                </a:lnTo>
                <a:lnTo>
                  <a:pt x="361496" y="145948"/>
                </a:lnTo>
                <a:lnTo>
                  <a:pt x="349808" y="101480"/>
                </a:lnTo>
                <a:lnTo>
                  <a:pt x="339598" y="81673"/>
                </a:lnTo>
                <a:lnTo>
                  <a:pt x="337426" y="786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1669694" y="4136021"/>
            <a:ext cx="337820" cy="335915"/>
          </a:xfrm>
          <a:custGeom>
            <a:avLst/>
            <a:gdLst/>
            <a:ahLst/>
            <a:cxnLst/>
            <a:rect l="l" t="t" r="r" b="b"/>
            <a:pathLst>
              <a:path w="337819" h="335914">
                <a:moveTo>
                  <a:pt x="91503" y="4914"/>
                </a:moveTo>
                <a:lnTo>
                  <a:pt x="0" y="4914"/>
                </a:lnTo>
                <a:lnTo>
                  <a:pt x="0" y="335292"/>
                </a:lnTo>
                <a:lnTo>
                  <a:pt x="95796" y="335292"/>
                </a:lnTo>
                <a:lnTo>
                  <a:pt x="95796" y="171945"/>
                </a:lnTo>
                <a:lnTo>
                  <a:pt x="96431" y="157288"/>
                </a:lnTo>
                <a:lnTo>
                  <a:pt x="111495" y="112400"/>
                </a:lnTo>
                <a:lnTo>
                  <a:pt x="127830" y="96418"/>
                </a:lnTo>
                <a:lnTo>
                  <a:pt x="91503" y="96418"/>
                </a:lnTo>
                <a:lnTo>
                  <a:pt x="74307" y="68770"/>
                </a:lnTo>
                <a:lnTo>
                  <a:pt x="84173" y="53154"/>
                </a:lnTo>
                <a:lnTo>
                  <a:pt x="91503" y="44631"/>
                </a:lnTo>
                <a:lnTo>
                  <a:pt x="91503" y="4914"/>
                </a:lnTo>
                <a:close/>
              </a:path>
              <a:path w="337819" h="335914">
                <a:moveTo>
                  <a:pt x="328330" y="82892"/>
                </a:moveTo>
                <a:lnTo>
                  <a:pt x="175018" y="82892"/>
                </a:lnTo>
                <a:lnTo>
                  <a:pt x="190082" y="84083"/>
                </a:lnTo>
                <a:lnTo>
                  <a:pt x="203344" y="87653"/>
                </a:lnTo>
                <a:lnTo>
                  <a:pt x="232112" y="112758"/>
                </a:lnTo>
                <a:lnTo>
                  <a:pt x="241960" y="160896"/>
                </a:lnTo>
                <a:lnTo>
                  <a:pt x="241960" y="335292"/>
                </a:lnTo>
                <a:lnTo>
                  <a:pt x="337756" y="335292"/>
                </a:lnTo>
                <a:lnTo>
                  <a:pt x="337657" y="144010"/>
                </a:lnTo>
                <a:lnTo>
                  <a:pt x="336642" y="122108"/>
                </a:lnTo>
                <a:lnTo>
                  <a:pt x="333301" y="100328"/>
                </a:lnTo>
                <a:lnTo>
                  <a:pt x="328330" y="82892"/>
                </a:lnTo>
                <a:close/>
              </a:path>
              <a:path w="337819" h="335914">
                <a:moveTo>
                  <a:pt x="91503" y="44631"/>
                </a:moveTo>
                <a:lnTo>
                  <a:pt x="84173" y="53154"/>
                </a:lnTo>
                <a:lnTo>
                  <a:pt x="74307" y="68770"/>
                </a:lnTo>
                <a:lnTo>
                  <a:pt x="91503" y="96418"/>
                </a:lnTo>
                <a:lnTo>
                  <a:pt x="91503" y="44631"/>
                </a:lnTo>
                <a:close/>
              </a:path>
              <a:path w="337819" h="335914">
                <a:moveTo>
                  <a:pt x="200812" y="0"/>
                </a:moveTo>
                <a:lnTo>
                  <a:pt x="160742" y="4454"/>
                </a:lnTo>
                <a:lnTo>
                  <a:pt x="109656" y="27670"/>
                </a:lnTo>
                <a:lnTo>
                  <a:pt x="91503" y="44631"/>
                </a:lnTo>
                <a:lnTo>
                  <a:pt x="91503" y="96418"/>
                </a:lnTo>
                <a:lnTo>
                  <a:pt x="127830" y="96418"/>
                </a:lnTo>
                <a:lnTo>
                  <a:pt x="134175" y="92417"/>
                </a:lnTo>
                <a:lnTo>
                  <a:pt x="143521" y="88250"/>
                </a:lnTo>
                <a:lnTo>
                  <a:pt x="153444" y="85274"/>
                </a:lnTo>
                <a:lnTo>
                  <a:pt x="163943" y="83488"/>
                </a:lnTo>
                <a:lnTo>
                  <a:pt x="175018" y="82892"/>
                </a:lnTo>
                <a:lnTo>
                  <a:pt x="328330" y="82892"/>
                </a:lnTo>
                <a:lnTo>
                  <a:pt x="327737" y="80813"/>
                </a:lnTo>
                <a:lnTo>
                  <a:pt x="298832" y="35461"/>
                </a:lnTo>
                <a:lnTo>
                  <a:pt x="255106" y="8802"/>
                </a:lnTo>
                <a:lnTo>
                  <a:pt x="219945" y="978"/>
                </a:lnTo>
                <a:lnTo>
                  <a:pt x="2008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2081758" y="4034065"/>
            <a:ext cx="925194" cy="445134"/>
          </a:xfrm>
          <a:custGeom>
            <a:avLst/>
            <a:gdLst/>
            <a:ahLst/>
            <a:cxnLst/>
            <a:rect l="l" t="t" r="r" b="b"/>
            <a:pathLst>
              <a:path w="925194" h="445135">
                <a:moveTo>
                  <a:pt x="173786" y="225996"/>
                </a:moveTo>
                <a:lnTo>
                  <a:pt x="0" y="225996"/>
                </a:lnTo>
                <a:lnTo>
                  <a:pt x="0" y="302755"/>
                </a:lnTo>
                <a:lnTo>
                  <a:pt x="173786" y="302755"/>
                </a:lnTo>
                <a:lnTo>
                  <a:pt x="173786" y="225996"/>
                </a:lnTo>
                <a:close/>
              </a:path>
              <a:path w="925194" h="445135">
                <a:moveTo>
                  <a:pt x="571119" y="311353"/>
                </a:moveTo>
                <a:lnTo>
                  <a:pt x="563346" y="267258"/>
                </a:lnTo>
                <a:lnTo>
                  <a:pt x="541413" y="235521"/>
                </a:lnTo>
                <a:lnTo>
                  <a:pt x="510032" y="213461"/>
                </a:lnTo>
                <a:lnTo>
                  <a:pt x="472554" y="198361"/>
                </a:lnTo>
                <a:lnTo>
                  <a:pt x="432485" y="187426"/>
                </a:lnTo>
                <a:lnTo>
                  <a:pt x="393560" y="178104"/>
                </a:lnTo>
                <a:lnTo>
                  <a:pt x="370306" y="171945"/>
                </a:lnTo>
                <a:lnTo>
                  <a:pt x="334695" y="155676"/>
                </a:lnTo>
                <a:lnTo>
                  <a:pt x="321183" y="128968"/>
                </a:lnTo>
                <a:lnTo>
                  <a:pt x="321678" y="122123"/>
                </a:lnTo>
                <a:lnTo>
                  <a:pt x="347002" y="90233"/>
                </a:lnTo>
                <a:lnTo>
                  <a:pt x="389064" y="80264"/>
                </a:lnTo>
                <a:lnTo>
                  <a:pt x="402856" y="79832"/>
                </a:lnTo>
                <a:lnTo>
                  <a:pt x="417360" y="80352"/>
                </a:lnTo>
                <a:lnTo>
                  <a:pt x="461810" y="88138"/>
                </a:lnTo>
                <a:lnTo>
                  <a:pt x="506945" y="105587"/>
                </a:lnTo>
                <a:lnTo>
                  <a:pt x="521995" y="113614"/>
                </a:lnTo>
                <a:lnTo>
                  <a:pt x="552704" y="38074"/>
                </a:lnTo>
                <a:lnTo>
                  <a:pt x="502373" y="14884"/>
                </a:lnTo>
                <a:lnTo>
                  <a:pt x="463562" y="5359"/>
                </a:lnTo>
                <a:lnTo>
                  <a:pt x="423646" y="596"/>
                </a:lnTo>
                <a:lnTo>
                  <a:pt x="403466" y="0"/>
                </a:lnTo>
                <a:lnTo>
                  <a:pt x="374345" y="1143"/>
                </a:lnTo>
                <a:lnTo>
                  <a:pt x="323837" y="10210"/>
                </a:lnTo>
                <a:lnTo>
                  <a:pt x="283591" y="27952"/>
                </a:lnTo>
                <a:lnTo>
                  <a:pt x="253504" y="52209"/>
                </a:lnTo>
                <a:lnTo>
                  <a:pt x="227291" y="98653"/>
                </a:lnTo>
                <a:lnTo>
                  <a:pt x="222313" y="133870"/>
                </a:lnTo>
                <a:lnTo>
                  <a:pt x="223164" y="150317"/>
                </a:lnTo>
                <a:lnTo>
                  <a:pt x="236118" y="190373"/>
                </a:lnTo>
                <a:lnTo>
                  <a:pt x="272046" y="225996"/>
                </a:lnTo>
                <a:lnTo>
                  <a:pt x="307797" y="243497"/>
                </a:lnTo>
                <a:lnTo>
                  <a:pt x="347586" y="256019"/>
                </a:lnTo>
                <a:lnTo>
                  <a:pt x="399859" y="268528"/>
                </a:lnTo>
                <a:lnTo>
                  <a:pt x="423125" y="274815"/>
                </a:lnTo>
                <a:lnTo>
                  <a:pt x="458736" y="291401"/>
                </a:lnTo>
                <a:lnTo>
                  <a:pt x="472249" y="318731"/>
                </a:lnTo>
                <a:lnTo>
                  <a:pt x="471703" y="325297"/>
                </a:lnTo>
                <a:lnTo>
                  <a:pt x="445389" y="355752"/>
                </a:lnTo>
                <a:lnTo>
                  <a:pt x="403364" y="364426"/>
                </a:lnTo>
                <a:lnTo>
                  <a:pt x="389343" y="364782"/>
                </a:lnTo>
                <a:lnTo>
                  <a:pt x="370052" y="364007"/>
                </a:lnTo>
                <a:lnTo>
                  <a:pt x="331825" y="357708"/>
                </a:lnTo>
                <a:lnTo>
                  <a:pt x="294627" y="345465"/>
                </a:lnTo>
                <a:lnTo>
                  <a:pt x="247484" y="319963"/>
                </a:lnTo>
                <a:lnTo>
                  <a:pt x="213715" y="394868"/>
                </a:lnTo>
                <a:lnTo>
                  <a:pt x="247167" y="414909"/>
                </a:lnTo>
                <a:lnTo>
                  <a:pt x="289864" y="430796"/>
                </a:lnTo>
                <a:lnTo>
                  <a:pt x="338213" y="441172"/>
                </a:lnTo>
                <a:lnTo>
                  <a:pt x="388734" y="444614"/>
                </a:lnTo>
                <a:lnTo>
                  <a:pt x="418109" y="443471"/>
                </a:lnTo>
                <a:lnTo>
                  <a:pt x="468922" y="434263"/>
                </a:lnTo>
                <a:lnTo>
                  <a:pt x="509219" y="416255"/>
                </a:lnTo>
                <a:lnTo>
                  <a:pt x="539470" y="391998"/>
                </a:lnTo>
                <a:lnTo>
                  <a:pt x="566051" y="346062"/>
                </a:lnTo>
                <a:lnTo>
                  <a:pt x="569849" y="329095"/>
                </a:lnTo>
                <a:lnTo>
                  <a:pt x="571119" y="311353"/>
                </a:lnTo>
                <a:close/>
              </a:path>
              <a:path w="925194" h="445135">
                <a:moveTo>
                  <a:pt x="924826" y="248716"/>
                </a:moveTo>
                <a:lnTo>
                  <a:pt x="924471" y="243992"/>
                </a:lnTo>
                <a:lnTo>
                  <a:pt x="924407" y="243192"/>
                </a:lnTo>
                <a:lnTo>
                  <a:pt x="922210" y="213448"/>
                </a:lnTo>
                <a:lnTo>
                  <a:pt x="901331" y="157873"/>
                </a:lnTo>
                <a:lnTo>
                  <a:pt x="860069" y="121996"/>
                </a:lnTo>
                <a:lnTo>
                  <a:pt x="801420" y="104190"/>
                </a:lnTo>
                <a:lnTo>
                  <a:pt x="765771" y="101955"/>
                </a:lnTo>
                <a:lnTo>
                  <a:pt x="746188" y="102616"/>
                </a:lnTo>
                <a:lnTo>
                  <a:pt x="707504" y="107823"/>
                </a:lnTo>
                <a:lnTo>
                  <a:pt x="670039" y="118148"/>
                </a:lnTo>
                <a:lnTo>
                  <a:pt x="623303" y="141859"/>
                </a:lnTo>
                <a:lnTo>
                  <a:pt x="657682" y="208800"/>
                </a:lnTo>
                <a:lnTo>
                  <a:pt x="667067" y="202107"/>
                </a:lnTo>
                <a:lnTo>
                  <a:pt x="677405" y="196151"/>
                </a:lnTo>
                <a:lnTo>
                  <a:pt x="713778" y="182765"/>
                </a:lnTo>
                <a:lnTo>
                  <a:pt x="752881" y="178104"/>
                </a:lnTo>
                <a:lnTo>
                  <a:pt x="770966" y="179184"/>
                </a:lnTo>
                <a:lnTo>
                  <a:pt x="810298" y="195287"/>
                </a:lnTo>
                <a:lnTo>
                  <a:pt x="829030" y="243192"/>
                </a:lnTo>
                <a:lnTo>
                  <a:pt x="829030" y="299072"/>
                </a:lnTo>
                <a:lnTo>
                  <a:pt x="829030" y="332841"/>
                </a:lnTo>
                <a:lnTo>
                  <a:pt x="801395" y="366318"/>
                </a:lnTo>
                <a:lnTo>
                  <a:pt x="769543" y="377075"/>
                </a:lnTo>
                <a:lnTo>
                  <a:pt x="768413" y="377075"/>
                </a:lnTo>
                <a:lnTo>
                  <a:pt x="758405" y="377685"/>
                </a:lnTo>
                <a:lnTo>
                  <a:pt x="747610" y="377075"/>
                </a:lnTo>
                <a:lnTo>
                  <a:pt x="746810" y="377075"/>
                </a:lnTo>
                <a:lnTo>
                  <a:pt x="735901" y="375005"/>
                </a:lnTo>
                <a:lnTo>
                  <a:pt x="705256" y="346506"/>
                </a:lnTo>
                <a:lnTo>
                  <a:pt x="704367" y="337769"/>
                </a:lnTo>
                <a:lnTo>
                  <a:pt x="705142" y="329831"/>
                </a:lnTo>
                <a:lnTo>
                  <a:pt x="734822" y="301840"/>
                </a:lnTo>
                <a:lnTo>
                  <a:pt x="763320" y="299072"/>
                </a:lnTo>
                <a:lnTo>
                  <a:pt x="829030" y="299072"/>
                </a:lnTo>
                <a:lnTo>
                  <a:pt x="829030" y="243192"/>
                </a:lnTo>
                <a:lnTo>
                  <a:pt x="752881" y="243192"/>
                </a:lnTo>
                <a:lnTo>
                  <a:pt x="728878" y="243992"/>
                </a:lnTo>
                <a:lnTo>
                  <a:pt x="688035" y="250278"/>
                </a:lnTo>
                <a:lnTo>
                  <a:pt x="644093" y="270751"/>
                </a:lnTo>
                <a:lnTo>
                  <a:pt x="619213" y="301840"/>
                </a:lnTo>
                <a:lnTo>
                  <a:pt x="619125" y="301993"/>
                </a:lnTo>
                <a:lnTo>
                  <a:pt x="614616" y="314439"/>
                </a:lnTo>
                <a:lnTo>
                  <a:pt x="611911" y="327787"/>
                </a:lnTo>
                <a:lnTo>
                  <a:pt x="611022" y="342061"/>
                </a:lnTo>
                <a:lnTo>
                  <a:pt x="611835" y="354279"/>
                </a:lnTo>
                <a:lnTo>
                  <a:pt x="611936" y="355854"/>
                </a:lnTo>
                <a:lnTo>
                  <a:pt x="625754" y="393039"/>
                </a:lnTo>
                <a:lnTo>
                  <a:pt x="655116" y="421767"/>
                </a:lnTo>
                <a:lnTo>
                  <a:pt x="698525" y="438861"/>
                </a:lnTo>
                <a:lnTo>
                  <a:pt x="734453" y="442163"/>
                </a:lnTo>
                <a:lnTo>
                  <a:pt x="755243" y="441134"/>
                </a:lnTo>
                <a:lnTo>
                  <a:pt x="805688" y="425577"/>
                </a:lnTo>
                <a:lnTo>
                  <a:pt x="835164" y="395643"/>
                </a:lnTo>
                <a:lnTo>
                  <a:pt x="835164" y="437248"/>
                </a:lnTo>
                <a:lnTo>
                  <a:pt x="924826" y="437248"/>
                </a:lnTo>
                <a:lnTo>
                  <a:pt x="924826" y="299072"/>
                </a:lnTo>
                <a:lnTo>
                  <a:pt x="924826" y="2487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3053867" y="4067860"/>
            <a:ext cx="252729" cy="408940"/>
          </a:xfrm>
          <a:custGeom>
            <a:avLst/>
            <a:gdLst/>
            <a:ahLst/>
            <a:cxnLst/>
            <a:rect l="l" t="t" r="r" b="b"/>
            <a:pathLst>
              <a:path w="252729" h="408939">
                <a:moveTo>
                  <a:pt x="146773" y="0"/>
                </a:moveTo>
                <a:lnTo>
                  <a:pt x="50977" y="0"/>
                </a:lnTo>
                <a:lnTo>
                  <a:pt x="50977" y="289852"/>
                </a:lnTo>
                <a:lnTo>
                  <a:pt x="59107" y="341515"/>
                </a:lnTo>
                <a:lnTo>
                  <a:pt x="83515" y="378587"/>
                </a:lnTo>
                <a:lnTo>
                  <a:pt x="122513" y="400926"/>
                </a:lnTo>
                <a:lnTo>
                  <a:pt x="174409" y="408368"/>
                </a:lnTo>
                <a:lnTo>
                  <a:pt x="185368" y="408040"/>
                </a:lnTo>
                <a:lnTo>
                  <a:pt x="227003" y="400212"/>
                </a:lnTo>
                <a:lnTo>
                  <a:pt x="252399" y="387489"/>
                </a:lnTo>
                <a:lnTo>
                  <a:pt x="231295" y="332219"/>
                </a:lnTo>
                <a:lnTo>
                  <a:pt x="187921" y="332219"/>
                </a:lnTo>
                <a:lnTo>
                  <a:pt x="178896" y="331509"/>
                </a:lnTo>
                <a:lnTo>
                  <a:pt x="149536" y="307122"/>
                </a:lnTo>
                <a:lnTo>
                  <a:pt x="146860" y="289852"/>
                </a:lnTo>
                <a:lnTo>
                  <a:pt x="146773" y="0"/>
                </a:lnTo>
                <a:close/>
              </a:path>
              <a:path w="252729" h="408939">
                <a:moveTo>
                  <a:pt x="226606" y="319938"/>
                </a:moveTo>
                <a:lnTo>
                  <a:pt x="218195" y="325318"/>
                </a:lnTo>
                <a:lnTo>
                  <a:pt x="208945" y="329155"/>
                </a:lnTo>
                <a:lnTo>
                  <a:pt x="198611" y="331509"/>
                </a:lnTo>
                <a:lnTo>
                  <a:pt x="198063" y="331509"/>
                </a:lnTo>
                <a:lnTo>
                  <a:pt x="187921" y="332219"/>
                </a:lnTo>
                <a:lnTo>
                  <a:pt x="231295" y="332219"/>
                </a:lnTo>
                <a:lnTo>
                  <a:pt x="226606" y="319938"/>
                </a:lnTo>
                <a:close/>
              </a:path>
              <a:path w="252729" h="408939">
                <a:moveTo>
                  <a:pt x="50977" y="80441"/>
                </a:moveTo>
                <a:lnTo>
                  <a:pt x="0" y="80441"/>
                </a:lnTo>
                <a:lnTo>
                  <a:pt x="0" y="154139"/>
                </a:lnTo>
                <a:lnTo>
                  <a:pt x="50977" y="154139"/>
                </a:lnTo>
                <a:lnTo>
                  <a:pt x="50977" y="80441"/>
                </a:lnTo>
                <a:close/>
              </a:path>
              <a:path w="252729" h="408939">
                <a:moveTo>
                  <a:pt x="229069" y="80441"/>
                </a:moveTo>
                <a:lnTo>
                  <a:pt x="146773" y="80441"/>
                </a:lnTo>
                <a:lnTo>
                  <a:pt x="146773" y="154139"/>
                </a:lnTo>
                <a:lnTo>
                  <a:pt x="229069" y="154139"/>
                </a:lnTo>
                <a:lnTo>
                  <a:pt x="229069" y="8044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3510762" y="4136631"/>
            <a:ext cx="119380" cy="339725"/>
          </a:xfrm>
          <a:custGeom>
            <a:avLst/>
            <a:gdLst/>
            <a:ahLst/>
            <a:cxnLst/>
            <a:rect l="l" t="t" r="r" b="b"/>
            <a:pathLst>
              <a:path w="119379" h="339725">
                <a:moveTo>
                  <a:pt x="59562" y="220459"/>
                </a:moveTo>
                <a:lnTo>
                  <a:pt x="17487" y="236728"/>
                </a:lnTo>
                <a:lnTo>
                  <a:pt x="0" y="279425"/>
                </a:lnTo>
                <a:lnTo>
                  <a:pt x="1092" y="292026"/>
                </a:lnTo>
                <a:lnTo>
                  <a:pt x="26682" y="330103"/>
                </a:lnTo>
                <a:lnTo>
                  <a:pt x="59562" y="339598"/>
                </a:lnTo>
                <a:lnTo>
                  <a:pt x="71649" y="338544"/>
                </a:lnTo>
                <a:lnTo>
                  <a:pt x="109455" y="313670"/>
                </a:lnTo>
                <a:lnTo>
                  <a:pt x="119125" y="279425"/>
                </a:lnTo>
                <a:lnTo>
                  <a:pt x="118051" y="266854"/>
                </a:lnTo>
                <a:lnTo>
                  <a:pt x="92836" y="229615"/>
                </a:lnTo>
                <a:lnTo>
                  <a:pt x="59562" y="220459"/>
                </a:lnTo>
                <a:close/>
              </a:path>
              <a:path w="119379" h="339725">
                <a:moveTo>
                  <a:pt x="59562" y="0"/>
                </a:moveTo>
                <a:lnTo>
                  <a:pt x="17487" y="16268"/>
                </a:lnTo>
                <a:lnTo>
                  <a:pt x="0" y="58953"/>
                </a:lnTo>
                <a:lnTo>
                  <a:pt x="1092" y="71561"/>
                </a:lnTo>
                <a:lnTo>
                  <a:pt x="26682" y="109644"/>
                </a:lnTo>
                <a:lnTo>
                  <a:pt x="59562" y="119138"/>
                </a:lnTo>
                <a:lnTo>
                  <a:pt x="71649" y="118083"/>
                </a:lnTo>
                <a:lnTo>
                  <a:pt x="109455" y="93216"/>
                </a:lnTo>
                <a:lnTo>
                  <a:pt x="119125" y="58953"/>
                </a:lnTo>
                <a:lnTo>
                  <a:pt x="118051" y="46390"/>
                </a:lnTo>
                <a:lnTo>
                  <a:pt x="92836" y="9156"/>
                </a:lnTo>
                <a:lnTo>
                  <a:pt x="595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3828834" y="4041431"/>
            <a:ext cx="186055" cy="429895"/>
          </a:xfrm>
          <a:custGeom>
            <a:avLst/>
            <a:gdLst/>
            <a:ahLst/>
            <a:cxnLst/>
            <a:rect l="l" t="t" r="r" b="b"/>
            <a:pathLst>
              <a:path w="186054" h="429895">
                <a:moveTo>
                  <a:pt x="85978" y="36855"/>
                </a:moveTo>
                <a:lnTo>
                  <a:pt x="85978" y="429882"/>
                </a:lnTo>
                <a:lnTo>
                  <a:pt x="185458" y="429882"/>
                </a:lnTo>
                <a:lnTo>
                  <a:pt x="185458" y="79844"/>
                </a:lnTo>
                <a:lnTo>
                  <a:pt x="128968" y="79844"/>
                </a:lnTo>
                <a:lnTo>
                  <a:pt x="85978" y="36855"/>
                </a:lnTo>
                <a:close/>
              </a:path>
              <a:path w="186054" h="429895">
                <a:moveTo>
                  <a:pt x="185458" y="0"/>
                </a:moveTo>
                <a:lnTo>
                  <a:pt x="0" y="0"/>
                </a:lnTo>
                <a:lnTo>
                  <a:pt x="0" y="79844"/>
                </a:lnTo>
                <a:lnTo>
                  <a:pt x="85978" y="79844"/>
                </a:lnTo>
                <a:lnTo>
                  <a:pt x="85978" y="36855"/>
                </a:lnTo>
                <a:lnTo>
                  <a:pt x="185458" y="36855"/>
                </a:lnTo>
                <a:lnTo>
                  <a:pt x="185458" y="0"/>
                </a:lnTo>
                <a:close/>
              </a:path>
              <a:path w="186054" h="429895">
                <a:moveTo>
                  <a:pt x="185458" y="36855"/>
                </a:moveTo>
                <a:lnTo>
                  <a:pt x="85978" y="36855"/>
                </a:lnTo>
                <a:lnTo>
                  <a:pt x="128968" y="79844"/>
                </a:lnTo>
                <a:lnTo>
                  <a:pt x="185458" y="79844"/>
                </a:lnTo>
                <a:lnTo>
                  <a:pt x="185458" y="368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4069562" y="4041431"/>
            <a:ext cx="186055" cy="429895"/>
          </a:xfrm>
          <a:custGeom>
            <a:avLst/>
            <a:gdLst/>
            <a:ahLst/>
            <a:cxnLst/>
            <a:rect l="l" t="t" r="r" b="b"/>
            <a:pathLst>
              <a:path w="186054" h="429895">
                <a:moveTo>
                  <a:pt x="85978" y="36855"/>
                </a:moveTo>
                <a:lnTo>
                  <a:pt x="85978" y="429882"/>
                </a:lnTo>
                <a:lnTo>
                  <a:pt x="185458" y="429882"/>
                </a:lnTo>
                <a:lnTo>
                  <a:pt x="185458" y="79844"/>
                </a:lnTo>
                <a:lnTo>
                  <a:pt x="128968" y="79844"/>
                </a:lnTo>
                <a:lnTo>
                  <a:pt x="85978" y="36855"/>
                </a:lnTo>
                <a:close/>
              </a:path>
              <a:path w="186054" h="429895">
                <a:moveTo>
                  <a:pt x="185458" y="0"/>
                </a:moveTo>
                <a:lnTo>
                  <a:pt x="0" y="0"/>
                </a:lnTo>
                <a:lnTo>
                  <a:pt x="0" y="79844"/>
                </a:lnTo>
                <a:lnTo>
                  <a:pt x="85978" y="79844"/>
                </a:lnTo>
                <a:lnTo>
                  <a:pt x="85978" y="36855"/>
                </a:lnTo>
                <a:lnTo>
                  <a:pt x="185458" y="36855"/>
                </a:lnTo>
                <a:lnTo>
                  <a:pt x="185458" y="0"/>
                </a:lnTo>
                <a:close/>
              </a:path>
              <a:path w="186054" h="429895">
                <a:moveTo>
                  <a:pt x="185458" y="36855"/>
                </a:moveTo>
                <a:lnTo>
                  <a:pt x="85978" y="36855"/>
                </a:lnTo>
                <a:lnTo>
                  <a:pt x="128968" y="79844"/>
                </a:lnTo>
                <a:lnTo>
                  <a:pt x="185458" y="79844"/>
                </a:lnTo>
                <a:lnTo>
                  <a:pt x="185458" y="368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4326890" y="4136631"/>
            <a:ext cx="119380" cy="339725"/>
          </a:xfrm>
          <a:custGeom>
            <a:avLst/>
            <a:gdLst/>
            <a:ahLst/>
            <a:cxnLst/>
            <a:rect l="l" t="t" r="r" b="b"/>
            <a:pathLst>
              <a:path w="119379" h="339725">
                <a:moveTo>
                  <a:pt x="59562" y="220459"/>
                </a:moveTo>
                <a:lnTo>
                  <a:pt x="17487" y="236728"/>
                </a:lnTo>
                <a:lnTo>
                  <a:pt x="0" y="279425"/>
                </a:lnTo>
                <a:lnTo>
                  <a:pt x="1092" y="292026"/>
                </a:lnTo>
                <a:lnTo>
                  <a:pt x="26682" y="330103"/>
                </a:lnTo>
                <a:lnTo>
                  <a:pt x="59562" y="339598"/>
                </a:lnTo>
                <a:lnTo>
                  <a:pt x="71649" y="338544"/>
                </a:lnTo>
                <a:lnTo>
                  <a:pt x="109455" y="313670"/>
                </a:lnTo>
                <a:lnTo>
                  <a:pt x="119125" y="279425"/>
                </a:lnTo>
                <a:lnTo>
                  <a:pt x="118051" y="266854"/>
                </a:lnTo>
                <a:lnTo>
                  <a:pt x="92836" y="229615"/>
                </a:lnTo>
                <a:lnTo>
                  <a:pt x="59562" y="220459"/>
                </a:lnTo>
                <a:close/>
              </a:path>
              <a:path w="119379" h="339725">
                <a:moveTo>
                  <a:pt x="59562" y="0"/>
                </a:moveTo>
                <a:lnTo>
                  <a:pt x="17487" y="16268"/>
                </a:lnTo>
                <a:lnTo>
                  <a:pt x="0" y="58953"/>
                </a:lnTo>
                <a:lnTo>
                  <a:pt x="1092" y="71561"/>
                </a:lnTo>
                <a:lnTo>
                  <a:pt x="26682" y="109644"/>
                </a:lnTo>
                <a:lnTo>
                  <a:pt x="59562" y="119138"/>
                </a:lnTo>
                <a:lnTo>
                  <a:pt x="71649" y="118083"/>
                </a:lnTo>
                <a:lnTo>
                  <a:pt x="109455" y="93216"/>
                </a:lnTo>
                <a:lnTo>
                  <a:pt x="119125" y="58953"/>
                </a:lnTo>
                <a:lnTo>
                  <a:pt x="118051" y="46390"/>
                </a:lnTo>
                <a:lnTo>
                  <a:pt x="92836" y="9156"/>
                </a:lnTo>
                <a:lnTo>
                  <a:pt x="595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4490846" y="4034066"/>
            <a:ext cx="368935" cy="445134"/>
          </a:xfrm>
          <a:custGeom>
            <a:avLst/>
            <a:gdLst/>
            <a:ahLst/>
            <a:cxnLst/>
            <a:rect l="l" t="t" r="r" b="b"/>
            <a:pathLst>
              <a:path w="368935" h="445135">
                <a:moveTo>
                  <a:pt x="184226" y="0"/>
                </a:moveTo>
                <a:lnTo>
                  <a:pt x="134177" y="6530"/>
                </a:lnTo>
                <a:lnTo>
                  <a:pt x="89661" y="26111"/>
                </a:lnTo>
                <a:lnTo>
                  <a:pt x="52347" y="58118"/>
                </a:lnTo>
                <a:lnTo>
                  <a:pt x="23939" y="101955"/>
                </a:lnTo>
                <a:lnTo>
                  <a:pt x="5988" y="156914"/>
                </a:lnTo>
                <a:lnTo>
                  <a:pt x="0" y="222313"/>
                </a:lnTo>
                <a:lnTo>
                  <a:pt x="1497" y="256317"/>
                </a:lnTo>
                <a:lnTo>
                  <a:pt x="13469" y="316502"/>
                </a:lnTo>
                <a:lnTo>
                  <a:pt x="37032" y="366069"/>
                </a:lnTo>
                <a:lnTo>
                  <a:pt x="69889" y="403988"/>
                </a:lnTo>
                <a:lnTo>
                  <a:pt x="111226" y="429933"/>
                </a:lnTo>
                <a:lnTo>
                  <a:pt x="158511" y="442983"/>
                </a:lnTo>
                <a:lnTo>
                  <a:pt x="184226" y="444614"/>
                </a:lnTo>
                <a:lnTo>
                  <a:pt x="210193" y="442983"/>
                </a:lnTo>
                <a:lnTo>
                  <a:pt x="257633" y="429933"/>
                </a:lnTo>
                <a:lnTo>
                  <a:pt x="298739" y="403988"/>
                </a:lnTo>
                <a:lnTo>
                  <a:pt x="331439" y="366069"/>
                </a:lnTo>
                <a:lnTo>
                  <a:pt x="334559" y="360489"/>
                </a:lnTo>
                <a:lnTo>
                  <a:pt x="184226" y="360489"/>
                </a:lnTo>
                <a:lnTo>
                  <a:pt x="172305" y="359608"/>
                </a:lnTo>
                <a:lnTo>
                  <a:pt x="132061" y="338265"/>
                </a:lnTo>
                <a:lnTo>
                  <a:pt x="111455" y="301523"/>
                </a:lnTo>
                <a:lnTo>
                  <a:pt x="101382" y="245459"/>
                </a:lnTo>
                <a:lnTo>
                  <a:pt x="100710" y="222313"/>
                </a:lnTo>
                <a:lnTo>
                  <a:pt x="101382" y="199167"/>
                </a:lnTo>
                <a:lnTo>
                  <a:pt x="106754" y="159557"/>
                </a:lnTo>
                <a:lnTo>
                  <a:pt x="124193" y="116538"/>
                </a:lnTo>
                <a:lnTo>
                  <a:pt x="161116" y="87671"/>
                </a:lnTo>
                <a:lnTo>
                  <a:pt x="184226" y="84137"/>
                </a:lnTo>
                <a:lnTo>
                  <a:pt x="334557" y="84137"/>
                </a:lnTo>
                <a:lnTo>
                  <a:pt x="331439" y="78557"/>
                </a:lnTo>
                <a:lnTo>
                  <a:pt x="298739" y="40637"/>
                </a:lnTo>
                <a:lnTo>
                  <a:pt x="257633" y="14691"/>
                </a:lnTo>
                <a:lnTo>
                  <a:pt x="210193" y="1633"/>
                </a:lnTo>
                <a:lnTo>
                  <a:pt x="184226" y="0"/>
                </a:lnTo>
                <a:close/>
              </a:path>
              <a:path w="368935" h="445135">
                <a:moveTo>
                  <a:pt x="334557" y="84137"/>
                </a:moveTo>
                <a:lnTo>
                  <a:pt x="184226" y="84137"/>
                </a:lnTo>
                <a:lnTo>
                  <a:pt x="196413" y="85020"/>
                </a:lnTo>
                <a:lnTo>
                  <a:pt x="207794" y="87671"/>
                </a:lnTo>
                <a:lnTo>
                  <a:pt x="244865" y="116538"/>
                </a:lnTo>
                <a:lnTo>
                  <a:pt x="262309" y="159557"/>
                </a:lnTo>
                <a:lnTo>
                  <a:pt x="267690" y="199167"/>
                </a:lnTo>
                <a:lnTo>
                  <a:pt x="268363" y="222313"/>
                </a:lnTo>
                <a:lnTo>
                  <a:pt x="267690" y="245459"/>
                </a:lnTo>
                <a:lnTo>
                  <a:pt x="262309" y="285064"/>
                </a:lnTo>
                <a:lnTo>
                  <a:pt x="244865" y="328093"/>
                </a:lnTo>
                <a:lnTo>
                  <a:pt x="207794" y="356962"/>
                </a:lnTo>
                <a:lnTo>
                  <a:pt x="184226" y="360489"/>
                </a:lnTo>
                <a:lnTo>
                  <a:pt x="334559" y="360489"/>
                </a:lnTo>
                <a:lnTo>
                  <a:pt x="354988" y="316502"/>
                </a:lnTo>
                <a:lnTo>
                  <a:pt x="366956" y="256317"/>
                </a:lnTo>
                <a:lnTo>
                  <a:pt x="368452" y="222313"/>
                </a:lnTo>
                <a:lnTo>
                  <a:pt x="366956" y="188309"/>
                </a:lnTo>
                <a:lnTo>
                  <a:pt x="362469" y="156914"/>
                </a:lnTo>
                <a:lnTo>
                  <a:pt x="354988" y="128130"/>
                </a:lnTo>
                <a:lnTo>
                  <a:pt x="344512" y="101955"/>
                </a:lnTo>
                <a:lnTo>
                  <a:pt x="334557" y="84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4907813" y="4034066"/>
            <a:ext cx="368935" cy="445134"/>
          </a:xfrm>
          <a:custGeom>
            <a:avLst/>
            <a:gdLst/>
            <a:ahLst/>
            <a:cxnLst/>
            <a:rect l="l" t="t" r="r" b="b"/>
            <a:pathLst>
              <a:path w="368935" h="445135">
                <a:moveTo>
                  <a:pt x="184226" y="0"/>
                </a:moveTo>
                <a:lnTo>
                  <a:pt x="134177" y="6530"/>
                </a:lnTo>
                <a:lnTo>
                  <a:pt x="89661" y="26111"/>
                </a:lnTo>
                <a:lnTo>
                  <a:pt x="52347" y="58118"/>
                </a:lnTo>
                <a:lnTo>
                  <a:pt x="23939" y="101955"/>
                </a:lnTo>
                <a:lnTo>
                  <a:pt x="5988" y="156914"/>
                </a:lnTo>
                <a:lnTo>
                  <a:pt x="0" y="222313"/>
                </a:lnTo>
                <a:lnTo>
                  <a:pt x="1497" y="256317"/>
                </a:lnTo>
                <a:lnTo>
                  <a:pt x="13469" y="316502"/>
                </a:lnTo>
                <a:lnTo>
                  <a:pt x="37032" y="366069"/>
                </a:lnTo>
                <a:lnTo>
                  <a:pt x="69889" y="403988"/>
                </a:lnTo>
                <a:lnTo>
                  <a:pt x="111226" y="429933"/>
                </a:lnTo>
                <a:lnTo>
                  <a:pt x="158511" y="442983"/>
                </a:lnTo>
                <a:lnTo>
                  <a:pt x="184226" y="444614"/>
                </a:lnTo>
                <a:lnTo>
                  <a:pt x="210193" y="442983"/>
                </a:lnTo>
                <a:lnTo>
                  <a:pt x="257633" y="429933"/>
                </a:lnTo>
                <a:lnTo>
                  <a:pt x="298739" y="403988"/>
                </a:lnTo>
                <a:lnTo>
                  <a:pt x="331439" y="366069"/>
                </a:lnTo>
                <a:lnTo>
                  <a:pt x="334559" y="360489"/>
                </a:lnTo>
                <a:lnTo>
                  <a:pt x="184226" y="360489"/>
                </a:lnTo>
                <a:lnTo>
                  <a:pt x="172305" y="359608"/>
                </a:lnTo>
                <a:lnTo>
                  <a:pt x="132061" y="338265"/>
                </a:lnTo>
                <a:lnTo>
                  <a:pt x="111455" y="301523"/>
                </a:lnTo>
                <a:lnTo>
                  <a:pt x="101382" y="245459"/>
                </a:lnTo>
                <a:lnTo>
                  <a:pt x="100710" y="222313"/>
                </a:lnTo>
                <a:lnTo>
                  <a:pt x="101382" y="199167"/>
                </a:lnTo>
                <a:lnTo>
                  <a:pt x="106754" y="159557"/>
                </a:lnTo>
                <a:lnTo>
                  <a:pt x="124193" y="116538"/>
                </a:lnTo>
                <a:lnTo>
                  <a:pt x="161116" y="87671"/>
                </a:lnTo>
                <a:lnTo>
                  <a:pt x="184226" y="84137"/>
                </a:lnTo>
                <a:lnTo>
                  <a:pt x="334557" y="84137"/>
                </a:lnTo>
                <a:lnTo>
                  <a:pt x="331439" y="78557"/>
                </a:lnTo>
                <a:lnTo>
                  <a:pt x="298739" y="40637"/>
                </a:lnTo>
                <a:lnTo>
                  <a:pt x="257633" y="14691"/>
                </a:lnTo>
                <a:lnTo>
                  <a:pt x="210193" y="1633"/>
                </a:lnTo>
                <a:lnTo>
                  <a:pt x="184226" y="0"/>
                </a:lnTo>
                <a:close/>
              </a:path>
              <a:path w="368935" h="445135">
                <a:moveTo>
                  <a:pt x="334557" y="84137"/>
                </a:moveTo>
                <a:lnTo>
                  <a:pt x="184226" y="84137"/>
                </a:lnTo>
                <a:lnTo>
                  <a:pt x="196413" y="85020"/>
                </a:lnTo>
                <a:lnTo>
                  <a:pt x="207794" y="87671"/>
                </a:lnTo>
                <a:lnTo>
                  <a:pt x="244865" y="116538"/>
                </a:lnTo>
                <a:lnTo>
                  <a:pt x="262309" y="159557"/>
                </a:lnTo>
                <a:lnTo>
                  <a:pt x="267690" y="199167"/>
                </a:lnTo>
                <a:lnTo>
                  <a:pt x="268363" y="222313"/>
                </a:lnTo>
                <a:lnTo>
                  <a:pt x="267690" y="245459"/>
                </a:lnTo>
                <a:lnTo>
                  <a:pt x="262309" y="285064"/>
                </a:lnTo>
                <a:lnTo>
                  <a:pt x="244865" y="328093"/>
                </a:lnTo>
                <a:lnTo>
                  <a:pt x="207794" y="356962"/>
                </a:lnTo>
                <a:lnTo>
                  <a:pt x="184226" y="360489"/>
                </a:lnTo>
                <a:lnTo>
                  <a:pt x="334559" y="360489"/>
                </a:lnTo>
                <a:lnTo>
                  <a:pt x="354988" y="316502"/>
                </a:lnTo>
                <a:lnTo>
                  <a:pt x="366956" y="256317"/>
                </a:lnTo>
                <a:lnTo>
                  <a:pt x="368452" y="222313"/>
                </a:lnTo>
                <a:lnTo>
                  <a:pt x="366956" y="188309"/>
                </a:lnTo>
                <a:lnTo>
                  <a:pt x="362469" y="156914"/>
                </a:lnTo>
                <a:lnTo>
                  <a:pt x="354988" y="128130"/>
                </a:lnTo>
                <a:lnTo>
                  <a:pt x="344512" y="101955"/>
                </a:lnTo>
                <a:lnTo>
                  <a:pt x="334557" y="84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5469089" y="4041431"/>
            <a:ext cx="482600" cy="429895"/>
          </a:xfrm>
          <a:custGeom>
            <a:avLst/>
            <a:gdLst/>
            <a:ahLst/>
            <a:cxnLst/>
            <a:rect l="l" t="t" r="r" b="b"/>
            <a:pathLst>
              <a:path w="482600" h="429895">
                <a:moveTo>
                  <a:pt x="289852" y="0"/>
                </a:moveTo>
                <a:lnTo>
                  <a:pt x="191592" y="0"/>
                </a:lnTo>
                <a:lnTo>
                  <a:pt x="0" y="429882"/>
                </a:lnTo>
                <a:lnTo>
                  <a:pt x="101942" y="429882"/>
                </a:lnTo>
                <a:lnTo>
                  <a:pt x="140248" y="337769"/>
                </a:lnTo>
                <a:lnTo>
                  <a:pt x="95796" y="337769"/>
                </a:lnTo>
                <a:lnTo>
                  <a:pt x="122212" y="262229"/>
                </a:lnTo>
                <a:lnTo>
                  <a:pt x="171662" y="262229"/>
                </a:lnTo>
                <a:lnTo>
                  <a:pt x="240074" y="97719"/>
                </a:lnTo>
                <a:lnTo>
                  <a:pt x="220459" y="50368"/>
                </a:lnTo>
                <a:lnTo>
                  <a:pt x="312374" y="50368"/>
                </a:lnTo>
                <a:lnTo>
                  <a:pt x="289852" y="0"/>
                </a:lnTo>
                <a:close/>
              </a:path>
              <a:path w="482600" h="429895">
                <a:moveTo>
                  <a:pt x="312374" y="50368"/>
                </a:moveTo>
                <a:lnTo>
                  <a:pt x="259765" y="50368"/>
                </a:lnTo>
                <a:lnTo>
                  <a:pt x="240074" y="97719"/>
                </a:lnTo>
                <a:lnTo>
                  <a:pt x="377672" y="429882"/>
                </a:lnTo>
                <a:lnTo>
                  <a:pt x="482079" y="429882"/>
                </a:lnTo>
                <a:lnTo>
                  <a:pt x="440889" y="337769"/>
                </a:lnTo>
                <a:lnTo>
                  <a:pt x="370306" y="337769"/>
                </a:lnTo>
                <a:lnTo>
                  <a:pt x="343281" y="262229"/>
                </a:lnTo>
                <a:lnTo>
                  <a:pt x="407111" y="262229"/>
                </a:lnTo>
                <a:lnTo>
                  <a:pt x="312374" y="50368"/>
                </a:lnTo>
                <a:close/>
              </a:path>
              <a:path w="482600" h="429895">
                <a:moveTo>
                  <a:pt x="171662" y="262229"/>
                </a:moveTo>
                <a:lnTo>
                  <a:pt x="122212" y="262229"/>
                </a:lnTo>
                <a:lnTo>
                  <a:pt x="95796" y="337769"/>
                </a:lnTo>
                <a:lnTo>
                  <a:pt x="140248" y="337769"/>
                </a:lnTo>
                <a:lnTo>
                  <a:pt x="171662" y="262229"/>
                </a:lnTo>
                <a:close/>
              </a:path>
              <a:path w="482600" h="429895">
                <a:moveTo>
                  <a:pt x="308222" y="262229"/>
                </a:moveTo>
                <a:lnTo>
                  <a:pt x="171662" y="262229"/>
                </a:lnTo>
                <a:lnTo>
                  <a:pt x="140248" y="337769"/>
                </a:lnTo>
                <a:lnTo>
                  <a:pt x="339514" y="337769"/>
                </a:lnTo>
                <a:lnTo>
                  <a:pt x="308222" y="262229"/>
                </a:lnTo>
                <a:close/>
              </a:path>
              <a:path w="482600" h="429895">
                <a:moveTo>
                  <a:pt x="407111" y="262229"/>
                </a:moveTo>
                <a:lnTo>
                  <a:pt x="343281" y="262229"/>
                </a:lnTo>
                <a:lnTo>
                  <a:pt x="370306" y="337769"/>
                </a:lnTo>
                <a:lnTo>
                  <a:pt x="440889" y="337769"/>
                </a:lnTo>
                <a:lnTo>
                  <a:pt x="407111" y="262229"/>
                </a:lnTo>
                <a:close/>
              </a:path>
              <a:path w="482600" h="429895">
                <a:moveTo>
                  <a:pt x="259765" y="50368"/>
                </a:moveTo>
                <a:lnTo>
                  <a:pt x="220459" y="50368"/>
                </a:lnTo>
                <a:lnTo>
                  <a:pt x="240074" y="97719"/>
                </a:lnTo>
                <a:lnTo>
                  <a:pt x="259765" y="503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5995987" y="4041431"/>
            <a:ext cx="485140" cy="429895"/>
          </a:xfrm>
          <a:custGeom>
            <a:avLst/>
            <a:gdLst/>
            <a:ahLst/>
            <a:cxnLst/>
            <a:rect l="l" t="t" r="r" b="b"/>
            <a:pathLst>
              <a:path w="485139" h="429895">
                <a:moveTo>
                  <a:pt x="82283" y="0"/>
                </a:moveTo>
                <a:lnTo>
                  <a:pt x="0" y="0"/>
                </a:lnTo>
                <a:lnTo>
                  <a:pt x="0" y="429882"/>
                </a:lnTo>
                <a:lnTo>
                  <a:pt x="93345" y="429882"/>
                </a:lnTo>
                <a:lnTo>
                  <a:pt x="93345" y="177426"/>
                </a:lnTo>
                <a:lnTo>
                  <a:pt x="72466" y="143090"/>
                </a:lnTo>
                <a:lnTo>
                  <a:pt x="168600" y="143090"/>
                </a:lnTo>
                <a:lnTo>
                  <a:pt x="82283" y="0"/>
                </a:lnTo>
                <a:close/>
              </a:path>
              <a:path w="485139" h="429895">
                <a:moveTo>
                  <a:pt x="483704" y="143090"/>
                </a:moveTo>
                <a:lnTo>
                  <a:pt x="407758" y="143090"/>
                </a:lnTo>
                <a:lnTo>
                  <a:pt x="390625" y="171867"/>
                </a:lnTo>
                <a:lnTo>
                  <a:pt x="391086" y="384441"/>
                </a:lnTo>
                <a:lnTo>
                  <a:pt x="391185" y="429882"/>
                </a:lnTo>
                <a:lnTo>
                  <a:pt x="484517" y="429882"/>
                </a:lnTo>
                <a:lnTo>
                  <a:pt x="483801" y="177426"/>
                </a:lnTo>
                <a:lnTo>
                  <a:pt x="483704" y="143090"/>
                </a:lnTo>
                <a:close/>
              </a:path>
              <a:path w="485139" h="429895">
                <a:moveTo>
                  <a:pt x="168600" y="143090"/>
                </a:moveTo>
                <a:lnTo>
                  <a:pt x="93345" y="143090"/>
                </a:lnTo>
                <a:lnTo>
                  <a:pt x="93345" y="177426"/>
                </a:lnTo>
                <a:lnTo>
                  <a:pt x="219227" y="384441"/>
                </a:lnTo>
                <a:lnTo>
                  <a:pt x="264058" y="384441"/>
                </a:lnTo>
                <a:lnTo>
                  <a:pt x="312324" y="303377"/>
                </a:lnTo>
                <a:lnTo>
                  <a:pt x="221691" y="303377"/>
                </a:lnTo>
                <a:lnTo>
                  <a:pt x="243306" y="266933"/>
                </a:lnTo>
                <a:lnTo>
                  <a:pt x="168600" y="143090"/>
                </a:lnTo>
                <a:close/>
              </a:path>
              <a:path w="485139" h="429895">
                <a:moveTo>
                  <a:pt x="243306" y="266933"/>
                </a:moveTo>
                <a:lnTo>
                  <a:pt x="221691" y="303377"/>
                </a:lnTo>
                <a:lnTo>
                  <a:pt x="265290" y="303377"/>
                </a:lnTo>
                <a:lnTo>
                  <a:pt x="243306" y="266933"/>
                </a:lnTo>
                <a:close/>
              </a:path>
              <a:path w="485139" h="429895">
                <a:moveTo>
                  <a:pt x="483298" y="0"/>
                </a:moveTo>
                <a:lnTo>
                  <a:pt x="401624" y="0"/>
                </a:lnTo>
                <a:lnTo>
                  <a:pt x="243306" y="266933"/>
                </a:lnTo>
                <a:lnTo>
                  <a:pt x="265290" y="303377"/>
                </a:lnTo>
                <a:lnTo>
                  <a:pt x="312324" y="303377"/>
                </a:lnTo>
                <a:lnTo>
                  <a:pt x="390625" y="171867"/>
                </a:lnTo>
                <a:lnTo>
                  <a:pt x="390563" y="143090"/>
                </a:lnTo>
                <a:lnTo>
                  <a:pt x="483704" y="143090"/>
                </a:lnTo>
                <a:lnTo>
                  <a:pt x="483298" y="0"/>
                </a:lnTo>
                <a:close/>
              </a:path>
              <a:path w="485139" h="429895">
                <a:moveTo>
                  <a:pt x="93345" y="143090"/>
                </a:moveTo>
                <a:lnTo>
                  <a:pt x="72466" y="143090"/>
                </a:lnTo>
                <a:lnTo>
                  <a:pt x="93345" y="177426"/>
                </a:lnTo>
                <a:lnTo>
                  <a:pt x="93345" y="143090"/>
                </a:lnTo>
                <a:close/>
              </a:path>
              <a:path w="485139" h="429895">
                <a:moveTo>
                  <a:pt x="407758" y="143090"/>
                </a:moveTo>
                <a:lnTo>
                  <a:pt x="390563" y="143090"/>
                </a:lnTo>
                <a:lnTo>
                  <a:pt x="390625" y="171867"/>
                </a:lnTo>
                <a:lnTo>
                  <a:pt x="407758" y="143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6705269" y="4268660"/>
            <a:ext cx="307340" cy="59690"/>
          </a:xfrm>
          <a:custGeom>
            <a:avLst/>
            <a:gdLst/>
            <a:ahLst/>
            <a:cxnLst/>
            <a:rect l="l" t="t" r="r" b="b"/>
            <a:pathLst>
              <a:path w="307340" h="59689">
                <a:moveTo>
                  <a:pt x="307060" y="0"/>
                </a:moveTo>
                <a:lnTo>
                  <a:pt x="0" y="0"/>
                </a:lnTo>
                <a:lnTo>
                  <a:pt x="0" y="59562"/>
                </a:lnTo>
                <a:lnTo>
                  <a:pt x="307060" y="59562"/>
                </a:lnTo>
                <a:lnTo>
                  <a:pt x="3070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/>
          <p:nvPr/>
        </p:nvSpPr>
        <p:spPr>
          <a:xfrm>
            <a:off x="7192251" y="4041431"/>
            <a:ext cx="499745" cy="437515"/>
          </a:xfrm>
          <a:custGeom>
            <a:avLst/>
            <a:gdLst/>
            <a:ahLst/>
            <a:cxnLst/>
            <a:rect l="l" t="t" r="r" b="b"/>
            <a:pathLst>
              <a:path w="499745" h="437514">
                <a:moveTo>
                  <a:pt x="342671" y="294779"/>
                </a:moveTo>
                <a:lnTo>
                  <a:pt x="341553" y="276250"/>
                </a:lnTo>
                <a:lnTo>
                  <a:pt x="338213" y="258699"/>
                </a:lnTo>
                <a:lnTo>
                  <a:pt x="332727" y="242392"/>
                </a:lnTo>
                <a:lnTo>
                  <a:pt x="332651" y="242163"/>
                </a:lnTo>
                <a:lnTo>
                  <a:pt x="309143" y="206959"/>
                </a:lnTo>
                <a:lnTo>
                  <a:pt x="268058" y="179019"/>
                </a:lnTo>
                <a:lnTo>
                  <a:pt x="222834" y="165900"/>
                </a:lnTo>
                <a:lnTo>
                  <a:pt x="165201" y="161518"/>
                </a:lnTo>
                <a:lnTo>
                  <a:pt x="129933" y="161518"/>
                </a:lnTo>
                <a:lnTo>
                  <a:pt x="137198" y="79832"/>
                </a:lnTo>
                <a:lnTo>
                  <a:pt x="316255" y="79832"/>
                </a:lnTo>
                <a:lnTo>
                  <a:pt x="316255" y="34391"/>
                </a:lnTo>
                <a:lnTo>
                  <a:pt x="316255" y="0"/>
                </a:lnTo>
                <a:lnTo>
                  <a:pt x="54038" y="0"/>
                </a:lnTo>
                <a:lnTo>
                  <a:pt x="31940" y="241960"/>
                </a:lnTo>
                <a:lnTo>
                  <a:pt x="141859" y="241960"/>
                </a:lnTo>
                <a:lnTo>
                  <a:pt x="160401" y="242392"/>
                </a:lnTo>
                <a:lnTo>
                  <a:pt x="202958" y="248716"/>
                </a:lnTo>
                <a:lnTo>
                  <a:pt x="237121" y="275056"/>
                </a:lnTo>
                <a:lnTo>
                  <a:pt x="241960" y="297840"/>
                </a:lnTo>
                <a:lnTo>
                  <a:pt x="240614" y="310324"/>
                </a:lnTo>
                <a:lnTo>
                  <a:pt x="208699" y="345452"/>
                </a:lnTo>
                <a:lnTo>
                  <a:pt x="161518" y="353733"/>
                </a:lnTo>
                <a:lnTo>
                  <a:pt x="144983" y="353085"/>
                </a:lnTo>
                <a:lnTo>
                  <a:pt x="96100" y="343293"/>
                </a:lnTo>
                <a:lnTo>
                  <a:pt x="52057" y="323494"/>
                </a:lnTo>
                <a:lnTo>
                  <a:pt x="39306" y="315048"/>
                </a:lnTo>
                <a:lnTo>
                  <a:pt x="0" y="391198"/>
                </a:lnTo>
                <a:lnTo>
                  <a:pt x="34455" y="410781"/>
                </a:lnTo>
                <a:lnTo>
                  <a:pt x="75234" y="425284"/>
                </a:lnTo>
                <a:lnTo>
                  <a:pt x="119354" y="434263"/>
                </a:lnTo>
                <a:lnTo>
                  <a:pt x="163969" y="437248"/>
                </a:lnTo>
                <a:lnTo>
                  <a:pt x="193306" y="436003"/>
                </a:lnTo>
                <a:lnTo>
                  <a:pt x="243814" y="426034"/>
                </a:lnTo>
                <a:lnTo>
                  <a:pt x="283502" y="406565"/>
                </a:lnTo>
                <a:lnTo>
                  <a:pt x="312813" y="380453"/>
                </a:lnTo>
                <a:lnTo>
                  <a:pt x="329361" y="353733"/>
                </a:lnTo>
                <a:lnTo>
                  <a:pt x="331952" y="348615"/>
                </a:lnTo>
                <a:lnTo>
                  <a:pt x="337896" y="331406"/>
                </a:lnTo>
                <a:lnTo>
                  <a:pt x="341477" y="313461"/>
                </a:lnTo>
                <a:lnTo>
                  <a:pt x="342671" y="294779"/>
                </a:lnTo>
                <a:close/>
              </a:path>
              <a:path w="499745" h="437514">
                <a:moveTo>
                  <a:pt x="499224" y="374624"/>
                </a:moveTo>
                <a:lnTo>
                  <a:pt x="482041" y="331927"/>
                </a:lnTo>
                <a:lnTo>
                  <a:pt x="439661" y="315658"/>
                </a:lnTo>
                <a:lnTo>
                  <a:pt x="427812" y="316687"/>
                </a:lnTo>
                <a:lnTo>
                  <a:pt x="389940" y="340715"/>
                </a:lnTo>
                <a:lnTo>
                  <a:pt x="380111" y="374624"/>
                </a:lnTo>
                <a:lnTo>
                  <a:pt x="381203" y="387235"/>
                </a:lnTo>
                <a:lnTo>
                  <a:pt x="406781" y="425310"/>
                </a:lnTo>
                <a:lnTo>
                  <a:pt x="439661" y="434797"/>
                </a:lnTo>
                <a:lnTo>
                  <a:pt x="451751" y="433755"/>
                </a:lnTo>
                <a:lnTo>
                  <a:pt x="489546" y="408876"/>
                </a:lnTo>
                <a:lnTo>
                  <a:pt x="499224" y="374624"/>
                </a:lnTo>
                <a:close/>
              </a:path>
              <a:path w="499745" h="437514">
                <a:moveTo>
                  <a:pt x="499224" y="154152"/>
                </a:moveTo>
                <a:lnTo>
                  <a:pt x="482041" y="111467"/>
                </a:lnTo>
                <a:lnTo>
                  <a:pt x="439661" y="95199"/>
                </a:lnTo>
                <a:lnTo>
                  <a:pt x="427812" y="96227"/>
                </a:lnTo>
                <a:lnTo>
                  <a:pt x="389940" y="120256"/>
                </a:lnTo>
                <a:lnTo>
                  <a:pt x="380111" y="154152"/>
                </a:lnTo>
                <a:lnTo>
                  <a:pt x="381203" y="166763"/>
                </a:lnTo>
                <a:lnTo>
                  <a:pt x="406781" y="204851"/>
                </a:lnTo>
                <a:lnTo>
                  <a:pt x="439661" y="214337"/>
                </a:lnTo>
                <a:lnTo>
                  <a:pt x="451751" y="213283"/>
                </a:lnTo>
                <a:lnTo>
                  <a:pt x="489546" y="188417"/>
                </a:lnTo>
                <a:lnTo>
                  <a:pt x="499224" y="154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/>
          <p:nvPr/>
        </p:nvSpPr>
        <p:spPr>
          <a:xfrm>
            <a:off x="7736319" y="4034066"/>
            <a:ext cx="368935" cy="445134"/>
          </a:xfrm>
          <a:custGeom>
            <a:avLst/>
            <a:gdLst/>
            <a:ahLst/>
            <a:cxnLst/>
            <a:rect l="l" t="t" r="r" b="b"/>
            <a:pathLst>
              <a:path w="368934" h="445135">
                <a:moveTo>
                  <a:pt x="184238" y="0"/>
                </a:moveTo>
                <a:lnTo>
                  <a:pt x="134183" y="6530"/>
                </a:lnTo>
                <a:lnTo>
                  <a:pt x="89661" y="26111"/>
                </a:lnTo>
                <a:lnTo>
                  <a:pt x="52354" y="58118"/>
                </a:lnTo>
                <a:lnTo>
                  <a:pt x="23952" y="101955"/>
                </a:lnTo>
                <a:lnTo>
                  <a:pt x="5989" y="156914"/>
                </a:lnTo>
                <a:lnTo>
                  <a:pt x="0" y="222313"/>
                </a:lnTo>
                <a:lnTo>
                  <a:pt x="1497" y="256317"/>
                </a:lnTo>
                <a:lnTo>
                  <a:pt x="13474" y="316502"/>
                </a:lnTo>
                <a:lnTo>
                  <a:pt x="37042" y="366069"/>
                </a:lnTo>
                <a:lnTo>
                  <a:pt x="69891" y="403988"/>
                </a:lnTo>
                <a:lnTo>
                  <a:pt x="111231" y="429933"/>
                </a:lnTo>
                <a:lnTo>
                  <a:pt x="158518" y="442983"/>
                </a:lnTo>
                <a:lnTo>
                  <a:pt x="184238" y="444614"/>
                </a:lnTo>
                <a:lnTo>
                  <a:pt x="210206" y="442983"/>
                </a:lnTo>
                <a:lnTo>
                  <a:pt x="257646" y="429933"/>
                </a:lnTo>
                <a:lnTo>
                  <a:pt x="298746" y="403988"/>
                </a:lnTo>
                <a:lnTo>
                  <a:pt x="331444" y="366069"/>
                </a:lnTo>
                <a:lnTo>
                  <a:pt x="334563" y="360489"/>
                </a:lnTo>
                <a:lnTo>
                  <a:pt x="184238" y="360489"/>
                </a:lnTo>
                <a:lnTo>
                  <a:pt x="172316" y="359608"/>
                </a:lnTo>
                <a:lnTo>
                  <a:pt x="132072" y="338265"/>
                </a:lnTo>
                <a:lnTo>
                  <a:pt x="111467" y="301523"/>
                </a:lnTo>
                <a:lnTo>
                  <a:pt x="101393" y="245459"/>
                </a:lnTo>
                <a:lnTo>
                  <a:pt x="100723" y="222313"/>
                </a:lnTo>
                <a:lnTo>
                  <a:pt x="101393" y="199167"/>
                </a:lnTo>
                <a:lnTo>
                  <a:pt x="106761" y="159557"/>
                </a:lnTo>
                <a:lnTo>
                  <a:pt x="124201" y="116538"/>
                </a:lnTo>
                <a:lnTo>
                  <a:pt x="161124" y="87671"/>
                </a:lnTo>
                <a:lnTo>
                  <a:pt x="184238" y="84137"/>
                </a:lnTo>
                <a:lnTo>
                  <a:pt x="334561" y="84137"/>
                </a:lnTo>
                <a:lnTo>
                  <a:pt x="331444" y="78557"/>
                </a:lnTo>
                <a:lnTo>
                  <a:pt x="298746" y="40637"/>
                </a:lnTo>
                <a:lnTo>
                  <a:pt x="257646" y="14691"/>
                </a:lnTo>
                <a:lnTo>
                  <a:pt x="210206" y="1633"/>
                </a:lnTo>
                <a:lnTo>
                  <a:pt x="184238" y="0"/>
                </a:lnTo>
                <a:close/>
              </a:path>
              <a:path w="368934" h="445135">
                <a:moveTo>
                  <a:pt x="334561" y="84137"/>
                </a:moveTo>
                <a:lnTo>
                  <a:pt x="184238" y="84137"/>
                </a:lnTo>
                <a:lnTo>
                  <a:pt x="196420" y="85020"/>
                </a:lnTo>
                <a:lnTo>
                  <a:pt x="207800" y="87671"/>
                </a:lnTo>
                <a:lnTo>
                  <a:pt x="244876" y="116538"/>
                </a:lnTo>
                <a:lnTo>
                  <a:pt x="262320" y="159557"/>
                </a:lnTo>
                <a:lnTo>
                  <a:pt x="267692" y="199167"/>
                </a:lnTo>
                <a:lnTo>
                  <a:pt x="268363" y="222313"/>
                </a:lnTo>
                <a:lnTo>
                  <a:pt x="267692" y="245459"/>
                </a:lnTo>
                <a:lnTo>
                  <a:pt x="262320" y="285064"/>
                </a:lnTo>
                <a:lnTo>
                  <a:pt x="244876" y="328093"/>
                </a:lnTo>
                <a:lnTo>
                  <a:pt x="207800" y="356962"/>
                </a:lnTo>
                <a:lnTo>
                  <a:pt x="184238" y="360489"/>
                </a:lnTo>
                <a:lnTo>
                  <a:pt x="334563" y="360489"/>
                </a:lnTo>
                <a:lnTo>
                  <a:pt x="354995" y="316502"/>
                </a:lnTo>
                <a:lnTo>
                  <a:pt x="366969" y="256317"/>
                </a:lnTo>
                <a:lnTo>
                  <a:pt x="368465" y="222313"/>
                </a:lnTo>
                <a:lnTo>
                  <a:pt x="366969" y="188309"/>
                </a:lnTo>
                <a:lnTo>
                  <a:pt x="362480" y="156914"/>
                </a:lnTo>
                <a:lnTo>
                  <a:pt x="354995" y="128130"/>
                </a:lnTo>
                <a:lnTo>
                  <a:pt x="344512" y="101955"/>
                </a:lnTo>
                <a:lnTo>
                  <a:pt x="334561" y="84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/>
          <p:nvPr/>
        </p:nvSpPr>
        <p:spPr>
          <a:xfrm>
            <a:off x="8153286" y="4034066"/>
            <a:ext cx="368935" cy="445134"/>
          </a:xfrm>
          <a:custGeom>
            <a:avLst/>
            <a:gdLst/>
            <a:ahLst/>
            <a:cxnLst/>
            <a:rect l="l" t="t" r="r" b="b"/>
            <a:pathLst>
              <a:path w="368934" h="445135">
                <a:moveTo>
                  <a:pt x="184238" y="0"/>
                </a:moveTo>
                <a:lnTo>
                  <a:pt x="134183" y="6530"/>
                </a:lnTo>
                <a:lnTo>
                  <a:pt x="89661" y="26111"/>
                </a:lnTo>
                <a:lnTo>
                  <a:pt x="52354" y="58118"/>
                </a:lnTo>
                <a:lnTo>
                  <a:pt x="23952" y="101955"/>
                </a:lnTo>
                <a:lnTo>
                  <a:pt x="5989" y="156914"/>
                </a:lnTo>
                <a:lnTo>
                  <a:pt x="0" y="222313"/>
                </a:lnTo>
                <a:lnTo>
                  <a:pt x="1497" y="256317"/>
                </a:lnTo>
                <a:lnTo>
                  <a:pt x="13474" y="316502"/>
                </a:lnTo>
                <a:lnTo>
                  <a:pt x="37042" y="366069"/>
                </a:lnTo>
                <a:lnTo>
                  <a:pt x="69891" y="403988"/>
                </a:lnTo>
                <a:lnTo>
                  <a:pt x="111231" y="429933"/>
                </a:lnTo>
                <a:lnTo>
                  <a:pt x="158518" y="442983"/>
                </a:lnTo>
                <a:lnTo>
                  <a:pt x="184238" y="444614"/>
                </a:lnTo>
                <a:lnTo>
                  <a:pt x="210206" y="442983"/>
                </a:lnTo>
                <a:lnTo>
                  <a:pt x="257646" y="429933"/>
                </a:lnTo>
                <a:lnTo>
                  <a:pt x="298746" y="403988"/>
                </a:lnTo>
                <a:lnTo>
                  <a:pt x="331444" y="366069"/>
                </a:lnTo>
                <a:lnTo>
                  <a:pt x="334563" y="360489"/>
                </a:lnTo>
                <a:lnTo>
                  <a:pt x="184238" y="360489"/>
                </a:lnTo>
                <a:lnTo>
                  <a:pt x="172316" y="359608"/>
                </a:lnTo>
                <a:lnTo>
                  <a:pt x="132072" y="338265"/>
                </a:lnTo>
                <a:lnTo>
                  <a:pt x="111467" y="301523"/>
                </a:lnTo>
                <a:lnTo>
                  <a:pt x="101393" y="245459"/>
                </a:lnTo>
                <a:lnTo>
                  <a:pt x="100723" y="222313"/>
                </a:lnTo>
                <a:lnTo>
                  <a:pt x="101393" y="199167"/>
                </a:lnTo>
                <a:lnTo>
                  <a:pt x="106761" y="159557"/>
                </a:lnTo>
                <a:lnTo>
                  <a:pt x="124201" y="116538"/>
                </a:lnTo>
                <a:lnTo>
                  <a:pt x="161124" y="87671"/>
                </a:lnTo>
                <a:lnTo>
                  <a:pt x="184238" y="84137"/>
                </a:lnTo>
                <a:lnTo>
                  <a:pt x="334561" y="84137"/>
                </a:lnTo>
                <a:lnTo>
                  <a:pt x="331444" y="78557"/>
                </a:lnTo>
                <a:lnTo>
                  <a:pt x="298746" y="40637"/>
                </a:lnTo>
                <a:lnTo>
                  <a:pt x="257646" y="14691"/>
                </a:lnTo>
                <a:lnTo>
                  <a:pt x="210206" y="1633"/>
                </a:lnTo>
                <a:lnTo>
                  <a:pt x="184238" y="0"/>
                </a:lnTo>
                <a:close/>
              </a:path>
              <a:path w="368934" h="445135">
                <a:moveTo>
                  <a:pt x="334561" y="84137"/>
                </a:moveTo>
                <a:lnTo>
                  <a:pt x="184238" y="84137"/>
                </a:lnTo>
                <a:lnTo>
                  <a:pt x="196420" y="85020"/>
                </a:lnTo>
                <a:lnTo>
                  <a:pt x="207800" y="87671"/>
                </a:lnTo>
                <a:lnTo>
                  <a:pt x="244876" y="116538"/>
                </a:lnTo>
                <a:lnTo>
                  <a:pt x="262320" y="159557"/>
                </a:lnTo>
                <a:lnTo>
                  <a:pt x="267692" y="199167"/>
                </a:lnTo>
                <a:lnTo>
                  <a:pt x="268363" y="222313"/>
                </a:lnTo>
                <a:lnTo>
                  <a:pt x="267692" y="245459"/>
                </a:lnTo>
                <a:lnTo>
                  <a:pt x="262320" y="285064"/>
                </a:lnTo>
                <a:lnTo>
                  <a:pt x="244876" y="328093"/>
                </a:lnTo>
                <a:lnTo>
                  <a:pt x="207800" y="356962"/>
                </a:lnTo>
                <a:lnTo>
                  <a:pt x="184238" y="360489"/>
                </a:lnTo>
                <a:lnTo>
                  <a:pt x="334563" y="360489"/>
                </a:lnTo>
                <a:lnTo>
                  <a:pt x="354995" y="316502"/>
                </a:lnTo>
                <a:lnTo>
                  <a:pt x="366969" y="256317"/>
                </a:lnTo>
                <a:lnTo>
                  <a:pt x="368465" y="222313"/>
                </a:lnTo>
                <a:lnTo>
                  <a:pt x="366969" y="188309"/>
                </a:lnTo>
                <a:lnTo>
                  <a:pt x="362480" y="156914"/>
                </a:lnTo>
                <a:lnTo>
                  <a:pt x="354995" y="128130"/>
                </a:lnTo>
                <a:lnTo>
                  <a:pt x="344512" y="101955"/>
                </a:lnTo>
                <a:lnTo>
                  <a:pt x="334561" y="84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/>
          <p:nvPr/>
        </p:nvSpPr>
        <p:spPr>
          <a:xfrm>
            <a:off x="8771077" y="4041444"/>
            <a:ext cx="373380" cy="429895"/>
          </a:xfrm>
          <a:custGeom>
            <a:avLst/>
            <a:gdLst/>
            <a:ahLst/>
            <a:cxnLst/>
            <a:rect l="l" t="t" r="r" b="b"/>
            <a:pathLst>
              <a:path w="373379" h="429895">
                <a:moveTo>
                  <a:pt x="186067" y="0"/>
                </a:moveTo>
                <a:lnTo>
                  <a:pt x="0" y="0"/>
                </a:lnTo>
                <a:lnTo>
                  <a:pt x="0" y="429869"/>
                </a:lnTo>
                <a:lnTo>
                  <a:pt x="99479" y="429869"/>
                </a:lnTo>
                <a:lnTo>
                  <a:pt x="99479" y="311353"/>
                </a:lnTo>
                <a:lnTo>
                  <a:pt x="55270" y="311353"/>
                </a:lnTo>
                <a:lnTo>
                  <a:pt x="94176" y="271899"/>
                </a:lnTo>
                <a:lnTo>
                  <a:pt x="55270" y="230289"/>
                </a:lnTo>
                <a:lnTo>
                  <a:pt x="99479" y="230289"/>
                </a:lnTo>
                <a:lnTo>
                  <a:pt x="99479" y="81051"/>
                </a:lnTo>
                <a:lnTo>
                  <a:pt x="55270" y="81051"/>
                </a:lnTo>
                <a:lnTo>
                  <a:pt x="99479" y="33781"/>
                </a:lnTo>
                <a:lnTo>
                  <a:pt x="311742" y="33781"/>
                </a:lnTo>
                <a:lnTo>
                  <a:pt x="305242" y="29119"/>
                </a:lnTo>
                <a:lnTo>
                  <a:pt x="285546" y="18732"/>
                </a:lnTo>
                <a:lnTo>
                  <a:pt x="263670" y="10538"/>
                </a:lnTo>
                <a:lnTo>
                  <a:pt x="239798" y="4684"/>
                </a:lnTo>
                <a:lnTo>
                  <a:pt x="213930" y="1171"/>
                </a:lnTo>
                <a:lnTo>
                  <a:pt x="186067" y="0"/>
                </a:lnTo>
                <a:close/>
              </a:path>
              <a:path w="373379" h="429895">
                <a:moveTo>
                  <a:pt x="94176" y="271899"/>
                </a:moveTo>
                <a:lnTo>
                  <a:pt x="55270" y="311353"/>
                </a:lnTo>
                <a:lnTo>
                  <a:pt x="99479" y="311353"/>
                </a:lnTo>
                <a:lnTo>
                  <a:pt x="99479" y="277571"/>
                </a:lnTo>
                <a:lnTo>
                  <a:pt x="94176" y="271899"/>
                </a:lnTo>
                <a:close/>
              </a:path>
              <a:path w="373379" h="429895">
                <a:moveTo>
                  <a:pt x="311742" y="33781"/>
                </a:moveTo>
                <a:lnTo>
                  <a:pt x="99479" y="33781"/>
                </a:lnTo>
                <a:lnTo>
                  <a:pt x="99479" y="81051"/>
                </a:lnTo>
                <a:lnTo>
                  <a:pt x="180543" y="81051"/>
                </a:lnTo>
                <a:lnTo>
                  <a:pt x="202113" y="82281"/>
                </a:lnTo>
                <a:lnTo>
                  <a:pt x="249326" y="100710"/>
                </a:lnTo>
                <a:lnTo>
                  <a:pt x="270625" y="139174"/>
                </a:lnTo>
                <a:lnTo>
                  <a:pt x="272046" y="155981"/>
                </a:lnTo>
                <a:lnTo>
                  <a:pt x="270625" y="172526"/>
                </a:lnTo>
                <a:lnTo>
                  <a:pt x="249326" y="210629"/>
                </a:lnTo>
                <a:lnTo>
                  <a:pt x="202113" y="229062"/>
                </a:lnTo>
                <a:lnTo>
                  <a:pt x="180543" y="230289"/>
                </a:lnTo>
                <a:lnTo>
                  <a:pt x="99479" y="230289"/>
                </a:lnTo>
                <a:lnTo>
                  <a:pt x="99479" y="311353"/>
                </a:lnTo>
                <a:lnTo>
                  <a:pt x="186067" y="311353"/>
                </a:lnTo>
                <a:lnTo>
                  <a:pt x="213930" y="310183"/>
                </a:lnTo>
                <a:lnTo>
                  <a:pt x="263670" y="300819"/>
                </a:lnTo>
                <a:lnTo>
                  <a:pt x="305242" y="282238"/>
                </a:lnTo>
                <a:lnTo>
                  <a:pt x="337485" y="255369"/>
                </a:lnTo>
                <a:lnTo>
                  <a:pt x="359973" y="220575"/>
                </a:lnTo>
                <a:lnTo>
                  <a:pt x="371336" y="179122"/>
                </a:lnTo>
                <a:lnTo>
                  <a:pt x="372757" y="155981"/>
                </a:lnTo>
                <a:lnTo>
                  <a:pt x="371336" y="132571"/>
                </a:lnTo>
                <a:lnTo>
                  <a:pt x="359973" y="90810"/>
                </a:lnTo>
                <a:lnTo>
                  <a:pt x="337485" y="55985"/>
                </a:lnTo>
                <a:lnTo>
                  <a:pt x="322554" y="41536"/>
                </a:lnTo>
                <a:lnTo>
                  <a:pt x="311742" y="33781"/>
                </a:lnTo>
                <a:close/>
              </a:path>
              <a:path w="373379" h="429895">
                <a:moveTo>
                  <a:pt x="99479" y="266522"/>
                </a:moveTo>
                <a:lnTo>
                  <a:pt x="94176" y="271899"/>
                </a:lnTo>
                <a:lnTo>
                  <a:pt x="99479" y="277571"/>
                </a:lnTo>
                <a:lnTo>
                  <a:pt x="99479" y="266522"/>
                </a:lnTo>
                <a:close/>
              </a:path>
              <a:path w="373379" h="429895">
                <a:moveTo>
                  <a:pt x="99479" y="230289"/>
                </a:moveTo>
                <a:lnTo>
                  <a:pt x="55270" y="230289"/>
                </a:lnTo>
                <a:lnTo>
                  <a:pt x="94176" y="271899"/>
                </a:lnTo>
                <a:lnTo>
                  <a:pt x="99479" y="266522"/>
                </a:lnTo>
                <a:lnTo>
                  <a:pt x="99479" y="230289"/>
                </a:lnTo>
                <a:close/>
              </a:path>
              <a:path w="373379" h="429895">
                <a:moveTo>
                  <a:pt x="99479" y="33781"/>
                </a:moveTo>
                <a:lnTo>
                  <a:pt x="55270" y="81051"/>
                </a:lnTo>
                <a:lnTo>
                  <a:pt x="99479" y="81051"/>
                </a:lnTo>
                <a:lnTo>
                  <a:pt x="99479" y="33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/>
          <p:nvPr/>
        </p:nvSpPr>
        <p:spPr>
          <a:xfrm>
            <a:off x="9214459" y="4041431"/>
            <a:ext cx="485140" cy="429895"/>
          </a:xfrm>
          <a:custGeom>
            <a:avLst/>
            <a:gdLst/>
            <a:ahLst/>
            <a:cxnLst/>
            <a:rect l="l" t="t" r="r" b="b"/>
            <a:pathLst>
              <a:path w="485140" h="429895">
                <a:moveTo>
                  <a:pt x="82283" y="0"/>
                </a:moveTo>
                <a:lnTo>
                  <a:pt x="0" y="0"/>
                </a:lnTo>
                <a:lnTo>
                  <a:pt x="0" y="429882"/>
                </a:lnTo>
                <a:lnTo>
                  <a:pt x="93345" y="429882"/>
                </a:lnTo>
                <a:lnTo>
                  <a:pt x="93345" y="177423"/>
                </a:lnTo>
                <a:lnTo>
                  <a:pt x="72466" y="143090"/>
                </a:lnTo>
                <a:lnTo>
                  <a:pt x="168600" y="143090"/>
                </a:lnTo>
                <a:lnTo>
                  <a:pt x="82283" y="0"/>
                </a:lnTo>
                <a:close/>
              </a:path>
              <a:path w="485140" h="429895">
                <a:moveTo>
                  <a:pt x="483704" y="143090"/>
                </a:moveTo>
                <a:lnTo>
                  <a:pt x="407758" y="143090"/>
                </a:lnTo>
                <a:lnTo>
                  <a:pt x="390625" y="171867"/>
                </a:lnTo>
                <a:lnTo>
                  <a:pt x="391086" y="384441"/>
                </a:lnTo>
                <a:lnTo>
                  <a:pt x="391185" y="429882"/>
                </a:lnTo>
                <a:lnTo>
                  <a:pt x="484517" y="429882"/>
                </a:lnTo>
                <a:lnTo>
                  <a:pt x="483801" y="177423"/>
                </a:lnTo>
                <a:lnTo>
                  <a:pt x="483704" y="143090"/>
                </a:lnTo>
                <a:close/>
              </a:path>
              <a:path w="485140" h="429895">
                <a:moveTo>
                  <a:pt x="168600" y="143090"/>
                </a:moveTo>
                <a:lnTo>
                  <a:pt x="93345" y="143090"/>
                </a:lnTo>
                <a:lnTo>
                  <a:pt x="93345" y="177423"/>
                </a:lnTo>
                <a:lnTo>
                  <a:pt x="219240" y="384441"/>
                </a:lnTo>
                <a:lnTo>
                  <a:pt x="264058" y="384441"/>
                </a:lnTo>
                <a:lnTo>
                  <a:pt x="312324" y="303377"/>
                </a:lnTo>
                <a:lnTo>
                  <a:pt x="221691" y="303377"/>
                </a:lnTo>
                <a:lnTo>
                  <a:pt x="243306" y="266933"/>
                </a:lnTo>
                <a:lnTo>
                  <a:pt x="168600" y="143090"/>
                </a:lnTo>
                <a:close/>
              </a:path>
              <a:path w="485140" h="429895">
                <a:moveTo>
                  <a:pt x="243306" y="266933"/>
                </a:moveTo>
                <a:lnTo>
                  <a:pt x="221691" y="303377"/>
                </a:lnTo>
                <a:lnTo>
                  <a:pt x="265290" y="303377"/>
                </a:lnTo>
                <a:lnTo>
                  <a:pt x="243306" y="266933"/>
                </a:lnTo>
                <a:close/>
              </a:path>
              <a:path w="485140" h="429895">
                <a:moveTo>
                  <a:pt x="483298" y="0"/>
                </a:moveTo>
                <a:lnTo>
                  <a:pt x="401624" y="0"/>
                </a:lnTo>
                <a:lnTo>
                  <a:pt x="243306" y="266933"/>
                </a:lnTo>
                <a:lnTo>
                  <a:pt x="265290" y="303377"/>
                </a:lnTo>
                <a:lnTo>
                  <a:pt x="312324" y="303377"/>
                </a:lnTo>
                <a:lnTo>
                  <a:pt x="390625" y="171867"/>
                </a:lnTo>
                <a:lnTo>
                  <a:pt x="390563" y="143090"/>
                </a:lnTo>
                <a:lnTo>
                  <a:pt x="483704" y="143090"/>
                </a:lnTo>
                <a:lnTo>
                  <a:pt x="483298" y="0"/>
                </a:lnTo>
                <a:close/>
              </a:path>
              <a:path w="485140" h="429895">
                <a:moveTo>
                  <a:pt x="93345" y="143090"/>
                </a:moveTo>
                <a:lnTo>
                  <a:pt x="72466" y="143090"/>
                </a:lnTo>
                <a:lnTo>
                  <a:pt x="93345" y="177423"/>
                </a:lnTo>
                <a:lnTo>
                  <a:pt x="93345" y="143090"/>
                </a:lnTo>
                <a:close/>
              </a:path>
              <a:path w="485140" h="429895">
                <a:moveTo>
                  <a:pt x="407758" y="143090"/>
                </a:moveTo>
                <a:lnTo>
                  <a:pt x="390563" y="143090"/>
                </a:lnTo>
                <a:lnTo>
                  <a:pt x="390625" y="171867"/>
                </a:lnTo>
                <a:lnTo>
                  <a:pt x="407758" y="143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5403" y="800195"/>
            <a:ext cx="3255256" cy="89011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03200" rIns="0" bIns="0" rtlCol="0" vert="horz">
            <a:spAutoFit/>
          </a:bodyPr>
          <a:lstStyle/>
          <a:p>
            <a:pPr marL="1783714">
              <a:lnSpc>
                <a:spcPct val="100000"/>
              </a:lnSpc>
              <a:spcBef>
                <a:spcPts val="100"/>
              </a:spcBef>
            </a:pPr>
            <a:r>
              <a:rPr dirty="0" spc="-25"/>
              <a:t>https://vapexotic.in/product/yuoto-</a:t>
            </a:r>
            <a:r>
              <a:rPr dirty="0"/>
              <a:t>disposable-</a:t>
            </a:r>
            <a:r>
              <a:rPr dirty="0" spc="-90"/>
              <a:t>vape-</a:t>
            </a:r>
            <a:r>
              <a:rPr dirty="0" spc="-50"/>
              <a:t>paan-</a:t>
            </a:r>
            <a:r>
              <a:rPr dirty="0"/>
              <a:t>1500-</a:t>
            </a:r>
            <a:r>
              <a:rPr dirty="0" spc="-10"/>
              <a:t>puffs/</a:t>
            </a:r>
          </a:p>
        </p:txBody>
      </p:sp>
      <p:grpSp>
        <p:nvGrpSpPr>
          <p:cNvPr id="4" name="object 4" descr=""/>
          <p:cNvGrpSpPr/>
          <p:nvPr/>
        </p:nvGrpSpPr>
        <p:grpSpPr>
          <a:xfrm>
            <a:off x="5592355" y="1974850"/>
            <a:ext cx="4055745" cy="4025900"/>
            <a:chOff x="5592355" y="1974850"/>
            <a:chExt cx="4055745" cy="4025900"/>
          </a:xfrm>
        </p:grpSpPr>
        <p:sp>
          <p:nvSpPr>
            <p:cNvPr id="5" name="object 5" descr=""/>
            <p:cNvSpPr/>
            <p:nvPr/>
          </p:nvSpPr>
          <p:spPr>
            <a:xfrm>
              <a:off x="5592355" y="1974850"/>
              <a:ext cx="4055745" cy="4025900"/>
            </a:xfrm>
            <a:custGeom>
              <a:avLst/>
              <a:gdLst/>
              <a:ahLst/>
              <a:cxnLst/>
              <a:rect l="l" t="t" r="r" b="b"/>
              <a:pathLst>
                <a:path w="4055745" h="4025900">
                  <a:moveTo>
                    <a:pt x="2027643" y="0"/>
                  </a:moveTo>
                  <a:lnTo>
                    <a:pt x="1979091" y="565"/>
                  </a:lnTo>
                  <a:lnTo>
                    <a:pt x="1930818" y="2254"/>
                  </a:lnTo>
                  <a:lnTo>
                    <a:pt x="1882838" y="5054"/>
                  </a:lnTo>
                  <a:lnTo>
                    <a:pt x="1835163" y="8951"/>
                  </a:lnTo>
                  <a:lnTo>
                    <a:pt x="1787806" y="13934"/>
                  </a:lnTo>
                  <a:lnTo>
                    <a:pt x="1740780" y="19989"/>
                  </a:lnTo>
                  <a:lnTo>
                    <a:pt x="1694097" y="27105"/>
                  </a:lnTo>
                  <a:lnTo>
                    <a:pt x="1647770" y="35267"/>
                  </a:lnTo>
                  <a:lnTo>
                    <a:pt x="1601813" y="44465"/>
                  </a:lnTo>
                  <a:lnTo>
                    <a:pt x="1556237" y="54685"/>
                  </a:lnTo>
                  <a:lnTo>
                    <a:pt x="1511055" y="65915"/>
                  </a:lnTo>
                  <a:lnTo>
                    <a:pt x="1466280" y="78141"/>
                  </a:lnTo>
                  <a:lnTo>
                    <a:pt x="1421925" y="91352"/>
                  </a:lnTo>
                  <a:lnTo>
                    <a:pt x="1378002" y="105535"/>
                  </a:lnTo>
                  <a:lnTo>
                    <a:pt x="1334525" y="120677"/>
                  </a:lnTo>
                  <a:lnTo>
                    <a:pt x="1291505" y="136765"/>
                  </a:lnTo>
                  <a:lnTo>
                    <a:pt x="1248956" y="153787"/>
                  </a:lnTo>
                  <a:lnTo>
                    <a:pt x="1206890" y="171731"/>
                  </a:lnTo>
                  <a:lnTo>
                    <a:pt x="1165320" y="190583"/>
                  </a:lnTo>
                  <a:lnTo>
                    <a:pt x="1124258" y="210331"/>
                  </a:lnTo>
                  <a:lnTo>
                    <a:pt x="1083718" y="230963"/>
                  </a:lnTo>
                  <a:lnTo>
                    <a:pt x="1043713" y="252466"/>
                  </a:lnTo>
                  <a:lnTo>
                    <a:pt x="1004253" y="274827"/>
                  </a:lnTo>
                  <a:lnTo>
                    <a:pt x="965354" y="298033"/>
                  </a:lnTo>
                  <a:lnTo>
                    <a:pt x="927026" y="322072"/>
                  </a:lnTo>
                  <a:lnTo>
                    <a:pt x="889284" y="346932"/>
                  </a:lnTo>
                  <a:lnTo>
                    <a:pt x="852139" y="372600"/>
                  </a:lnTo>
                  <a:lnTo>
                    <a:pt x="815604" y="399062"/>
                  </a:lnTo>
                  <a:lnTo>
                    <a:pt x="779693" y="426307"/>
                  </a:lnTo>
                  <a:lnTo>
                    <a:pt x="744417" y="454322"/>
                  </a:lnTo>
                  <a:lnTo>
                    <a:pt x="709789" y="483095"/>
                  </a:lnTo>
                  <a:lnTo>
                    <a:pt x="675823" y="512612"/>
                  </a:lnTo>
                  <a:lnTo>
                    <a:pt x="642531" y="542861"/>
                  </a:lnTo>
                  <a:lnTo>
                    <a:pt x="609925" y="573829"/>
                  </a:lnTo>
                  <a:lnTo>
                    <a:pt x="578018" y="605505"/>
                  </a:lnTo>
                  <a:lnTo>
                    <a:pt x="546824" y="637874"/>
                  </a:lnTo>
                  <a:lnTo>
                    <a:pt x="516354" y="670925"/>
                  </a:lnTo>
                  <a:lnTo>
                    <a:pt x="486621" y="704646"/>
                  </a:lnTo>
                  <a:lnTo>
                    <a:pt x="457639" y="739022"/>
                  </a:lnTo>
                  <a:lnTo>
                    <a:pt x="429419" y="774042"/>
                  </a:lnTo>
                  <a:lnTo>
                    <a:pt x="401975" y="809694"/>
                  </a:lnTo>
                  <a:lnTo>
                    <a:pt x="375319" y="845964"/>
                  </a:lnTo>
                  <a:lnTo>
                    <a:pt x="349465" y="882839"/>
                  </a:lnTo>
                  <a:lnTo>
                    <a:pt x="324423" y="920308"/>
                  </a:lnTo>
                  <a:lnTo>
                    <a:pt x="300208" y="958358"/>
                  </a:lnTo>
                  <a:lnTo>
                    <a:pt x="276833" y="996976"/>
                  </a:lnTo>
                  <a:lnTo>
                    <a:pt x="254309" y="1036149"/>
                  </a:lnTo>
                  <a:lnTo>
                    <a:pt x="232649" y="1075865"/>
                  </a:lnTo>
                  <a:lnTo>
                    <a:pt x="211867" y="1116111"/>
                  </a:lnTo>
                  <a:lnTo>
                    <a:pt x="191974" y="1156875"/>
                  </a:lnTo>
                  <a:lnTo>
                    <a:pt x="172984" y="1198144"/>
                  </a:lnTo>
                  <a:lnTo>
                    <a:pt x="154910" y="1239905"/>
                  </a:lnTo>
                  <a:lnTo>
                    <a:pt x="137763" y="1282146"/>
                  </a:lnTo>
                  <a:lnTo>
                    <a:pt x="121558" y="1324854"/>
                  </a:lnTo>
                  <a:lnTo>
                    <a:pt x="106305" y="1368016"/>
                  </a:lnTo>
                  <a:lnTo>
                    <a:pt x="92019" y="1411621"/>
                  </a:lnTo>
                  <a:lnTo>
                    <a:pt x="78712" y="1455654"/>
                  </a:lnTo>
                  <a:lnTo>
                    <a:pt x="66396" y="1500105"/>
                  </a:lnTo>
                  <a:lnTo>
                    <a:pt x="55084" y="1544959"/>
                  </a:lnTo>
                  <a:lnTo>
                    <a:pt x="44790" y="1590205"/>
                  </a:lnTo>
                  <a:lnTo>
                    <a:pt x="35525" y="1635829"/>
                  </a:lnTo>
                  <a:lnTo>
                    <a:pt x="27302" y="1681820"/>
                  </a:lnTo>
                  <a:lnTo>
                    <a:pt x="20135" y="1728165"/>
                  </a:lnTo>
                  <a:lnTo>
                    <a:pt x="14035" y="1774850"/>
                  </a:lnTo>
                  <a:lnTo>
                    <a:pt x="9016" y="1821864"/>
                  </a:lnTo>
                  <a:lnTo>
                    <a:pt x="5091" y="1869193"/>
                  </a:lnTo>
                  <a:lnTo>
                    <a:pt x="2271" y="1916826"/>
                  </a:lnTo>
                  <a:lnTo>
                    <a:pt x="569" y="1964749"/>
                  </a:lnTo>
                  <a:lnTo>
                    <a:pt x="0" y="2012950"/>
                  </a:lnTo>
                  <a:lnTo>
                    <a:pt x="569" y="2061150"/>
                  </a:lnTo>
                  <a:lnTo>
                    <a:pt x="2271" y="2109073"/>
                  </a:lnTo>
                  <a:lnTo>
                    <a:pt x="5091" y="2156706"/>
                  </a:lnTo>
                  <a:lnTo>
                    <a:pt x="9016" y="2204035"/>
                  </a:lnTo>
                  <a:lnTo>
                    <a:pt x="14035" y="2251049"/>
                  </a:lnTo>
                  <a:lnTo>
                    <a:pt x="20135" y="2297734"/>
                  </a:lnTo>
                  <a:lnTo>
                    <a:pt x="27302" y="2344079"/>
                  </a:lnTo>
                  <a:lnTo>
                    <a:pt x="35525" y="2390070"/>
                  </a:lnTo>
                  <a:lnTo>
                    <a:pt x="44790" y="2435694"/>
                  </a:lnTo>
                  <a:lnTo>
                    <a:pt x="55084" y="2480940"/>
                  </a:lnTo>
                  <a:lnTo>
                    <a:pt x="66396" y="2525794"/>
                  </a:lnTo>
                  <a:lnTo>
                    <a:pt x="78712" y="2570245"/>
                  </a:lnTo>
                  <a:lnTo>
                    <a:pt x="92019" y="2614278"/>
                  </a:lnTo>
                  <a:lnTo>
                    <a:pt x="106305" y="2657883"/>
                  </a:lnTo>
                  <a:lnTo>
                    <a:pt x="121558" y="2701045"/>
                  </a:lnTo>
                  <a:lnTo>
                    <a:pt x="137763" y="2743753"/>
                  </a:lnTo>
                  <a:lnTo>
                    <a:pt x="154910" y="2785994"/>
                  </a:lnTo>
                  <a:lnTo>
                    <a:pt x="172984" y="2827755"/>
                  </a:lnTo>
                  <a:lnTo>
                    <a:pt x="191974" y="2869024"/>
                  </a:lnTo>
                  <a:lnTo>
                    <a:pt x="211867" y="2909788"/>
                  </a:lnTo>
                  <a:lnTo>
                    <a:pt x="232649" y="2950034"/>
                  </a:lnTo>
                  <a:lnTo>
                    <a:pt x="254309" y="2989750"/>
                  </a:lnTo>
                  <a:lnTo>
                    <a:pt x="276833" y="3028923"/>
                  </a:lnTo>
                  <a:lnTo>
                    <a:pt x="300208" y="3067541"/>
                  </a:lnTo>
                  <a:lnTo>
                    <a:pt x="324423" y="3105591"/>
                  </a:lnTo>
                  <a:lnTo>
                    <a:pt x="349465" y="3143060"/>
                  </a:lnTo>
                  <a:lnTo>
                    <a:pt x="375319" y="3179935"/>
                  </a:lnTo>
                  <a:lnTo>
                    <a:pt x="401975" y="3216205"/>
                  </a:lnTo>
                  <a:lnTo>
                    <a:pt x="429419" y="3251857"/>
                  </a:lnTo>
                  <a:lnTo>
                    <a:pt x="457639" y="3286877"/>
                  </a:lnTo>
                  <a:lnTo>
                    <a:pt x="486621" y="3321253"/>
                  </a:lnTo>
                  <a:lnTo>
                    <a:pt x="516354" y="3354974"/>
                  </a:lnTo>
                  <a:lnTo>
                    <a:pt x="546824" y="3388025"/>
                  </a:lnTo>
                  <a:lnTo>
                    <a:pt x="578018" y="3420394"/>
                  </a:lnTo>
                  <a:lnTo>
                    <a:pt x="609925" y="3452070"/>
                  </a:lnTo>
                  <a:lnTo>
                    <a:pt x="642531" y="3483038"/>
                  </a:lnTo>
                  <a:lnTo>
                    <a:pt x="675823" y="3513287"/>
                  </a:lnTo>
                  <a:lnTo>
                    <a:pt x="709789" y="3542804"/>
                  </a:lnTo>
                  <a:lnTo>
                    <a:pt x="744417" y="3571577"/>
                  </a:lnTo>
                  <a:lnTo>
                    <a:pt x="779693" y="3599592"/>
                  </a:lnTo>
                  <a:lnTo>
                    <a:pt x="815604" y="3626837"/>
                  </a:lnTo>
                  <a:lnTo>
                    <a:pt x="852139" y="3653299"/>
                  </a:lnTo>
                  <a:lnTo>
                    <a:pt x="889284" y="3678967"/>
                  </a:lnTo>
                  <a:lnTo>
                    <a:pt x="927026" y="3703827"/>
                  </a:lnTo>
                  <a:lnTo>
                    <a:pt x="965354" y="3727866"/>
                  </a:lnTo>
                  <a:lnTo>
                    <a:pt x="1004253" y="3751072"/>
                  </a:lnTo>
                  <a:lnTo>
                    <a:pt x="1043713" y="3773433"/>
                  </a:lnTo>
                  <a:lnTo>
                    <a:pt x="1083718" y="3794936"/>
                  </a:lnTo>
                  <a:lnTo>
                    <a:pt x="1124258" y="3815568"/>
                  </a:lnTo>
                  <a:lnTo>
                    <a:pt x="1165320" y="3835316"/>
                  </a:lnTo>
                  <a:lnTo>
                    <a:pt x="1206890" y="3854168"/>
                  </a:lnTo>
                  <a:lnTo>
                    <a:pt x="1248956" y="3872112"/>
                  </a:lnTo>
                  <a:lnTo>
                    <a:pt x="1291505" y="3889134"/>
                  </a:lnTo>
                  <a:lnTo>
                    <a:pt x="1334525" y="3905222"/>
                  </a:lnTo>
                  <a:lnTo>
                    <a:pt x="1378002" y="3920364"/>
                  </a:lnTo>
                  <a:lnTo>
                    <a:pt x="1421925" y="3934547"/>
                  </a:lnTo>
                  <a:lnTo>
                    <a:pt x="1466280" y="3947758"/>
                  </a:lnTo>
                  <a:lnTo>
                    <a:pt x="1511055" y="3959984"/>
                  </a:lnTo>
                  <a:lnTo>
                    <a:pt x="1556237" y="3971214"/>
                  </a:lnTo>
                  <a:lnTo>
                    <a:pt x="1601813" y="3981434"/>
                  </a:lnTo>
                  <a:lnTo>
                    <a:pt x="1647770" y="3990632"/>
                  </a:lnTo>
                  <a:lnTo>
                    <a:pt x="1694097" y="3998794"/>
                  </a:lnTo>
                  <a:lnTo>
                    <a:pt x="1740780" y="4005910"/>
                  </a:lnTo>
                  <a:lnTo>
                    <a:pt x="1787806" y="4011965"/>
                  </a:lnTo>
                  <a:lnTo>
                    <a:pt x="1835163" y="4016948"/>
                  </a:lnTo>
                  <a:lnTo>
                    <a:pt x="1882838" y="4020845"/>
                  </a:lnTo>
                  <a:lnTo>
                    <a:pt x="1930818" y="4023645"/>
                  </a:lnTo>
                  <a:lnTo>
                    <a:pt x="1979091" y="4025334"/>
                  </a:lnTo>
                  <a:lnTo>
                    <a:pt x="2027643" y="4025900"/>
                  </a:lnTo>
                  <a:lnTo>
                    <a:pt x="2076196" y="4025334"/>
                  </a:lnTo>
                  <a:lnTo>
                    <a:pt x="2124469" y="4023645"/>
                  </a:lnTo>
                  <a:lnTo>
                    <a:pt x="2172449" y="4020845"/>
                  </a:lnTo>
                  <a:lnTo>
                    <a:pt x="2220124" y="4016948"/>
                  </a:lnTo>
                  <a:lnTo>
                    <a:pt x="2267481" y="4011965"/>
                  </a:lnTo>
                  <a:lnTo>
                    <a:pt x="2314507" y="4005910"/>
                  </a:lnTo>
                  <a:lnTo>
                    <a:pt x="2361190" y="3998794"/>
                  </a:lnTo>
                  <a:lnTo>
                    <a:pt x="2407516" y="3990632"/>
                  </a:lnTo>
                  <a:lnTo>
                    <a:pt x="2453474" y="3981434"/>
                  </a:lnTo>
                  <a:lnTo>
                    <a:pt x="2499050" y="3971214"/>
                  </a:lnTo>
                  <a:lnTo>
                    <a:pt x="2544232" y="3959984"/>
                  </a:lnTo>
                  <a:lnTo>
                    <a:pt x="2589007" y="3947758"/>
                  </a:lnTo>
                  <a:lnTo>
                    <a:pt x="2633362" y="3934547"/>
                  </a:lnTo>
                  <a:lnTo>
                    <a:pt x="2677284" y="3920364"/>
                  </a:lnTo>
                  <a:lnTo>
                    <a:pt x="2720762" y="3905222"/>
                  </a:lnTo>
                  <a:lnTo>
                    <a:pt x="2763782" y="3889134"/>
                  </a:lnTo>
                  <a:lnTo>
                    <a:pt x="2806331" y="3872112"/>
                  </a:lnTo>
                  <a:lnTo>
                    <a:pt x="2848397" y="3854168"/>
                  </a:lnTo>
                  <a:lnTo>
                    <a:pt x="2889967" y="3835316"/>
                  </a:lnTo>
                  <a:lnTo>
                    <a:pt x="2931028" y="3815568"/>
                  </a:lnTo>
                  <a:lnTo>
                    <a:pt x="2971568" y="3794936"/>
                  </a:lnTo>
                  <a:lnTo>
                    <a:pt x="3011574" y="3773433"/>
                  </a:lnTo>
                  <a:lnTo>
                    <a:pt x="3051033" y="3751072"/>
                  </a:lnTo>
                  <a:lnTo>
                    <a:pt x="3089933" y="3727866"/>
                  </a:lnTo>
                  <a:lnTo>
                    <a:pt x="3128261" y="3703827"/>
                  </a:lnTo>
                  <a:lnTo>
                    <a:pt x="3166003" y="3678967"/>
                  </a:lnTo>
                  <a:lnTo>
                    <a:pt x="3203148" y="3653299"/>
                  </a:lnTo>
                  <a:lnTo>
                    <a:pt x="3239683" y="3626837"/>
                  </a:lnTo>
                  <a:lnTo>
                    <a:pt x="3275594" y="3599592"/>
                  </a:lnTo>
                  <a:lnTo>
                    <a:pt x="3310870" y="3571577"/>
                  </a:lnTo>
                  <a:lnTo>
                    <a:pt x="3345498" y="3542804"/>
                  </a:lnTo>
                  <a:lnTo>
                    <a:pt x="3379464" y="3513287"/>
                  </a:lnTo>
                  <a:lnTo>
                    <a:pt x="3412756" y="3483038"/>
                  </a:lnTo>
                  <a:lnTo>
                    <a:pt x="3445362" y="3452070"/>
                  </a:lnTo>
                  <a:lnTo>
                    <a:pt x="3477269" y="3420394"/>
                  </a:lnTo>
                  <a:lnTo>
                    <a:pt x="3508463" y="3388025"/>
                  </a:lnTo>
                  <a:lnTo>
                    <a:pt x="3538933" y="3354974"/>
                  </a:lnTo>
                  <a:lnTo>
                    <a:pt x="3568666" y="3321253"/>
                  </a:lnTo>
                  <a:lnTo>
                    <a:pt x="3597648" y="3286877"/>
                  </a:lnTo>
                  <a:lnTo>
                    <a:pt x="3625868" y="3251857"/>
                  </a:lnTo>
                  <a:lnTo>
                    <a:pt x="3653312" y="3216205"/>
                  </a:lnTo>
                  <a:lnTo>
                    <a:pt x="3679967" y="3179935"/>
                  </a:lnTo>
                  <a:lnTo>
                    <a:pt x="3705822" y="3143060"/>
                  </a:lnTo>
                  <a:lnTo>
                    <a:pt x="3730863" y="3105591"/>
                  </a:lnTo>
                  <a:lnTo>
                    <a:pt x="3755078" y="3067541"/>
                  </a:lnTo>
                  <a:lnTo>
                    <a:pt x="3778454" y="3028923"/>
                  </a:lnTo>
                  <a:lnTo>
                    <a:pt x="3800978" y="2989750"/>
                  </a:lnTo>
                  <a:lnTo>
                    <a:pt x="3822638" y="2950034"/>
                  </a:lnTo>
                  <a:lnTo>
                    <a:pt x="3843420" y="2909788"/>
                  </a:lnTo>
                  <a:lnTo>
                    <a:pt x="3863312" y="2869024"/>
                  </a:lnTo>
                  <a:lnTo>
                    <a:pt x="3882302" y="2827755"/>
                  </a:lnTo>
                  <a:lnTo>
                    <a:pt x="3900377" y="2785994"/>
                  </a:lnTo>
                  <a:lnTo>
                    <a:pt x="3917523" y="2743753"/>
                  </a:lnTo>
                  <a:lnTo>
                    <a:pt x="3933729" y="2701045"/>
                  </a:lnTo>
                  <a:lnTo>
                    <a:pt x="3948982" y="2657883"/>
                  </a:lnTo>
                  <a:lnTo>
                    <a:pt x="3963268" y="2614278"/>
                  </a:lnTo>
                  <a:lnTo>
                    <a:pt x="3976575" y="2570245"/>
                  </a:lnTo>
                  <a:lnTo>
                    <a:pt x="3988891" y="2525794"/>
                  </a:lnTo>
                  <a:lnTo>
                    <a:pt x="4000202" y="2480940"/>
                  </a:lnTo>
                  <a:lnTo>
                    <a:pt x="4010497" y="2435694"/>
                  </a:lnTo>
                  <a:lnTo>
                    <a:pt x="4019762" y="2390070"/>
                  </a:lnTo>
                  <a:lnTo>
                    <a:pt x="4027984" y="2344079"/>
                  </a:lnTo>
                  <a:lnTo>
                    <a:pt x="4035152" y="2297734"/>
                  </a:lnTo>
                  <a:lnTo>
                    <a:pt x="4041251" y="2251049"/>
                  </a:lnTo>
                  <a:lnTo>
                    <a:pt x="4046270" y="2204035"/>
                  </a:lnTo>
                  <a:lnTo>
                    <a:pt x="4050196" y="2156706"/>
                  </a:lnTo>
                  <a:lnTo>
                    <a:pt x="4053016" y="2109073"/>
                  </a:lnTo>
                  <a:lnTo>
                    <a:pt x="4054717" y="2061150"/>
                  </a:lnTo>
                  <a:lnTo>
                    <a:pt x="4055287" y="2012950"/>
                  </a:lnTo>
                  <a:lnTo>
                    <a:pt x="4054717" y="1964749"/>
                  </a:lnTo>
                  <a:lnTo>
                    <a:pt x="4053016" y="1916826"/>
                  </a:lnTo>
                  <a:lnTo>
                    <a:pt x="4050196" y="1869193"/>
                  </a:lnTo>
                  <a:lnTo>
                    <a:pt x="4046270" y="1821864"/>
                  </a:lnTo>
                  <a:lnTo>
                    <a:pt x="4041251" y="1774850"/>
                  </a:lnTo>
                  <a:lnTo>
                    <a:pt x="4035152" y="1728165"/>
                  </a:lnTo>
                  <a:lnTo>
                    <a:pt x="4027984" y="1681820"/>
                  </a:lnTo>
                  <a:lnTo>
                    <a:pt x="4019762" y="1635829"/>
                  </a:lnTo>
                  <a:lnTo>
                    <a:pt x="4010497" y="1590205"/>
                  </a:lnTo>
                  <a:lnTo>
                    <a:pt x="4000202" y="1544959"/>
                  </a:lnTo>
                  <a:lnTo>
                    <a:pt x="3988891" y="1500105"/>
                  </a:lnTo>
                  <a:lnTo>
                    <a:pt x="3976575" y="1455654"/>
                  </a:lnTo>
                  <a:lnTo>
                    <a:pt x="3963268" y="1411621"/>
                  </a:lnTo>
                  <a:lnTo>
                    <a:pt x="3948982" y="1368016"/>
                  </a:lnTo>
                  <a:lnTo>
                    <a:pt x="3933729" y="1324854"/>
                  </a:lnTo>
                  <a:lnTo>
                    <a:pt x="3917523" y="1282146"/>
                  </a:lnTo>
                  <a:lnTo>
                    <a:pt x="3900377" y="1239905"/>
                  </a:lnTo>
                  <a:lnTo>
                    <a:pt x="3882302" y="1198144"/>
                  </a:lnTo>
                  <a:lnTo>
                    <a:pt x="3863312" y="1156875"/>
                  </a:lnTo>
                  <a:lnTo>
                    <a:pt x="3843420" y="1116111"/>
                  </a:lnTo>
                  <a:lnTo>
                    <a:pt x="3822638" y="1075865"/>
                  </a:lnTo>
                  <a:lnTo>
                    <a:pt x="3800978" y="1036149"/>
                  </a:lnTo>
                  <a:lnTo>
                    <a:pt x="3778454" y="996976"/>
                  </a:lnTo>
                  <a:lnTo>
                    <a:pt x="3755078" y="958358"/>
                  </a:lnTo>
                  <a:lnTo>
                    <a:pt x="3730863" y="920308"/>
                  </a:lnTo>
                  <a:lnTo>
                    <a:pt x="3705822" y="882839"/>
                  </a:lnTo>
                  <a:lnTo>
                    <a:pt x="3679967" y="845964"/>
                  </a:lnTo>
                  <a:lnTo>
                    <a:pt x="3653312" y="809694"/>
                  </a:lnTo>
                  <a:lnTo>
                    <a:pt x="3625868" y="774042"/>
                  </a:lnTo>
                  <a:lnTo>
                    <a:pt x="3597648" y="739022"/>
                  </a:lnTo>
                  <a:lnTo>
                    <a:pt x="3568666" y="704646"/>
                  </a:lnTo>
                  <a:lnTo>
                    <a:pt x="3538933" y="670925"/>
                  </a:lnTo>
                  <a:lnTo>
                    <a:pt x="3508463" y="637874"/>
                  </a:lnTo>
                  <a:lnTo>
                    <a:pt x="3477269" y="605505"/>
                  </a:lnTo>
                  <a:lnTo>
                    <a:pt x="3445362" y="573829"/>
                  </a:lnTo>
                  <a:lnTo>
                    <a:pt x="3412756" y="542861"/>
                  </a:lnTo>
                  <a:lnTo>
                    <a:pt x="3379464" y="512612"/>
                  </a:lnTo>
                  <a:lnTo>
                    <a:pt x="3345498" y="483095"/>
                  </a:lnTo>
                  <a:lnTo>
                    <a:pt x="3310870" y="454322"/>
                  </a:lnTo>
                  <a:lnTo>
                    <a:pt x="3275594" y="426307"/>
                  </a:lnTo>
                  <a:lnTo>
                    <a:pt x="3239683" y="399062"/>
                  </a:lnTo>
                  <a:lnTo>
                    <a:pt x="3203148" y="372600"/>
                  </a:lnTo>
                  <a:lnTo>
                    <a:pt x="3166003" y="346932"/>
                  </a:lnTo>
                  <a:lnTo>
                    <a:pt x="3128261" y="322072"/>
                  </a:lnTo>
                  <a:lnTo>
                    <a:pt x="3089933" y="298033"/>
                  </a:lnTo>
                  <a:lnTo>
                    <a:pt x="3051033" y="274827"/>
                  </a:lnTo>
                  <a:lnTo>
                    <a:pt x="3011574" y="252466"/>
                  </a:lnTo>
                  <a:lnTo>
                    <a:pt x="2971568" y="230963"/>
                  </a:lnTo>
                  <a:lnTo>
                    <a:pt x="2931028" y="210331"/>
                  </a:lnTo>
                  <a:lnTo>
                    <a:pt x="2889967" y="190583"/>
                  </a:lnTo>
                  <a:lnTo>
                    <a:pt x="2848397" y="171731"/>
                  </a:lnTo>
                  <a:lnTo>
                    <a:pt x="2806331" y="153787"/>
                  </a:lnTo>
                  <a:lnTo>
                    <a:pt x="2763782" y="136765"/>
                  </a:lnTo>
                  <a:lnTo>
                    <a:pt x="2720762" y="120677"/>
                  </a:lnTo>
                  <a:lnTo>
                    <a:pt x="2677284" y="105535"/>
                  </a:lnTo>
                  <a:lnTo>
                    <a:pt x="2633362" y="91352"/>
                  </a:lnTo>
                  <a:lnTo>
                    <a:pt x="2589007" y="78141"/>
                  </a:lnTo>
                  <a:lnTo>
                    <a:pt x="2544232" y="65915"/>
                  </a:lnTo>
                  <a:lnTo>
                    <a:pt x="2499050" y="54685"/>
                  </a:lnTo>
                  <a:lnTo>
                    <a:pt x="2453474" y="44465"/>
                  </a:lnTo>
                  <a:lnTo>
                    <a:pt x="2407516" y="35267"/>
                  </a:lnTo>
                  <a:lnTo>
                    <a:pt x="2361190" y="27105"/>
                  </a:lnTo>
                  <a:lnTo>
                    <a:pt x="2314507" y="19989"/>
                  </a:lnTo>
                  <a:lnTo>
                    <a:pt x="2267481" y="13934"/>
                  </a:lnTo>
                  <a:lnTo>
                    <a:pt x="2220124" y="8951"/>
                  </a:lnTo>
                  <a:lnTo>
                    <a:pt x="2172449" y="5054"/>
                  </a:lnTo>
                  <a:lnTo>
                    <a:pt x="2124469" y="2254"/>
                  </a:lnTo>
                  <a:lnTo>
                    <a:pt x="2076196" y="565"/>
                  </a:lnTo>
                  <a:lnTo>
                    <a:pt x="2027643" y="0"/>
                  </a:lnTo>
                  <a:close/>
                </a:path>
              </a:pathLst>
            </a:custGeom>
            <a:solidFill>
              <a:srgbClr val="6248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230353" y="3082543"/>
              <a:ext cx="2783205" cy="637540"/>
            </a:xfrm>
            <a:custGeom>
              <a:avLst/>
              <a:gdLst/>
              <a:ahLst/>
              <a:cxnLst/>
              <a:rect l="l" t="t" r="r" b="b"/>
              <a:pathLst>
                <a:path w="2783204" h="637539">
                  <a:moveTo>
                    <a:pt x="518299" y="36118"/>
                  </a:moveTo>
                  <a:lnTo>
                    <a:pt x="0" y="36118"/>
                  </a:lnTo>
                  <a:lnTo>
                    <a:pt x="0" y="147878"/>
                  </a:lnTo>
                  <a:lnTo>
                    <a:pt x="190322" y="147878"/>
                  </a:lnTo>
                  <a:lnTo>
                    <a:pt x="190322" y="630478"/>
                  </a:lnTo>
                  <a:lnTo>
                    <a:pt x="327977" y="630478"/>
                  </a:lnTo>
                  <a:lnTo>
                    <a:pt x="327977" y="147878"/>
                  </a:lnTo>
                  <a:lnTo>
                    <a:pt x="518299" y="147878"/>
                  </a:lnTo>
                  <a:lnTo>
                    <a:pt x="518299" y="36118"/>
                  </a:lnTo>
                  <a:close/>
                </a:path>
                <a:path w="2783204" h="637539">
                  <a:moveTo>
                    <a:pt x="1050201" y="368782"/>
                  </a:moveTo>
                  <a:lnTo>
                    <a:pt x="1048651" y="335521"/>
                  </a:lnTo>
                  <a:lnTo>
                    <a:pt x="1044028" y="305384"/>
                  </a:lnTo>
                  <a:lnTo>
                    <a:pt x="1037145" y="281254"/>
                  </a:lnTo>
                  <a:lnTo>
                    <a:pt x="1036332" y="278371"/>
                  </a:lnTo>
                  <a:lnTo>
                    <a:pt x="1012088" y="233629"/>
                  </a:lnTo>
                  <a:lnTo>
                    <a:pt x="978319" y="200494"/>
                  </a:lnTo>
                  <a:lnTo>
                    <a:pt x="935824" y="178739"/>
                  </a:lnTo>
                  <a:lnTo>
                    <a:pt x="887183" y="167906"/>
                  </a:lnTo>
                  <a:lnTo>
                    <a:pt x="860717" y="166547"/>
                  </a:lnTo>
                  <a:lnTo>
                    <a:pt x="832192" y="168097"/>
                  </a:lnTo>
                  <a:lnTo>
                    <a:pt x="779945" y="180416"/>
                  </a:lnTo>
                  <a:lnTo>
                    <a:pt x="734593" y="204838"/>
                  </a:lnTo>
                  <a:lnTo>
                    <a:pt x="715429" y="221386"/>
                  </a:lnTo>
                  <a:lnTo>
                    <a:pt x="715429" y="12"/>
                  </a:lnTo>
                  <a:lnTo>
                    <a:pt x="582879" y="12"/>
                  </a:lnTo>
                  <a:lnTo>
                    <a:pt x="582879" y="630478"/>
                  </a:lnTo>
                  <a:lnTo>
                    <a:pt x="715429" y="630478"/>
                  </a:lnTo>
                  <a:lnTo>
                    <a:pt x="715429" y="404456"/>
                  </a:lnTo>
                  <a:lnTo>
                    <a:pt x="716305" y="384187"/>
                  </a:lnTo>
                  <a:lnTo>
                    <a:pt x="729449" y="334784"/>
                  </a:lnTo>
                  <a:lnTo>
                    <a:pt x="756678" y="301904"/>
                  </a:lnTo>
                  <a:lnTo>
                    <a:pt x="795185" y="284556"/>
                  </a:lnTo>
                  <a:lnTo>
                    <a:pt x="825030" y="281254"/>
                  </a:lnTo>
                  <a:lnTo>
                    <a:pt x="845870" y="282905"/>
                  </a:lnTo>
                  <a:lnTo>
                    <a:pt x="893432" y="307594"/>
                  </a:lnTo>
                  <a:lnTo>
                    <a:pt x="911593" y="341172"/>
                  </a:lnTo>
                  <a:lnTo>
                    <a:pt x="917651" y="389166"/>
                  </a:lnTo>
                  <a:lnTo>
                    <a:pt x="917651" y="630478"/>
                  </a:lnTo>
                  <a:lnTo>
                    <a:pt x="1050201" y="630478"/>
                  </a:lnTo>
                  <a:lnTo>
                    <a:pt x="1050201" y="368782"/>
                  </a:lnTo>
                  <a:close/>
                </a:path>
                <a:path w="2783204" h="637539">
                  <a:moveTo>
                    <a:pt x="1574457" y="369620"/>
                  </a:moveTo>
                  <a:lnTo>
                    <a:pt x="1573961" y="363067"/>
                  </a:lnTo>
                  <a:lnTo>
                    <a:pt x="1573885" y="361975"/>
                  </a:lnTo>
                  <a:lnTo>
                    <a:pt x="1570837" y="320827"/>
                  </a:lnTo>
                  <a:lnTo>
                    <a:pt x="1560004" y="278930"/>
                  </a:lnTo>
                  <a:lnTo>
                    <a:pt x="1541945" y="243928"/>
                  </a:lnTo>
                  <a:lnTo>
                    <a:pt x="1484858" y="194284"/>
                  </a:lnTo>
                  <a:lnTo>
                    <a:pt x="1447203" y="178879"/>
                  </a:lnTo>
                  <a:lnTo>
                    <a:pt x="1403718" y="169633"/>
                  </a:lnTo>
                  <a:lnTo>
                    <a:pt x="1354378" y="166547"/>
                  </a:lnTo>
                  <a:lnTo>
                    <a:pt x="1327289" y="167462"/>
                  </a:lnTo>
                  <a:lnTo>
                    <a:pt x="1273771" y="174675"/>
                  </a:lnTo>
                  <a:lnTo>
                    <a:pt x="1221930" y="188963"/>
                  </a:lnTo>
                  <a:lnTo>
                    <a:pt x="1176896" y="209359"/>
                  </a:lnTo>
                  <a:lnTo>
                    <a:pt x="1157262" y="221767"/>
                  </a:lnTo>
                  <a:lnTo>
                    <a:pt x="1204849" y="314388"/>
                  </a:lnTo>
                  <a:lnTo>
                    <a:pt x="1217828" y="305130"/>
                  </a:lnTo>
                  <a:lnTo>
                    <a:pt x="1232128" y="296875"/>
                  </a:lnTo>
                  <a:lnTo>
                    <a:pt x="1282446" y="278371"/>
                  </a:lnTo>
                  <a:lnTo>
                    <a:pt x="1336548" y="271919"/>
                  </a:lnTo>
                  <a:lnTo>
                    <a:pt x="1361579" y="273418"/>
                  </a:lnTo>
                  <a:lnTo>
                    <a:pt x="1401305" y="285305"/>
                  </a:lnTo>
                  <a:lnTo>
                    <a:pt x="1435417" y="324180"/>
                  </a:lnTo>
                  <a:lnTo>
                    <a:pt x="1441907" y="361975"/>
                  </a:lnTo>
                  <a:lnTo>
                    <a:pt x="1441907" y="439293"/>
                  </a:lnTo>
                  <a:lnTo>
                    <a:pt x="1441907" y="486029"/>
                  </a:lnTo>
                  <a:lnTo>
                    <a:pt x="1415923" y="523544"/>
                  </a:lnTo>
                  <a:lnTo>
                    <a:pt x="1375625" y="544144"/>
                  </a:lnTo>
                  <a:lnTo>
                    <a:pt x="1359662" y="547204"/>
                  </a:lnTo>
                  <a:lnTo>
                    <a:pt x="1358214" y="547204"/>
                  </a:lnTo>
                  <a:lnTo>
                    <a:pt x="1344193" y="548055"/>
                  </a:lnTo>
                  <a:lnTo>
                    <a:pt x="1329080" y="547204"/>
                  </a:lnTo>
                  <a:lnTo>
                    <a:pt x="1328102" y="547204"/>
                  </a:lnTo>
                  <a:lnTo>
                    <a:pt x="1313065" y="544347"/>
                  </a:lnTo>
                  <a:lnTo>
                    <a:pt x="1274406" y="515670"/>
                  </a:lnTo>
                  <a:lnTo>
                    <a:pt x="1269415" y="492823"/>
                  </a:lnTo>
                  <a:lnTo>
                    <a:pt x="1270495" y="481838"/>
                  </a:lnTo>
                  <a:lnTo>
                    <a:pt x="1297368" y="447903"/>
                  </a:lnTo>
                  <a:lnTo>
                    <a:pt x="1350987" y="439293"/>
                  </a:lnTo>
                  <a:lnTo>
                    <a:pt x="1441907" y="439293"/>
                  </a:lnTo>
                  <a:lnTo>
                    <a:pt x="1441907" y="361975"/>
                  </a:lnTo>
                  <a:lnTo>
                    <a:pt x="1336548" y="361975"/>
                  </a:lnTo>
                  <a:lnTo>
                    <a:pt x="1303350" y="363067"/>
                  </a:lnTo>
                  <a:lnTo>
                    <a:pt x="1246847" y="371779"/>
                  </a:lnTo>
                  <a:lnTo>
                    <a:pt x="1203325" y="388937"/>
                  </a:lnTo>
                  <a:lnTo>
                    <a:pt x="1171663" y="412940"/>
                  </a:lnTo>
                  <a:lnTo>
                    <a:pt x="1145260" y="460540"/>
                  </a:lnTo>
                  <a:lnTo>
                    <a:pt x="1140269" y="498779"/>
                  </a:lnTo>
                  <a:lnTo>
                    <a:pt x="1141539" y="517855"/>
                  </a:lnTo>
                  <a:lnTo>
                    <a:pt x="1160665" y="569302"/>
                  </a:lnTo>
                  <a:lnTo>
                    <a:pt x="1201280" y="609053"/>
                  </a:lnTo>
                  <a:lnTo>
                    <a:pt x="1239367" y="626999"/>
                  </a:lnTo>
                  <a:lnTo>
                    <a:pt x="1285240" y="636143"/>
                  </a:lnTo>
                  <a:lnTo>
                    <a:pt x="1311046" y="637273"/>
                  </a:lnTo>
                  <a:lnTo>
                    <a:pt x="1339824" y="635850"/>
                  </a:lnTo>
                  <a:lnTo>
                    <a:pt x="1389113" y="624382"/>
                  </a:lnTo>
                  <a:lnTo>
                    <a:pt x="1427251" y="601535"/>
                  </a:lnTo>
                  <a:lnTo>
                    <a:pt x="1450403" y="572922"/>
                  </a:lnTo>
                  <a:lnTo>
                    <a:pt x="1450403" y="630478"/>
                  </a:lnTo>
                  <a:lnTo>
                    <a:pt x="1574457" y="630478"/>
                  </a:lnTo>
                  <a:lnTo>
                    <a:pt x="1574457" y="439293"/>
                  </a:lnTo>
                  <a:lnTo>
                    <a:pt x="1574457" y="369620"/>
                  </a:lnTo>
                  <a:close/>
                </a:path>
                <a:path w="2783204" h="637539">
                  <a:moveTo>
                    <a:pt x="2161578" y="368782"/>
                  </a:moveTo>
                  <a:lnTo>
                    <a:pt x="2160028" y="335521"/>
                  </a:lnTo>
                  <a:lnTo>
                    <a:pt x="2155406" y="305384"/>
                  </a:lnTo>
                  <a:lnTo>
                    <a:pt x="2148522" y="281254"/>
                  </a:lnTo>
                  <a:lnTo>
                    <a:pt x="2147709" y="278371"/>
                  </a:lnTo>
                  <a:lnTo>
                    <a:pt x="2123465" y="233629"/>
                  </a:lnTo>
                  <a:lnTo>
                    <a:pt x="2089696" y="200494"/>
                  </a:lnTo>
                  <a:lnTo>
                    <a:pt x="2047201" y="178739"/>
                  </a:lnTo>
                  <a:lnTo>
                    <a:pt x="1998560" y="167906"/>
                  </a:lnTo>
                  <a:lnTo>
                    <a:pt x="1972094" y="166547"/>
                  </a:lnTo>
                  <a:lnTo>
                    <a:pt x="1943569" y="168097"/>
                  </a:lnTo>
                  <a:lnTo>
                    <a:pt x="1891322" y="180416"/>
                  </a:lnTo>
                  <a:lnTo>
                    <a:pt x="1845970" y="204838"/>
                  </a:lnTo>
                  <a:lnTo>
                    <a:pt x="1820862" y="228307"/>
                  </a:lnTo>
                  <a:lnTo>
                    <a:pt x="1820862" y="173342"/>
                  </a:lnTo>
                  <a:lnTo>
                    <a:pt x="1694256" y="173342"/>
                  </a:lnTo>
                  <a:lnTo>
                    <a:pt x="1694256" y="630478"/>
                  </a:lnTo>
                  <a:lnTo>
                    <a:pt x="1826806" y="630478"/>
                  </a:lnTo>
                  <a:lnTo>
                    <a:pt x="1826806" y="404456"/>
                  </a:lnTo>
                  <a:lnTo>
                    <a:pt x="1827682" y="384187"/>
                  </a:lnTo>
                  <a:lnTo>
                    <a:pt x="1840826" y="334784"/>
                  </a:lnTo>
                  <a:lnTo>
                    <a:pt x="1868055" y="301904"/>
                  </a:lnTo>
                  <a:lnTo>
                    <a:pt x="1906562" y="284556"/>
                  </a:lnTo>
                  <a:lnTo>
                    <a:pt x="1936407" y="281254"/>
                  </a:lnTo>
                  <a:lnTo>
                    <a:pt x="1957247" y="282905"/>
                  </a:lnTo>
                  <a:lnTo>
                    <a:pt x="2004809" y="307594"/>
                  </a:lnTo>
                  <a:lnTo>
                    <a:pt x="2022970" y="341172"/>
                  </a:lnTo>
                  <a:lnTo>
                    <a:pt x="2029028" y="389166"/>
                  </a:lnTo>
                  <a:lnTo>
                    <a:pt x="2029028" y="630478"/>
                  </a:lnTo>
                  <a:lnTo>
                    <a:pt x="2161578" y="630478"/>
                  </a:lnTo>
                  <a:lnTo>
                    <a:pt x="2161578" y="368782"/>
                  </a:lnTo>
                  <a:close/>
                </a:path>
                <a:path w="2783204" h="637539">
                  <a:moveTo>
                    <a:pt x="2782709" y="630478"/>
                  </a:moveTo>
                  <a:lnTo>
                    <a:pt x="2575306" y="366890"/>
                  </a:lnTo>
                  <a:lnTo>
                    <a:pt x="2606052" y="335635"/>
                  </a:lnTo>
                  <a:lnTo>
                    <a:pt x="2765704" y="173342"/>
                  </a:lnTo>
                  <a:lnTo>
                    <a:pt x="2607665" y="173342"/>
                  </a:lnTo>
                  <a:lnTo>
                    <a:pt x="2413939" y="357047"/>
                  </a:lnTo>
                  <a:lnTo>
                    <a:pt x="2413939" y="0"/>
                  </a:lnTo>
                  <a:lnTo>
                    <a:pt x="2281390" y="0"/>
                  </a:lnTo>
                  <a:lnTo>
                    <a:pt x="2281390" y="630478"/>
                  </a:lnTo>
                  <a:lnTo>
                    <a:pt x="2413939" y="630478"/>
                  </a:lnTo>
                  <a:lnTo>
                    <a:pt x="2413939" y="537019"/>
                  </a:lnTo>
                  <a:lnTo>
                    <a:pt x="2413939" y="514464"/>
                  </a:lnTo>
                  <a:lnTo>
                    <a:pt x="2477960" y="451510"/>
                  </a:lnTo>
                  <a:lnTo>
                    <a:pt x="2622105" y="630478"/>
                  </a:lnTo>
                  <a:lnTo>
                    <a:pt x="2782709" y="630478"/>
                  </a:lnTo>
                  <a:close/>
                </a:path>
              </a:pathLst>
            </a:custGeom>
            <a:solidFill>
              <a:srgbClr val="EF8D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6775412" y="4164012"/>
              <a:ext cx="1614170" cy="601980"/>
            </a:xfrm>
            <a:custGeom>
              <a:avLst/>
              <a:gdLst/>
              <a:ahLst/>
              <a:cxnLst/>
              <a:rect l="l" t="t" r="r" b="b"/>
              <a:pathLst>
                <a:path w="1614170" h="601979">
                  <a:moveTo>
                    <a:pt x="599020" y="0"/>
                  </a:moveTo>
                  <a:lnTo>
                    <a:pt x="463918" y="0"/>
                  </a:lnTo>
                  <a:lnTo>
                    <a:pt x="304698" y="264033"/>
                  </a:lnTo>
                  <a:lnTo>
                    <a:pt x="146151" y="0"/>
                  </a:lnTo>
                  <a:lnTo>
                    <a:pt x="0" y="0"/>
                  </a:lnTo>
                  <a:lnTo>
                    <a:pt x="230263" y="382778"/>
                  </a:lnTo>
                  <a:lnTo>
                    <a:pt x="230263" y="594779"/>
                  </a:lnTo>
                  <a:lnTo>
                    <a:pt x="367919" y="594779"/>
                  </a:lnTo>
                  <a:lnTo>
                    <a:pt x="367919" y="435038"/>
                  </a:lnTo>
                  <a:lnTo>
                    <a:pt x="367919" y="384187"/>
                  </a:lnTo>
                  <a:lnTo>
                    <a:pt x="387413" y="351764"/>
                  </a:lnTo>
                  <a:lnTo>
                    <a:pt x="398145" y="333921"/>
                  </a:lnTo>
                  <a:lnTo>
                    <a:pt x="599020" y="0"/>
                  </a:lnTo>
                  <a:close/>
                </a:path>
                <a:path w="1614170" h="601979">
                  <a:moveTo>
                    <a:pt x="1064653" y="366217"/>
                  </a:moveTo>
                  <a:lnTo>
                    <a:pt x="1062647" y="332790"/>
                  </a:lnTo>
                  <a:lnTo>
                    <a:pt x="1062634" y="332447"/>
                  </a:lnTo>
                  <a:lnTo>
                    <a:pt x="1056678" y="301332"/>
                  </a:lnTo>
                  <a:lnTo>
                    <a:pt x="1056576" y="300799"/>
                  </a:lnTo>
                  <a:lnTo>
                    <a:pt x="1046480" y="271272"/>
                  </a:lnTo>
                  <a:lnTo>
                    <a:pt x="1032357" y="243852"/>
                  </a:lnTo>
                  <a:lnTo>
                    <a:pt x="1029347" y="239623"/>
                  </a:lnTo>
                  <a:lnTo>
                    <a:pt x="1014666" y="218935"/>
                  </a:lnTo>
                  <a:lnTo>
                    <a:pt x="994003" y="196926"/>
                  </a:lnTo>
                  <a:lnTo>
                    <a:pt x="970102" y="177533"/>
                  </a:lnTo>
                  <a:lnTo>
                    <a:pt x="943152" y="161010"/>
                  </a:lnTo>
                  <a:lnTo>
                    <a:pt x="930402" y="155308"/>
                  </a:lnTo>
                  <a:lnTo>
                    <a:pt x="930402" y="366217"/>
                  </a:lnTo>
                  <a:lnTo>
                    <a:pt x="929436" y="385102"/>
                  </a:lnTo>
                  <a:lnTo>
                    <a:pt x="915111" y="433768"/>
                  </a:lnTo>
                  <a:lnTo>
                    <a:pt x="885939" y="469061"/>
                  </a:lnTo>
                  <a:lnTo>
                    <a:pt x="845426" y="489000"/>
                  </a:lnTo>
                  <a:lnTo>
                    <a:pt x="813993" y="492823"/>
                  </a:lnTo>
                  <a:lnTo>
                    <a:pt x="797839" y="491871"/>
                  </a:lnTo>
                  <a:lnTo>
                    <a:pt x="754519" y="477520"/>
                  </a:lnTo>
                  <a:lnTo>
                    <a:pt x="720979" y="447192"/>
                  </a:lnTo>
                  <a:lnTo>
                    <a:pt x="700671" y="402653"/>
                  </a:lnTo>
                  <a:lnTo>
                    <a:pt x="696747" y="366217"/>
                  </a:lnTo>
                  <a:lnTo>
                    <a:pt x="697725" y="347002"/>
                  </a:lnTo>
                  <a:lnTo>
                    <a:pt x="712457" y="298246"/>
                  </a:lnTo>
                  <a:lnTo>
                    <a:pt x="742010" y="263359"/>
                  </a:lnTo>
                  <a:lnTo>
                    <a:pt x="782548" y="243446"/>
                  </a:lnTo>
                  <a:lnTo>
                    <a:pt x="813993" y="239623"/>
                  </a:lnTo>
                  <a:lnTo>
                    <a:pt x="830135" y="240588"/>
                  </a:lnTo>
                  <a:lnTo>
                    <a:pt x="873480" y="254914"/>
                  </a:lnTo>
                  <a:lnTo>
                    <a:pt x="906767" y="285026"/>
                  </a:lnTo>
                  <a:lnTo>
                    <a:pt x="926579" y="329260"/>
                  </a:lnTo>
                  <a:lnTo>
                    <a:pt x="930402" y="366217"/>
                  </a:lnTo>
                  <a:lnTo>
                    <a:pt x="930402" y="155308"/>
                  </a:lnTo>
                  <a:lnTo>
                    <a:pt x="913726" y="147828"/>
                  </a:lnTo>
                  <a:lnTo>
                    <a:pt x="882383" y="138404"/>
                  </a:lnTo>
                  <a:lnTo>
                    <a:pt x="849147" y="132740"/>
                  </a:lnTo>
                  <a:lnTo>
                    <a:pt x="813993" y="130848"/>
                  </a:lnTo>
                  <a:lnTo>
                    <a:pt x="778484" y="132740"/>
                  </a:lnTo>
                  <a:lnTo>
                    <a:pt x="713701" y="147828"/>
                  </a:lnTo>
                  <a:lnTo>
                    <a:pt x="657644" y="177533"/>
                  </a:lnTo>
                  <a:lnTo>
                    <a:pt x="613029" y="219176"/>
                  </a:lnTo>
                  <a:lnTo>
                    <a:pt x="580885" y="271830"/>
                  </a:lnTo>
                  <a:lnTo>
                    <a:pt x="564591" y="332447"/>
                  </a:lnTo>
                  <a:lnTo>
                    <a:pt x="562483" y="366217"/>
                  </a:lnTo>
                  <a:lnTo>
                    <a:pt x="564527" y="399288"/>
                  </a:lnTo>
                  <a:lnTo>
                    <a:pt x="580885" y="459816"/>
                  </a:lnTo>
                  <a:lnTo>
                    <a:pt x="613029" y="512445"/>
                  </a:lnTo>
                  <a:lnTo>
                    <a:pt x="657644" y="554291"/>
                  </a:lnTo>
                  <a:lnTo>
                    <a:pt x="713701" y="584377"/>
                  </a:lnTo>
                  <a:lnTo>
                    <a:pt x="778484" y="599668"/>
                  </a:lnTo>
                  <a:lnTo>
                    <a:pt x="813993" y="601573"/>
                  </a:lnTo>
                  <a:lnTo>
                    <a:pt x="849147" y="599668"/>
                  </a:lnTo>
                  <a:lnTo>
                    <a:pt x="913726" y="584377"/>
                  </a:lnTo>
                  <a:lnTo>
                    <a:pt x="970064" y="554291"/>
                  </a:lnTo>
                  <a:lnTo>
                    <a:pt x="1014666" y="512445"/>
                  </a:lnTo>
                  <a:lnTo>
                    <a:pt x="1028458" y="492823"/>
                  </a:lnTo>
                  <a:lnTo>
                    <a:pt x="1032357" y="487286"/>
                  </a:lnTo>
                  <a:lnTo>
                    <a:pt x="1046480" y="459816"/>
                  </a:lnTo>
                  <a:lnTo>
                    <a:pt x="1056576" y="430479"/>
                  </a:lnTo>
                  <a:lnTo>
                    <a:pt x="1062634" y="399288"/>
                  </a:lnTo>
                  <a:lnTo>
                    <a:pt x="1064653" y="366217"/>
                  </a:lnTo>
                  <a:close/>
                </a:path>
                <a:path w="1614170" h="601979">
                  <a:moveTo>
                    <a:pt x="1613547" y="137642"/>
                  </a:moveTo>
                  <a:lnTo>
                    <a:pt x="1481010" y="137642"/>
                  </a:lnTo>
                  <a:lnTo>
                    <a:pt x="1481010" y="363664"/>
                  </a:lnTo>
                  <a:lnTo>
                    <a:pt x="1480146" y="383616"/>
                  </a:lnTo>
                  <a:lnTo>
                    <a:pt x="1467396" y="432917"/>
                  </a:lnTo>
                  <a:lnTo>
                    <a:pt x="1441272" y="466217"/>
                  </a:lnTo>
                  <a:lnTo>
                    <a:pt x="1404518" y="483577"/>
                  </a:lnTo>
                  <a:lnTo>
                    <a:pt x="1375638" y="486867"/>
                  </a:lnTo>
                  <a:lnTo>
                    <a:pt x="1354785" y="485203"/>
                  </a:lnTo>
                  <a:lnTo>
                    <a:pt x="1307363" y="460222"/>
                  </a:lnTo>
                  <a:lnTo>
                    <a:pt x="1289075" y="425805"/>
                  </a:lnTo>
                  <a:lnTo>
                    <a:pt x="1283030" y="376415"/>
                  </a:lnTo>
                  <a:lnTo>
                    <a:pt x="1283030" y="137642"/>
                  </a:lnTo>
                  <a:lnTo>
                    <a:pt x="1150467" y="137642"/>
                  </a:lnTo>
                  <a:lnTo>
                    <a:pt x="1150467" y="395947"/>
                  </a:lnTo>
                  <a:lnTo>
                    <a:pt x="1152004" y="429653"/>
                  </a:lnTo>
                  <a:lnTo>
                    <a:pt x="1164323" y="487641"/>
                  </a:lnTo>
                  <a:lnTo>
                    <a:pt x="1188681" y="533209"/>
                  </a:lnTo>
                  <a:lnTo>
                    <a:pt x="1223302" y="566991"/>
                  </a:lnTo>
                  <a:lnTo>
                    <a:pt x="1267434" y="589165"/>
                  </a:lnTo>
                  <a:lnTo>
                    <a:pt x="1318196" y="600202"/>
                  </a:lnTo>
                  <a:lnTo>
                    <a:pt x="1345895" y="601573"/>
                  </a:lnTo>
                  <a:lnTo>
                    <a:pt x="1371727" y="600062"/>
                  </a:lnTo>
                  <a:lnTo>
                    <a:pt x="1420368" y="587959"/>
                  </a:lnTo>
                  <a:lnTo>
                    <a:pt x="1464132" y="563791"/>
                  </a:lnTo>
                  <a:lnTo>
                    <a:pt x="1487805" y="540524"/>
                  </a:lnTo>
                  <a:lnTo>
                    <a:pt x="1487805" y="594779"/>
                  </a:lnTo>
                  <a:lnTo>
                    <a:pt x="1613547" y="594779"/>
                  </a:lnTo>
                  <a:lnTo>
                    <a:pt x="1613547" y="469011"/>
                  </a:lnTo>
                  <a:lnTo>
                    <a:pt x="1613547" y="13764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yuoto vape</dc:title>
  <dcterms:created xsi:type="dcterms:W3CDTF">2025-07-21T04:19:29Z</dcterms:created>
  <dcterms:modified xsi:type="dcterms:W3CDTF">2025-07-21T04:19:29Z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2025-07-21T00:00:00Z</vt:filetime>
  </property>
  <property fmtid="{D5CDD505-2E9C-101B-9397-08002B2CF9AE}" pid="3" name="Creator">
    <vt:lpwstr>Adobe Illustrator CC 23.0 (Windows)</vt:lpwstr>
  </property>
  <property fmtid="{D5CDD505-2E9C-101B-9397-08002B2CF9AE}" pid="4" name="LastSaved">
    <vt:filetime>2025-07-21T00:00:00Z</vt:filetime>
  </property>
  <property fmtid="{D5CDD505-2E9C-101B-9397-08002B2CF9AE}" pid="5" name="Producer">
    <vt:lpwstr>3-Heights(TM) PDF Security Shell 4.8.25.2 (http://www.pdf-tools.com)</vt:lpwstr>
  </property>
</Properties>
</file>