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</p:sldIdLst>
  <p:sldSz cx="18288000" cy="10287000"/>
  <p:notesSz cx="6858000" cy="9144000"/>
  <p:embeddedFontLst>
    <p:embeddedFont>
      <p:font typeface="Tex Gyre Bonum Bold" charset="1" panose="00000800000000000000"/>
      <p:regular r:id="rId10"/>
    </p:embeddedFont>
    <p:embeddedFont>
      <p:font typeface="Tex Gyre Bonum" charset="1" panose="00000500000000000000"/>
      <p:regular r:id="rId1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fonts/font10.fntdata" Type="http://schemas.openxmlformats.org/officeDocument/2006/relationships/font"/><Relationship Id="rId11" Target="fonts/font11.fntdata" Type="http://schemas.openxmlformats.org/officeDocument/2006/relationships/font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2.png" Type="http://schemas.openxmlformats.org/officeDocument/2006/relationships/image"/><Relationship Id="rId4" Target="https://www.goldcoastatm.com/buy-or-lease-to-own.php" TargetMode="External" Type="http://schemas.openxmlformats.org/officeDocument/2006/relationships/hyperlink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jpeg" Type="http://schemas.openxmlformats.org/officeDocument/2006/relationships/image"/><Relationship Id="rId3" Target="../media/image2.png" Type="http://schemas.openxmlformats.org/officeDocument/2006/relationships/image"/><Relationship Id="rId4" Target="../media/image4.jpe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.jpeg" Type="http://schemas.openxmlformats.org/officeDocument/2006/relationships/image"/><Relationship Id="rId3" Target="../media/image2.pn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6.jpeg" Type="http://schemas.openxmlformats.org/officeDocument/2006/relationships/image"/><Relationship Id="rId3" Target="../media/image2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D4CDD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8288000" cy="8460852"/>
            <a:chOff x="0" y="0"/>
            <a:chExt cx="2833290" cy="1310807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833290" cy="1310807"/>
            </a:xfrm>
            <a:custGeom>
              <a:avLst/>
              <a:gdLst/>
              <a:ahLst/>
              <a:cxnLst/>
              <a:rect r="r" b="b" t="t" l="l"/>
              <a:pathLst>
                <a:path h="1310807" w="2833290">
                  <a:moveTo>
                    <a:pt x="0" y="0"/>
                  </a:moveTo>
                  <a:lnTo>
                    <a:pt x="2833290" y="0"/>
                  </a:lnTo>
                  <a:lnTo>
                    <a:pt x="2833290" y="1310807"/>
                  </a:lnTo>
                  <a:lnTo>
                    <a:pt x="0" y="1310807"/>
                  </a:lnTo>
                  <a:close/>
                </a:path>
              </a:pathLst>
            </a:custGeom>
            <a:blipFill>
              <a:blip r:embed="rId2"/>
              <a:stretch>
                <a:fillRect l="0" t="-24615" r="0" b="-24615"/>
              </a:stretch>
            </a:blipFill>
          </p:spPr>
        </p:sp>
      </p:grpSp>
      <p:sp>
        <p:nvSpPr>
          <p:cNvPr name="Freeform 4" id="4"/>
          <p:cNvSpPr/>
          <p:nvPr/>
        </p:nvSpPr>
        <p:spPr>
          <a:xfrm flipH="false" flipV="false" rot="0">
            <a:off x="631161" y="290450"/>
            <a:ext cx="3109806" cy="547750"/>
          </a:xfrm>
          <a:custGeom>
            <a:avLst/>
            <a:gdLst/>
            <a:ahLst/>
            <a:cxnLst/>
            <a:rect r="r" b="b" t="t" l="l"/>
            <a:pathLst>
              <a:path h="547750" w="3109806">
                <a:moveTo>
                  <a:pt x="0" y="0"/>
                </a:moveTo>
                <a:lnTo>
                  <a:pt x="3109806" y="0"/>
                </a:lnTo>
                <a:lnTo>
                  <a:pt x="3109806" y="547750"/>
                </a:lnTo>
                <a:lnTo>
                  <a:pt x="0" y="54775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9139238" y="4652327"/>
            <a:ext cx="9525" cy="88709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279"/>
              </a:lnSpc>
            </a:pPr>
          </a:p>
        </p:txBody>
      </p:sp>
      <p:sp>
        <p:nvSpPr>
          <p:cNvPr name="TextBox 6" id="6"/>
          <p:cNvSpPr txBox="true"/>
          <p:nvPr/>
        </p:nvSpPr>
        <p:spPr>
          <a:xfrm rot="0">
            <a:off x="2357514" y="8559927"/>
            <a:ext cx="14177710" cy="143889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740"/>
              </a:lnSpc>
            </a:pPr>
            <a:r>
              <a:rPr lang="en-US" b="true" sz="4100" u="sng">
                <a:solidFill>
                  <a:srgbClr val="EF502E"/>
                </a:solidFill>
                <a:latin typeface="Tex Gyre Bonum Bold"/>
                <a:ea typeface="Tex Gyre Bonum Bold"/>
                <a:cs typeface="Tex Gyre Bonum Bold"/>
                <a:sym typeface="Tex Gyre Bonum Bold"/>
                <a:hlinkClick r:id="rId4" tooltip="https://www.goldcoastatm.com/buy-or-lease-to-own.php"/>
              </a:rPr>
              <a:t>ATM for Sale</a:t>
            </a:r>
          </a:p>
          <a:p>
            <a:pPr algn="ctr">
              <a:lnSpc>
                <a:spcPts val="5740"/>
              </a:lnSpc>
            </a:pPr>
          </a:p>
        </p:txBody>
      </p:sp>
      <p:sp>
        <p:nvSpPr>
          <p:cNvPr name="TextBox 7" id="7"/>
          <p:cNvSpPr txBox="true"/>
          <p:nvPr/>
        </p:nvSpPr>
        <p:spPr>
          <a:xfrm rot="0">
            <a:off x="2583603" y="9517495"/>
            <a:ext cx="12947736" cy="33972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800"/>
              </a:lnSpc>
            </a:pPr>
            <a:r>
              <a:rPr lang="en-US" sz="2000">
                <a:solidFill>
                  <a:srgbClr val="EF502E"/>
                </a:solidFill>
                <a:latin typeface="Tex Gyre Bonum"/>
                <a:ea typeface="Tex Gyre Bonum"/>
                <a:cs typeface="Tex Gyre Bonum"/>
                <a:sym typeface="Tex Gyre Bonum"/>
              </a:rPr>
              <a:t>Visit - https://www.goldcoastatm.com/buy-or-lease-to-own.php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D4CDD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8288000" cy="10287000"/>
            <a:chOff x="0" y="0"/>
            <a:chExt cx="6004323" cy="3377432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6004323" cy="3377431"/>
            </a:xfrm>
            <a:custGeom>
              <a:avLst/>
              <a:gdLst/>
              <a:ahLst/>
              <a:cxnLst/>
              <a:rect r="r" b="b" t="t" l="l"/>
              <a:pathLst>
                <a:path h="3377431" w="6004323">
                  <a:moveTo>
                    <a:pt x="0" y="0"/>
                  </a:moveTo>
                  <a:lnTo>
                    <a:pt x="6004323" y="0"/>
                  </a:lnTo>
                  <a:lnTo>
                    <a:pt x="6004323" y="3377431"/>
                  </a:lnTo>
                  <a:lnTo>
                    <a:pt x="0" y="3377431"/>
                  </a:lnTo>
                  <a:close/>
                </a:path>
              </a:pathLst>
            </a:custGeom>
            <a:blipFill>
              <a:blip r:embed="rId2">
                <a:alphaModFix amt="86000"/>
              </a:blip>
              <a:stretch>
                <a:fillRect l="-25091" t="0" r="-25091" b="0"/>
              </a:stretch>
            </a:blipFill>
          </p:spPr>
        </p:sp>
      </p:grpSp>
      <p:sp>
        <p:nvSpPr>
          <p:cNvPr name="Freeform 4" id="4"/>
          <p:cNvSpPr/>
          <p:nvPr/>
        </p:nvSpPr>
        <p:spPr>
          <a:xfrm flipH="false" flipV="false" rot="0">
            <a:off x="554771" y="566414"/>
            <a:ext cx="3109806" cy="547750"/>
          </a:xfrm>
          <a:custGeom>
            <a:avLst/>
            <a:gdLst/>
            <a:ahLst/>
            <a:cxnLst/>
            <a:rect r="r" b="b" t="t" l="l"/>
            <a:pathLst>
              <a:path h="547750" w="3109806">
                <a:moveTo>
                  <a:pt x="0" y="0"/>
                </a:moveTo>
                <a:lnTo>
                  <a:pt x="3109806" y="0"/>
                </a:lnTo>
                <a:lnTo>
                  <a:pt x="3109806" y="547750"/>
                </a:lnTo>
                <a:lnTo>
                  <a:pt x="0" y="54775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7166346" y="2468033"/>
            <a:ext cx="3079009" cy="7809442"/>
          </a:xfrm>
          <a:custGeom>
            <a:avLst/>
            <a:gdLst/>
            <a:ahLst/>
            <a:cxnLst/>
            <a:rect r="r" b="b" t="t" l="l"/>
            <a:pathLst>
              <a:path h="7809442" w="3079009">
                <a:moveTo>
                  <a:pt x="0" y="0"/>
                </a:moveTo>
                <a:lnTo>
                  <a:pt x="3079008" y="0"/>
                </a:lnTo>
                <a:lnTo>
                  <a:pt x="3079008" y="7809442"/>
                </a:lnTo>
                <a:lnTo>
                  <a:pt x="0" y="780944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83000"/>
            </a:blip>
            <a:stretch>
              <a:fillRect l="-22215" t="0" r="-22215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10917110" y="3584575"/>
            <a:ext cx="7332790" cy="306069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500"/>
              </a:lnSpc>
            </a:pPr>
            <a:r>
              <a:rPr lang="en-US" sz="2500">
                <a:solidFill>
                  <a:srgbClr val="EF502E"/>
                </a:solidFill>
                <a:latin typeface="Tex Gyre Bonum"/>
                <a:ea typeface="Tex Gyre Bonum"/>
                <a:cs typeface="Tex Gyre Bonum"/>
                <a:sym typeface="Tex Gyre Bonum"/>
              </a:rPr>
              <a:t>Gold Coast ATM provides convenient buy or lease-to-own options for ATM machines, ideal for businesses seeking extra income. Enjoy full support, professional installation, and dependable service without upfront investment. A smart solution for retail and high-traffic locations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D4CDD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8191172" cy="10287000"/>
            <a:chOff x="0" y="0"/>
            <a:chExt cx="4651938" cy="2630643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651938" cy="2630643"/>
            </a:xfrm>
            <a:custGeom>
              <a:avLst/>
              <a:gdLst/>
              <a:ahLst/>
              <a:cxnLst/>
              <a:rect r="r" b="b" t="t" l="l"/>
              <a:pathLst>
                <a:path h="2630643" w="4651938">
                  <a:moveTo>
                    <a:pt x="0" y="0"/>
                  </a:moveTo>
                  <a:lnTo>
                    <a:pt x="4651938" y="0"/>
                  </a:lnTo>
                  <a:lnTo>
                    <a:pt x="4651938" y="2630643"/>
                  </a:lnTo>
                  <a:lnTo>
                    <a:pt x="0" y="2630643"/>
                  </a:lnTo>
                  <a:close/>
                </a:path>
              </a:pathLst>
            </a:custGeom>
            <a:blipFill>
              <a:blip r:embed="rId2">
                <a:alphaModFix amt="95000"/>
              </a:blip>
              <a:stretch>
                <a:fillRect l="-25490" t="0" r="-25490" b="0"/>
              </a:stretch>
            </a:blipFill>
          </p:spPr>
        </p:sp>
      </p:grpSp>
      <p:sp>
        <p:nvSpPr>
          <p:cNvPr name="Freeform 4" id="4"/>
          <p:cNvSpPr/>
          <p:nvPr/>
        </p:nvSpPr>
        <p:spPr>
          <a:xfrm flipH="false" flipV="false" rot="0">
            <a:off x="838200" y="802450"/>
            <a:ext cx="3109806" cy="547750"/>
          </a:xfrm>
          <a:custGeom>
            <a:avLst/>
            <a:gdLst/>
            <a:ahLst/>
            <a:cxnLst/>
            <a:rect r="r" b="b" t="t" l="l"/>
            <a:pathLst>
              <a:path h="547750" w="3109806">
                <a:moveTo>
                  <a:pt x="0" y="0"/>
                </a:moveTo>
                <a:lnTo>
                  <a:pt x="3109806" y="0"/>
                </a:lnTo>
                <a:lnTo>
                  <a:pt x="3109806" y="547750"/>
                </a:lnTo>
                <a:lnTo>
                  <a:pt x="0" y="54775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9488297" y="5869747"/>
            <a:ext cx="8402094" cy="233489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080"/>
              </a:lnSpc>
            </a:pPr>
            <a:r>
              <a:rPr lang="en-US" sz="2200" b="true">
                <a:solidFill>
                  <a:srgbClr val="EF502E">
                    <a:alpha val="85882"/>
                  </a:srgbClr>
                </a:solidFill>
                <a:latin typeface="Tex Gyre Bonum Bold"/>
                <a:ea typeface="Tex Gyre Bonum Bold"/>
                <a:cs typeface="Tex Gyre Bonum Bold"/>
                <a:sym typeface="Tex Gyre Bonum Bold"/>
              </a:rPr>
              <a:t>Address - 2000 North Racine, Suite 2000, Chicago IL 60614 USA</a:t>
            </a:r>
          </a:p>
          <a:p>
            <a:pPr algn="ctr">
              <a:lnSpc>
                <a:spcPts val="3080"/>
              </a:lnSpc>
            </a:pPr>
            <a:r>
              <a:rPr lang="en-US" sz="2200" b="true">
                <a:solidFill>
                  <a:srgbClr val="EF502E">
                    <a:alpha val="85882"/>
                  </a:srgbClr>
                </a:solidFill>
                <a:latin typeface="Tex Gyre Bonum Bold"/>
                <a:ea typeface="Tex Gyre Bonum Bold"/>
                <a:cs typeface="Tex Gyre Bonum Bold"/>
                <a:sym typeface="Tex Gyre Bonum Bold"/>
              </a:rPr>
              <a:t>Call - 888.950.VISA (8472), 773 416 8526</a:t>
            </a:r>
          </a:p>
          <a:p>
            <a:pPr algn="ctr">
              <a:lnSpc>
                <a:spcPts val="3080"/>
              </a:lnSpc>
            </a:pPr>
            <a:r>
              <a:rPr lang="en-US" sz="2200" b="true">
                <a:solidFill>
                  <a:srgbClr val="EF502E">
                    <a:alpha val="85882"/>
                  </a:srgbClr>
                </a:solidFill>
                <a:latin typeface="Tex Gyre Bonum Bold"/>
                <a:ea typeface="Tex Gyre Bonum Bold"/>
                <a:cs typeface="Tex Gyre Bonum Bold"/>
                <a:sym typeface="Tex Gyre Bonum Bold"/>
              </a:rPr>
              <a:t>Mail - info@goldcoastatm.com</a:t>
            </a:r>
          </a:p>
          <a:p>
            <a:pPr algn="ctr">
              <a:lnSpc>
                <a:spcPts val="3080"/>
              </a:lnSpc>
              <a:spcBef>
                <a:spcPct val="0"/>
              </a:spcBef>
            </a:pPr>
            <a:r>
              <a:rPr lang="en-US" b="true" sz="2200">
                <a:solidFill>
                  <a:srgbClr val="EF502E">
                    <a:alpha val="85882"/>
                  </a:srgbClr>
                </a:solidFill>
                <a:latin typeface="Tex Gyre Bonum Bold"/>
                <a:ea typeface="Tex Gyre Bonum Bold"/>
                <a:cs typeface="Tex Gyre Bonum Bold"/>
                <a:sym typeface="Tex Gyre Bonum Bold"/>
              </a:rPr>
              <a:t>Website - https://www.goldcoastatm.com/buy-or-lease-to-own.php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D4CDD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455724" cy="8832397"/>
          </a:xfrm>
          <a:custGeom>
            <a:avLst/>
            <a:gdLst/>
            <a:ahLst/>
            <a:cxnLst/>
            <a:rect r="r" b="b" t="t" l="l"/>
            <a:pathLst>
              <a:path h="8832397" w="18455724">
                <a:moveTo>
                  <a:pt x="0" y="0"/>
                </a:moveTo>
                <a:lnTo>
                  <a:pt x="18455724" y="0"/>
                </a:lnTo>
                <a:lnTo>
                  <a:pt x="18455724" y="8832397"/>
                </a:lnTo>
                <a:lnTo>
                  <a:pt x="0" y="883239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26722" r="0" b="-71594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028700" y="754825"/>
            <a:ext cx="3109806" cy="547750"/>
          </a:xfrm>
          <a:custGeom>
            <a:avLst/>
            <a:gdLst/>
            <a:ahLst/>
            <a:cxnLst/>
            <a:rect r="r" b="b" t="t" l="l"/>
            <a:pathLst>
              <a:path h="547750" w="3109806">
                <a:moveTo>
                  <a:pt x="0" y="0"/>
                </a:moveTo>
                <a:lnTo>
                  <a:pt x="3109806" y="0"/>
                </a:lnTo>
                <a:lnTo>
                  <a:pt x="3109806" y="547750"/>
                </a:lnTo>
                <a:lnTo>
                  <a:pt x="0" y="54775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356293" y="8985242"/>
            <a:ext cx="16903007" cy="55512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134"/>
              </a:lnSpc>
              <a:spcBef>
                <a:spcPct val="0"/>
              </a:spcBef>
            </a:pPr>
            <a:r>
              <a:rPr lang="en-US" b="true" sz="3900">
                <a:solidFill>
                  <a:srgbClr val="EF502E"/>
                </a:solidFill>
                <a:latin typeface="Tex Gyre Bonum Bold"/>
                <a:ea typeface="Tex Gyre Bonum Bold"/>
                <a:cs typeface="Tex Gyre Bonum Bold"/>
                <a:sym typeface="Tex Gyre Bonum Bold"/>
              </a:rPr>
              <a:t>Thank You 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514350" y="9607046"/>
            <a:ext cx="17427024" cy="33972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800"/>
              </a:lnSpc>
            </a:pPr>
            <a:r>
              <a:rPr lang="en-US" sz="2000">
                <a:solidFill>
                  <a:srgbClr val="EF502E"/>
                </a:solidFill>
                <a:latin typeface="Tex Gyre Bonum"/>
                <a:ea typeface="Tex Gyre Bonum"/>
                <a:cs typeface="Tex Gyre Bonum"/>
                <a:sym typeface="Tex Gyre Bonum"/>
              </a:rPr>
              <a:t>Visit -https://www.goldcoastatm.com/buy-or-lease-to-own.php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DAGVC0zAQ1c</dc:identifier>
  <dcterms:modified xsi:type="dcterms:W3CDTF">2011-08-01T06:04:30Z</dcterms:modified>
  <cp:revision>1</cp:revision>
  <dc:title>ATM for Sale</dc:title>
</cp:coreProperties>
</file>