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Bricolage Grotesque Bold" charset="1" panose="020B0605040402000204"/>
      <p:regular r:id="rId10"/>
    </p:embeddedFont>
    <p:embeddedFont>
      <p:font typeface="DM Sans" charset="1" panose="00000000000000000000"/>
      <p:regular r:id="rId11"/>
    </p:embeddedFont>
    <p:embeddedFont>
      <p:font typeface="DM Sans Bold" charset="1" panose="00000000000000000000"/>
      <p:regular r:id="rId12"/>
    </p:embeddedFont>
    <p:embeddedFont>
      <p:font typeface="Poppins Bold" charset="1" panose="00000800000000000000"/>
      <p:regular r:id="rId13"/>
    </p:embeddedFont>
    <p:embeddedFont>
      <p:font typeface="Poppins" charset="1" panose="000005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bba-bachelor-of-business-administrati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40950" y="8313867"/>
            <a:ext cx="6157467" cy="829818"/>
            <a:chOff x="0" y="0"/>
            <a:chExt cx="2143011" cy="2888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43011" cy="288805"/>
            </a:xfrm>
            <a:custGeom>
              <a:avLst/>
              <a:gdLst/>
              <a:ahLst/>
              <a:cxnLst/>
              <a:rect r="r" b="b" t="t" l="l"/>
              <a:pathLst>
                <a:path h="288805" w="2143011">
                  <a:moveTo>
                    <a:pt x="0" y="0"/>
                  </a:moveTo>
                  <a:lnTo>
                    <a:pt x="2143011" y="0"/>
                  </a:lnTo>
                  <a:lnTo>
                    <a:pt x="2143011" y="288805"/>
                  </a:lnTo>
                  <a:lnTo>
                    <a:pt x="0" y="288805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43011" cy="3269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5730533"/>
          </a:xfrm>
          <a:custGeom>
            <a:avLst/>
            <a:gdLst/>
            <a:ahLst/>
            <a:cxnLst/>
            <a:rect r="r" b="b" t="t" l="l"/>
            <a:pathLst>
              <a:path h="5730533" w="18288000">
                <a:moveTo>
                  <a:pt x="0" y="0"/>
                </a:moveTo>
                <a:lnTo>
                  <a:pt x="18288000" y="0"/>
                </a:lnTo>
                <a:lnTo>
                  <a:pt x="18288000" y="5730533"/>
                </a:lnTo>
                <a:lnTo>
                  <a:pt x="0" y="57305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4" t="-13174" r="-1621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26508" y="395908"/>
            <a:ext cx="632792" cy="632792"/>
          </a:xfrm>
          <a:custGeom>
            <a:avLst/>
            <a:gdLst/>
            <a:ahLst/>
            <a:cxnLst/>
            <a:rect r="r" b="b" t="t" l="l"/>
            <a:pathLst>
              <a:path h="632792" w="632792">
                <a:moveTo>
                  <a:pt x="0" y="0"/>
                </a:moveTo>
                <a:lnTo>
                  <a:pt x="632792" y="0"/>
                </a:lnTo>
                <a:lnTo>
                  <a:pt x="632792" y="632792"/>
                </a:lnTo>
                <a:lnTo>
                  <a:pt x="0" y="632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5730533"/>
            <a:ext cx="18288000" cy="4556467"/>
            <a:chOff x="0" y="0"/>
            <a:chExt cx="4816593" cy="120005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1200057"/>
            </a:xfrm>
            <a:custGeom>
              <a:avLst/>
              <a:gdLst/>
              <a:ahLst/>
              <a:cxnLst/>
              <a:rect r="r" b="b" t="t" l="l"/>
              <a:pathLst>
                <a:path h="12000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200057"/>
                  </a:lnTo>
                  <a:lnTo>
                    <a:pt x="0" y="1200057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12381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353325" y="5922069"/>
            <a:ext cx="8075712" cy="764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b="true" sz="4400" u="sng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  <a:hlinkClick r:id="rId4" tooltip="https://srmu.ac.in/program/bba-bachelor-of-business-administration"/>
              </a:rPr>
              <a:t>Best B.B.A.College in Lucknow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38183" y="9210675"/>
            <a:ext cx="9176891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Visit - https://srmu.ac.in/program/bba-bachelor-of-business-administration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12520" y="7289823"/>
            <a:ext cx="15557322" cy="130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Shri Ramswaroop Memorial University in Lucknow offers a three-year Bachelor of Business Administration (BBA) program designed to launch students into business management careers with a blend of foundational and specialized courses in marketing, finance, HR, and international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6430" y="-419309"/>
            <a:ext cx="18288000" cy="8244703"/>
          </a:xfrm>
          <a:custGeom>
            <a:avLst/>
            <a:gdLst/>
            <a:ahLst/>
            <a:cxnLst/>
            <a:rect r="r" b="b" t="t" l="l"/>
            <a:pathLst>
              <a:path h="8244703" w="18288000">
                <a:moveTo>
                  <a:pt x="0" y="0"/>
                </a:moveTo>
                <a:lnTo>
                  <a:pt x="18288000" y="0"/>
                </a:lnTo>
                <a:lnTo>
                  <a:pt x="18288000" y="8244703"/>
                </a:lnTo>
                <a:lnTo>
                  <a:pt x="0" y="82447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39" r="0" b="-4573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12304" y="235056"/>
            <a:ext cx="632792" cy="632792"/>
          </a:xfrm>
          <a:custGeom>
            <a:avLst/>
            <a:gdLst/>
            <a:ahLst/>
            <a:cxnLst/>
            <a:rect r="r" b="b" t="t" l="l"/>
            <a:pathLst>
              <a:path h="632792" w="632792">
                <a:moveTo>
                  <a:pt x="0" y="0"/>
                </a:moveTo>
                <a:lnTo>
                  <a:pt x="632792" y="0"/>
                </a:lnTo>
                <a:lnTo>
                  <a:pt x="632792" y="632792"/>
                </a:lnTo>
                <a:lnTo>
                  <a:pt x="0" y="632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7825394"/>
            <a:ext cx="18288000" cy="2461606"/>
            <a:chOff x="0" y="0"/>
            <a:chExt cx="4816593" cy="64832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648324"/>
            </a:xfrm>
            <a:custGeom>
              <a:avLst/>
              <a:gdLst/>
              <a:ahLst/>
              <a:cxnLst/>
              <a:rect r="r" b="b" t="t" l="l"/>
              <a:pathLst>
                <a:path h="64832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648324"/>
                  </a:lnTo>
                  <a:lnTo>
                    <a:pt x="0" y="648324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6864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01010" y="8237682"/>
            <a:ext cx="17085980" cy="1589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The program emphasizes practical learning through summer internships, live projects, case studies, presentations, and fieldwork to develop real-world managerial skills. Eligible candidates must have completed 10+2 with a minimum of 45% aggregate (40% for SC/ST), and students can choose from specializations like Business Analytics, Banking &amp; Fintech, Aviation, and Retail Management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4123" y="241517"/>
            <a:ext cx="787183" cy="787183"/>
          </a:xfrm>
          <a:custGeom>
            <a:avLst/>
            <a:gdLst/>
            <a:ahLst/>
            <a:cxnLst/>
            <a:rect r="r" b="b" t="t" l="l"/>
            <a:pathLst>
              <a:path h="787183" w="787183">
                <a:moveTo>
                  <a:pt x="0" y="0"/>
                </a:moveTo>
                <a:lnTo>
                  <a:pt x="787183" y="0"/>
                </a:lnTo>
                <a:lnTo>
                  <a:pt x="787183" y="787183"/>
                </a:lnTo>
                <a:lnTo>
                  <a:pt x="0" y="7871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264819"/>
            <a:ext cx="10518176" cy="2022181"/>
            <a:chOff x="0" y="0"/>
            <a:chExt cx="2770219" cy="5325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770219" cy="532591"/>
            </a:xfrm>
            <a:custGeom>
              <a:avLst/>
              <a:gdLst/>
              <a:ahLst/>
              <a:cxnLst/>
              <a:rect r="r" b="b" t="t" l="l"/>
              <a:pathLst>
                <a:path h="532591" w="2770219">
                  <a:moveTo>
                    <a:pt x="0" y="0"/>
                  </a:moveTo>
                  <a:lnTo>
                    <a:pt x="2770219" y="0"/>
                  </a:lnTo>
                  <a:lnTo>
                    <a:pt x="2770219" y="532591"/>
                  </a:lnTo>
                  <a:lnTo>
                    <a:pt x="0" y="532591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770219" cy="570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472511" y="1028700"/>
            <a:ext cx="15520559" cy="8565047"/>
            <a:chOff x="0" y="0"/>
            <a:chExt cx="4087719" cy="225581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87719" cy="2255815"/>
            </a:xfrm>
            <a:custGeom>
              <a:avLst/>
              <a:gdLst/>
              <a:ahLst/>
              <a:cxnLst/>
              <a:rect r="r" b="b" t="t" l="l"/>
              <a:pathLst>
                <a:path h="2255815" w="4087719">
                  <a:moveTo>
                    <a:pt x="0" y="0"/>
                  </a:moveTo>
                  <a:lnTo>
                    <a:pt x="4087719" y="0"/>
                  </a:lnTo>
                  <a:lnTo>
                    <a:pt x="4087719" y="2255815"/>
                  </a:lnTo>
                  <a:lnTo>
                    <a:pt x="0" y="2255815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087719" cy="22939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4553008" y="4548811"/>
            <a:ext cx="9181983" cy="2082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D9D9D9"/>
                </a:solidFill>
                <a:latin typeface="DM Sans Bold"/>
                <a:ea typeface="DM Sans Bold"/>
                <a:cs typeface="DM Sans Bold"/>
                <a:sym typeface="DM Sans Bold"/>
              </a:rPr>
              <a:t> Village - Hadauri, Post - Tindola, Lucknow-Deva Road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D9D9D9"/>
                </a:solidFill>
                <a:latin typeface="DM Sans Bold"/>
                <a:ea typeface="DM Sans Bold"/>
                <a:cs typeface="DM Sans Bold"/>
                <a:sym typeface="DM Sans Bold"/>
              </a:rPr>
              <a:t>Pin: 225003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D9D9D9"/>
                </a:solidFill>
                <a:latin typeface="DM Sans Bold"/>
                <a:ea typeface="DM Sans Bold"/>
                <a:cs typeface="DM Sans Bold"/>
                <a:sym typeface="DM Sans Bold"/>
              </a:rPr>
              <a:t>Phone: 18001026004, +91-9120007948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D9D9D9"/>
                </a:solidFill>
                <a:latin typeface="DM Sans Bold"/>
                <a:ea typeface="DM Sans Bold"/>
                <a:cs typeface="DM Sans Bold"/>
                <a:sym typeface="DM Sans Bold"/>
              </a:rPr>
              <a:t>Email: examination.cell@srmu.ac.in, admissions@srmu.ac.in</a:t>
            </a:r>
          </a:p>
          <a:p>
            <a:pPr algn="ctr">
              <a:lnSpc>
                <a:spcPts val="335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7622604" y="2108518"/>
            <a:ext cx="3042791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true">
                <a:solidFill>
                  <a:srgbClr val="D9D9D9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Contact Us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63552" y="7157146"/>
            <a:ext cx="13738477" cy="1308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D9D9D9"/>
                </a:solidFill>
                <a:latin typeface="DM Sans Bold"/>
                <a:ea typeface="DM Sans Bold"/>
                <a:cs typeface="DM Sans Bold"/>
                <a:sym typeface="DM Sans Bold"/>
              </a:rPr>
              <a:t>To know more details about the B.B.A. program, visit - https://srmu.ac.in/program/bba-bachelor-of-business-administration </a:t>
            </a:r>
          </a:p>
          <a:p>
            <a:pPr algn="ctr">
              <a:lnSpc>
                <a:spcPts val="35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4641799" y="3418511"/>
            <a:ext cx="9181983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true">
                <a:solidFill>
                  <a:srgbClr val="D9D9D9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Shri Ramswaroop Memorial University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336124"/>
            <a:ext cx="18288000" cy="1950876"/>
            <a:chOff x="0" y="0"/>
            <a:chExt cx="4816593" cy="5138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513811"/>
            </a:xfrm>
            <a:custGeom>
              <a:avLst/>
              <a:gdLst/>
              <a:ahLst/>
              <a:cxnLst/>
              <a:rect r="r" b="b" t="t" l="l"/>
              <a:pathLst>
                <a:path h="5138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513811"/>
                  </a:lnTo>
                  <a:lnTo>
                    <a:pt x="0" y="513811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5519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23933" y="4351"/>
            <a:ext cx="18511933" cy="1460575"/>
            <a:chOff x="0" y="0"/>
            <a:chExt cx="4875571" cy="3846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75571" cy="384678"/>
            </a:xfrm>
            <a:custGeom>
              <a:avLst/>
              <a:gdLst/>
              <a:ahLst/>
              <a:cxnLst/>
              <a:rect r="r" b="b" t="t" l="l"/>
              <a:pathLst>
                <a:path h="384678" w="4875571">
                  <a:moveTo>
                    <a:pt x="0" y="0"/>
                  </a:moveTo>
                  <a:lnTo>
                    <a:pt x="4875571" y="0"/>
                  </a:lnTo>
                  <a:lnTo>
                    <a:pt x="4875571" y="384678"/>
                  </a:lnTo>
                  <a:lnTo>
                    <a:pt x="0" y="384678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75571" cy="4227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712304" y="439115"/>
            <a:ext cx="632792" cy="632792"/>
          </a:xfrm>
          <a:custGeom>
            <a:avLst/>
            <a:gdLst/>
            <a:ahLst/>
            <a:cxnLst/>
            <a:rect r="r" b="b" t="t" l="l"/>
            <a:pathLst>
              <a:path h="632792" w="632792">
                <a:moveTo>
                  <a:pt x="0" y="0"/>
                </a:moveTo>
                <a:lnTo>
                  <a:pt x="632792" y="0"/>
                </a:lnTo>
                <a:lnTo>
                  <a:pt x="632792" y="632793"/>
                </a:lnTo>
                <a:lnTo>
                  <a:pt x="0" y="6327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800595" y="8479917"/>
            <a:ext cx="8686809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0"/>
              </a:lnSpc>
            </a:pPr>
            <a:r>
              <a:rPr lang="en-US" b="true" sz="45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36196" y="4744085"/>
            <a:ext cx="14821950" cy="684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042877" y="9441960"/>
            <a:ext cx="11754380" cy="325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Visit- https://srmu.ac.in/program/bba-bachelor-of-business-administration 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0" y="2068647"/>
            <a:ext cx="18288000" cy="5701152"/>
          </a:xfrm>
          <a:custGeom>
            <a:avLst/>
            <a:gdLst/>
            <a:ahLst/>
            <a:cxnLst/>
            <a:rect r="r" b="b" t="t" l="l"/>
            <a:pathLst>
              <a:path h="5701152" w="18288000">
                <a:moveTo>
                  <a:pt x="0" y="0"/>
                </a:moveTo>
                <a:lnTo>
                  <a:pt x="18288000" y="0"/>
                </a:lnTo>
                <a:lnTo>
                  <a:pt x="18288000" y="5701151"/>
                </a:lnTo>
                <a:lnTo>
                  <a:pt x="0" y="57011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7071" r="0" b="-17071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841818" y="368976"/>
            <a:ext cx="13778452" cy="530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Advance Your Career with SRMU’s Transformative Education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DAGkgtYq4h4</dc:identifier>
  <dcterms:modified xsi:type="dcterms:W3CDTF">2011-08-01T06:04:30Z</dcterms:modified>
  <cp:revision>1</cp:revision>
  <dc:title>Best B.B.A.College in Lucknow</dc:title>
</cp:coreProperties>
</file>