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Glacial Indifference Bold" charset="1" panose="00000800000000000000"/>
      <p:regular r:id="rId10"/>
    </p:embeddedFont>
    <p:embeddedFont>
      <p:font typeface="Glacial Indifference" charset="1" panose="00000000000000000000"/>
      <p:regular r:id="rId11"/>
    </p:embeddedFont>
    <p:embeddedFont>
      <p:font typeface="Times New Roman" charset="1" panose="02030502070405020303"/>
      <p:regular r:id="rId12"/>
    </p:embeddedFont>
    <p:embeddedFont>
      <p:font typeface="League Spartan" charset="1" panose="00000800000000000000"/>
      <p:regular r:id="rId13"/>
    </p:embeddedFont>
    <p:embeddedFont>
      <p:font typeface="Times New Roman Bold" charset="1" panose="02030802070405020303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https://www.goldcoastatm.com/nautilus-hyosung-atm-machines.php" TargetMode="External" Type="http://schemas.openxmlformats.org/officeDocument/2006/relationships/hyperlink"/><Relationship Id="rId5" Target="https://www.goldcoastatm.com/nautilus-hyosung-atm-machines.php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08E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3273" y="333996"/>
            <a:ext cx="2487410" cy="438123"/>
          </a:xfrm>
          <a:custGeom>
            <a:avLst/>
            <a:gdLst/>
            <a:ahLst/>
            <a:cxnLst/>
            <a:rect r="r" b="b" t="t" l="l"/>
            <a:pathLst>
              <a:path h="438123" w="2487410">
                <a:moveTo>
                  <a:pt x="0" y="0"/>
                </a:moveTo>
                <a:lnTo>
                  <a:pt x="2487410" y="0"/>
                </a:lnTo>
                <a:lnTo>
                  <a:pt x="2487410" y="438124"/>
                </a:lnTo>
                <a:lnTo>
                  <a:pt x="0" y="438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3273" y="1028700"/>
            <a:ext cx="10583991" cy="8784001"/>
          </a:xfrm>
          <a:custGeom>
            <a:avLst/>
            <a:gdLst/>
            <a:ahLst/>
            <a:cxnLst/>
            <a:rect r="r" b="b" t="t" l="l"/>
            <a:pathLst>
              <a:path h="8784001" w="10583991">
                <a:moveTo>
                  <a:pt x="0" y="0"/>
                </a:moveTo>
                <a:lnTo>
                  <a:pt x="10583991" y="0"/>
                </a:lnTo>
                <a:lnTo>
                  <a:pt x="10583991" y="8784001"/>
                </a:lnTo>
                <a:lnTo>
                  <a:pt x="0" y="87840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749" t="0" r="-2067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766500" y="3545853"/>
            <a:ext cx="5492800" cy="1597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b="true" sz="4600" u="sng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  <a:hlinkClick r:id="rId4" tooltip="https://www.goldcoastatm.com/nautilus-hyosung-atm-machines.php"/>
              </a:rPr>
              <a:t>Hyosung Halo Force </a:t>
            </a:r>
          </a:p>
          <a:p>
            <a:pPr algn="ctr">
              <a:lnSpc>
                <a:spcPts val="6440"/>
              </a:lnSpc>
            </a:pPr>
            <a:r>
              <a:rPr lang="en-US" b="true" sz="4600" u="sng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  <a:hlinkClick r:id="rId5" tooltip="https://www.goldcoastatm.com/nautilus-hyosung-atm-machines.php"/>
              </a:rPr>
              <a:t>ATM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328104" y="5958636"/>
            <a:ext cx="6744295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Sl</a:t>
            </a:r>
            <a:r>
              <a:rPr lang="en-US" sz="3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eek, Secure, intuitive, serviceable, modern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08E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44600" y="656538"/>
            <a:ext cx="2112918" cy="372162"/>
          </a:xfrm>
          <a:custGeom>
            <a:avLst/>
            <a:gdLst/>
            <a:ahLst/>
            <a:cxnLst/>
            <a:rect r="r" b="b" t="t" l="l"/>
            <a:pathLst>
              <a:path h="372162" w="2112918">
                <a:moveTo>
                  <a:pt x="0" y="0"/>
                </a:moveTo>
                <a:lnTo>
                  <a:pt x="2112918" y="0"/>
                </a:lnTo>
                <a:lnTo>
                  <a:pt x="2112918" y="372162"/>
                </a:lnTo>
                <a:lnTo>
                  <a:pt x="0" y="3721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60700"/>
            <a:ext cx="5517474" cy="9455399"/>
          </a:xfrm>
          <a:custGeom>
            <a:avLst/>
            <a:gdLst/>
            <a:ahLst/>
            <a:cxnLst/>
            <a:rect r="r" b="b" t="t" l="l"/>
            <a:pathLst>
              <a:path h="9455399" w="5517474">
                <a:moveTo>
                  <a:pt x="0" y="0"/>
                </a:moveTo>
                <a:lnTo>
                  <a:pt x="5517474" y="0"/>
                </a:lnTo>
                <a:lnTo>
                  <a:pt x="5517474" y="9455399"/>
                </a:lnTo>
                <a:lnTo>
                  <a:pt x="0" y="9455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1275" r="-5678" b="-6316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546174" y="370225"/>
            <a:ext cx="8737366" cy="7418849"/>
          </a:xfrm>
          <a:custGeom>
            <a:avLst/>
            <a:gdLst/>
            <a:ahLst/>
            <a:cxnLst/>
            <a:rect r="r" b="b" t="t" l="l"/>
            <a:pathLst>
              <a:path h="7418849" w="8737366">
                <a:moveTo>
                  <a:pt x="0" y="0"/>
                </a:moveTo>
                <a:lnTo>
                  <a:pt x="8737366" y="0"/>
                </a:lnTo>
                <a:lnTo>
                  <a:pt x="8737366" y="7418849"/>
                </a:lnTo>
                <a:lnTo>
                  <a:pt x="0" y="74188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8777" r="0" b="-1143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024393" y="8351155"/>
            <a:ext cx="9801524" cy="14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Nautilus Hyosung ATMs deliver sleek design, robust security, user-friendly interface, high reliability, and efficient cash management solutions.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DFB69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216" t="-11111" r="-434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754825"/>
            <a:ext cx="2434195" cy="428750"/>
          </a:xfrm>
          <a:custGeom>
            <a:avLst/>
            <a:gdLst/>
            <a:ahLst/>
            <a:cxnLst/>
            <a:rect r="r" b="b" t="t" l="l"/>
            <a:pathLst>
              <a:path h="428750" w="2434195">
                <a:moveTo>
                  <a:pt x="0" y="0"/>
                </a:moveTo>
                <a:lnTo>
                  <a:pt x="2434195" y="0"/>
                </a:lnTo>
                <a:lnTo>
                  <a:pt x="2434195" y="428750"/>
                </a:lnTo>
                <a:lnTo>
                  <a:pt x="0" y="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330780" y="4723130"/>
            <a:ext cx="4871495" cy="75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Address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918869" y="6003051"/>
            <a:ext cx="7245306" cy="2129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4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2000 North Racine, Suite 2000, Chicago IL 60614 USA</a:t>
            </a:r>
          </a:p>
          <a:p>
            <a:pPr algn="r">
              <a:lnSpc>
                <a:spcPts val="3359"/>
              </a:lnSpc>
            </a:pPr>
            <a:r>
              <a:rPr lang="en-US" sz="24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Call - 888.950.VISA (8472), 773 416 8526</a:t>
            </a:r>
          </a:p>
          <a:p>
            <a:pPr algn="r">
              <a:lnSpc>
                <a:spcPts val="3359"/>
              </a:lnSpc>
            </a:pPr>
            <a:r>
              <a:rPr lang="en-US" sz="24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Mail - info@goldcoastatm.com</a:t>
            </a:r>
          </a:p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Website - https://www.goldcoastatm.com/nautilus-hyosung-atm-machines.php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DFB69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88597" y="7061737"/>
            <a:ext cx="9340998" cy="3086100"/>
            <a:chOff x="0" y="0"/>
            <a:chExt cx="2460181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0181" cy="812800"/>
            </a:xfrm>
            <a:custGeom>
              <a:avLst/>
              <a:gdLst/>
              <a:ahLst/>
              <a:cxnLst/>
              <a:rect r="r" b="b" t="t" l="l"/>
              <a:pathLst>
                <a:path h="812800" w="2460181">
                  <a:moveTo>
                    <a:pt x="0" y="0"/>
                  </a:moveTo>
                  <a:lnTo>
                    <a:pt x="2460181" y="0"/>
                  </a:lnTo>
                  <a:lnTo>
                    <a:pt x="246018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F502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2460181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</a:blip>
            <a:stretch>
              <a:fillRect l="-1530" t="0" r="-13572" b="-4127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1028700"/>
            <a:ext cx="2103710" cy="370540"/>
          </a:xfrm>
          <a:custGeom>
            <a:avLst/>
            <a:gdLst/>
            <a:ahLst/>
            <a:cxnLst/>
            <a:rect r="r" b="b" t="t" l="l"/>
            <a:pathLst>
              <a:path h="370540" w="2103710">
                <a:moveTo>
                  <a:pt x="0" y="0"/>
                </a:moveTo>
                <a:lnTo>
                  <a:pt x="2103710" y="0"/>
                </a:lnTo>
                <a:lnTo>
                  <a:pt x="2103710" y="370540"/>
                </a:lnTo>
                <a:lnTo>
                  <a:pt x="0" y="37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151102" y="8509537"/>
            <a:ext cx="7985797" cy="836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 - https://www.goldcoastatm.com/nautilus-hyosung-atm-machines.php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28999" y="7485278"/>
            <a:ext cx="4813394" cy="721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DAGT67KaVWo</dc:identifier>
  <dcterms:modified xsi:type="dcterms:W3CDTF">2011-08-01T06:04:30Z</dcterms:modified>
  <cp:revision>1</cp:revision>
  <dc:title>Hyosung Halo Force ATM </dc:title>
</cp:coreProperties>
</file>