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Bricolage Grotesque Bold" charset="1" panose="020B0605040402000204"/>
      <p:regular r:id="rId10"/>
    </p:embeddedFont>
    <p:embeddedFont>
      <p:font typeface="Tenor Sans" charset="1" panose="02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tealogy.in/store/tealogy-cafe-vijay-nagar-indore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3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46112"/>
            <a:ext cx="18288000" cy="9811783"/>
            <a:chOff x="0" y="0"/>
            <a:chExt cx="2833290" cy="15201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520102"/>
            </a:xfrm>
            <a:custGeom>
              <a:avLst/>
              <a:gdLst/>
              <a:ahLst/>
              <a:cxnLst/>
              <a:rect r="r" b="b" t="t" l="l"/>
              <a:pathLst>
                <a:path h="152010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520102"/>
                  </a:lnTo>
                  <a:lnTo>
                    <a:pt x="0" y="1520102"/>
                  </a:lnTo>
                  <a:close/>
                </a:path>
              </a:pathLst>
            </a:custGeom>
            <a:blipFill>
              <a:blip r:embed="rId2"/>
              <a:stretch>
                <a:fillRect l="0" t="-74409" r="0" b="-7440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96653" y="65722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01163" y="8975665"/>
            <a:ext cx="7188845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 u="sng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  <a:hlinkClick r:id="rId4" tooltip="https://tealogy.in/store/tealogy-cafe-vijay-nagar-indore"/>
              </a:rPr>
              <a:t>Best Tea Shop in Indore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3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642941"/>
            <a:ext cx="18288000" cy="8106619"/>
            <a:chOff x="0" y="0"/>
            <a:chExt cx="7821307" cy="3466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21307" cy="3466993"/>
            </a:xfrm>
            <a:custGeom>
              <a:avLst/>
              <a:gdLst/>
              <a:ahLst/>
              <a:cxnLst/>
              <a:rect r="r" b="b" t="t" l="l"/>
              <a:pathLst>
                <a:path h="3466993" w="7821307">
                  <a:moveTo>
                    <a:pt x="0" y="0"/>
                  </a:moveTo>
                  <a:lnTo>
                    <a:pt x="7821307" y="0"/>
                  </a:lnTo>
                  <a:lnTo>
                    <a:pt x="7821307" y="3466993"/>
                  </a:lnTo>
                  <a:lnTo>
                    <a:pt x="0" y="3466993"/>
                  </a:lnTo>
                  <a:close/>
                </a:path>
              </a:pathLst>
            </a:custGeom>
            <a:blipFill>
              <a:blip r:embed="rId2"/>
              <a:stretch>
                <a:fillRect l="0" t="-13371" r="0" b="-1337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96653" y="65722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764658"/>
            <a:ext cx="15995776" cy="218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Tealogy Neo in Vijay Nagar is a vibrant tea café offering over 150 handcrafted beverages—from aromatic kulhad chai to iced drinks—and delectable snacks like garlic bread, mocktails, pizza, and shakes . Loved for its cheerful ambiance, free Wi‑Fi, live music and proactive service, it’s perfect for casual catch‑ups, work breaks, or solo time . With its fusion of traditional flavors and modern café vibe, Tealogy is an affordable, top‑rated destination for tea enthusiasts in Indore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3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004596"/>
          </a:xfrm>
          <a:custGeom>
            <a:avLst/>
            <a:gdLst/>
            <a:ahLst/>
            <a:cxnLst/>
            <a:rect r="r" b="b" t="t" l="l"/>
            <a:pathLst>
              <a:path h="8004596" w="18288000">
                <a:moveTo>
                  <a:pt x="0" y="0"/>
                </a:moveTo>
                <a:lnTo>
                  <a:pt x="18288000" y="0"/>
                </a:lnTo>
                <a:lnTo>
                  <a:pt x="18288000" y="8004596"/>
                </a:lnTo>
                <a:lnTo>
                  <a:pt x="0" y="8004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646" t="0" r="-119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6766" y="433598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4"/>
                </a:lnTo>
                <a:lnTo>
                  <a:pt x="0" y="768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76214" y="7681064"/>
            <a:ext cx="4944217" cy="580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303130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Contact Us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13852" y="8204303"/>
            <a:ext cx="10698914" cy="1672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Address - Ground Floor, Plot No. 218, Scheme No 78 - III, Scheme Number 78, Vijay Nagar, Part II, Scheme 78, Vijay Nagar, Indore, Madhya Pradesh 452010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Visit -  https://tealogy.in/store/tealogy-cafe-vijay-nagar-indore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3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666108"/>
          </a:xfrm>
          <a:custGeom>
            <a:avLst/>
            <a:gdLst/>
            <a:ahLst/>
            <a:cxnLst/>
            <a:rect r="r" b="b" t="t" l="l"/>
            <a:pathLst>
              <a:path h="8666108" w="18288000">
                <a:moveTo>
                  <a:pt x="0" y="0"/>
                </a:moveTo>
                <a:lnTo>
                  <a:pt x="18288000" y="0"/>
                </a:lnTo>
                <a:lnTo>
                  <a:pt x="18288000" y="8666108"/>
                </a:lnTo>
                <a:lnTo>
                  <a:pt x="0" y="8666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3" t="0" r="-3713" b="-387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71870" y="260075"/>
            <a:ext cx="1471195" cy="768625"/>
          </a:xfrm>
          <a:custGeom>
            <a:avLst/>
            <a:gdLst/>
            <a:ahLst/>
            <a:cxnLst/>
            <a:rect r="r" b="b" t="t" l="l"/>
            <a:pathLst>
              <a:path h="768625" w="1471195">
                <a:moveTo>
                  <a:pt x="0" y="0"/>
                </a:moveTo>
                <a:lnTo>
                  <a:pt x="1471195" y="0"/>
                </a:lnTo>
                <a:lnTo>
                  <a:pt x="1471195" y="768625"/>
                </a:lnTo>
                <a:lnTo>
                  <a:pt x="0" y="76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09752" y="8835063"/>
            <a:ext cx="9096409" cy="1261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FDCA0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Thank You</a:t>
            </a:r>
          </a:p>
          <a:p>
            <a:pPr algn="ctr">
              <a:lnSpc>
                <a:spcPts val="504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545121" y="9623085"/>
            <a:ext cx="9209931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DCA01"/>
                </a:solidFill>
                <a:latin typeface="Tenor Sans"/>
                <a:ea typeface="Tenor Sans"/>
                <a:cs typeface="Tenor Sans"/>
                <a:sym typeface="Tenor Sans"/>
              </a:rPr>
              <a:t>Visit - https://tealogy.in/store/tealogy-cafe-vijay-nagar-indore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DAGp9eevRjw</dc:identifier>
  <dcterms:modified xsi:type="dcterms:W3CDTF">2011-08-01T06:04:30Z</dcterms:modified>
  <cp:revision>1</cp:revision>
  <dc:title>Best Tea Shop in Indore</dc:title>
</cp:coreProperties>
</file>