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orben" panose="020B0604020202020204" charset="0"/>
      <p:regular r:id="rId11"/>
    </p:embeddedFont>
    <p:embeddedFont>
      <p:font typeface="Nobile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34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9152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Biomüllmaschine "Eny pro global"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4924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Eine innovative Lösung zur Verwertung organischer Abfälle, die Nachhaltigkeit und Ressourcenschonung in den Mittelpunkt stellt. Sie trägt maßgeblich zur Kreislaufwirtschaft und Abfallreduktion bei.</a:t>
            </a:r>
            <a:endParaRPr lang="en-US" sz="1750" dirty="0"/>
          </a:p>
        </p:txBody>
      </p:sp>
      <p:sp>
        <p:nvSpPr>
          <p:cNvPr id="5" name="Rectangle 4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61818"/>
            <a:ext cx="83654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Vorstellung der "Eny pro global"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4967E9"/>
          </a:solidFill>
          <a:ln/>
        </p:spPr>
      </p:sp>
      <p:sp>
        <p:nvSpPr>
          <p:cNvPr id="4" name="Shape 2"/>
          <p:cNvSpPr/>
          <p:nvPr/>
        </p:nvSpPr>
        <p:spPr>
          <a:xfrm>
            <a:off x="2551688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967E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761" y="3494365"/>
            <a:ext cx="272177" cy="3401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084" y="4231362"/>
            <a:ext cx="31141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Effiziente Verarbeitung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51084" y="472178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Entwickelt für die effiziente und reibungslose Verarbeitung von Biomüll.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4967E9"/>
          </a:solidFill>
          <a:ln/>
        </p:spPr>
      </p:sp>
      <p:sp>
        <p:nvSpPr>
          <p:cNvPr id="9" name="Shape 6"/>
          <p:cNvSpPr/>
          <p:nvPr/>
        </p:nvSpPr>
        <p:spPr>
          <a:xfrm>
            <a:off x="6974860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967E9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933" y="3494365"/>
            <a:ext cx="272177" cy="3401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74256" y="4231362"/>
            <a:ext cx="32287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Kontinuierlicher Betrieb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74256" y="4721781"/>
            <a:ext cx="36817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Flexibel im Einsatz mit ununterbrochenem 24/7 Betrieb.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4967E9"/>
          </a:solidFill>
          <a:ln/>
        </p:spPr>
      </p:sp>
      <p:sp>
        <p:nvSpPr>
          <p:cNvPr id="14" name="Shape 10"/>
          <p:cNvSpPr/>
          <p:nvPr/>
        </p:nvSpPr>
        <p:spPr>
          <a:xfrm>
            <a:off x="11398032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967E9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2105" y="3494365"/>
            <a:ext cx="272177" cy="34016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97427" y="42313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Breite Zielgruppe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97427" y="472178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Ideal für Gastronomie, Lebensmittelindustrie und Kommunen.</a:t>
            </a:r>
            <a:endParaRPr lang="en-US" sz="1750" dirty="0"/>
          </a:p>
        </p:txBody>
      </p:sp>
      <p:sp>
        <p:nvSpPr>
          <p:cNvPr id="18" name="Rectangle 17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3591"/>
            <a:ext cx="79986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Funktionsweise der Maschine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225998"/>
            <a:ext cx="4347567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4360069"/>
            <a:ext cx="34657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Enzymatische Zersetzung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4850487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Biomüll wird durch enzymatische aerobe Prozesse abgebaut.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3225998"/>
            <a:ext cx="4347567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68171" y="43600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Optimale Steuerung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368171" y="4850487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Präzise Kontrolle von Temperatur, Feuchtigkeit und Bewegung.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3225998"/>
            <a:ext cx="4347567" cy="9072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3600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Umwandlung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4850487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Biomüll wird in organische Abbauprodukte und Wasser umgewandelt.</a:t>
            </a:r>
            <a:endParaRPr lang="en-US" sz="1750" dirty="0"/>
          </a:p>
        </p:txBody>
      </p:sp>
      <p:sp>
        <p:nvSpPr>
          <p:cNvPr id="12" name="Rectangle 11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566976"/>
            <a:ext cx="5155168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Technische Details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38" y="1752481"/>
            <a:ext cx="6342102" cy="63421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74280" y="1706047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24/7 Betrieb: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Vollautomatische Steuerung für durchgehende Nutzung.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574280" y="2438043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Vielseitige Verarbeitung: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Bearbeitet feste und flüssige organische Abfälle.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574280" y="3170039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Kompakte Bauweise: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Einfache Integration in bestehende Systeme.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574280" y="3902035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Zuverlässigkeit: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Entwickelt für maximale Betriebssicherheit.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1462"/>
            <a:ext cx="89014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Umwelt- und Wirtschaftsvorteile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47217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90%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1455420" y="44790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Volumenreduktion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969431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Reduktion des Biomüllvolumens um bis zu 90%.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235893" y="3447217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CHF 90</a:t>
            </a:r>
            <a:endParaRPr lang="en-US" sz="5850" dirty="0"/>
          </a:p>
        </p:txBody>
      </p:sp>
      <p:sp>
        <p:nvSpPr>
          <p:cNvPr id="7" name="Text 5"/>
          <p:cNvSpPr/>
          <p:nvPr/>
        </p:nvSpPr>
        <p:spPr>
          <a:xfrm>
            <a:off x="5897523" y="44790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Kostenersparnis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35893" y="4969431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Einsparung von Entsorgungskosten, z.B. bis zu CHF 90 pro Tonne.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677995" y="3447217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Biogas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10227945" y="4479012"/>
            <a:ext cx="30587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Ressourcengewinnung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677995" y="49694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Produktion von organischem Abwasser, das in Kläranlagen zu Biogas wird.</a:t>
            </a:r>
            <a:endParaRPr lang="en-US" sz="1750" dirty="0"/>
          </a:p>
        </p:txBody>
      </p:sp>
      <p:sp>
        <p:nvSpPr>
          <p:cNvPr id="12" name="Rectangle 11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45375"/>
            <a:ext cx="103808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Vergleich zu herkömmlichen Systemen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21129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Eny pro global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397323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Enzymatische Zersetzung, keine Kompostierung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41543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Geringer Platzbedarf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5763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Schnellerer Prozess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998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Weniger Geruchsbelästigung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4202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Hygienischer Betrieb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321129"/>
            <a:ext cx="498800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Herkömmliche Kompostierung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7599521" y="397323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Langsamer, biologischer Abbau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41543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Hoher Platzbedarf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85763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Längere Verarbeitungszeiten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2998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Stärkere Geruchsentwicklung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74202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Erhöhter Hygieneaufwand</a:t>
            </a:r>
            <a:endParaRPr lang="en-US" sz="1750" dirty="0"/>
          </a:p>
        </p:txBody>
      </p:sp>
      <p:sp>
        <p:nvSpPr>
          <p:cNvPr id="15" name="Rectangle 14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37492"/>
            <a:ext cx="101190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Anwendungsbeispiele und Referenzen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9989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Die "Eny pro global" hat sich in verschiedenen Sektoren bewährt und liefert beeindruckende Ergebnisse: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617952"/>
            <a:ext cx="4196358" cy="2774156"/>
          </a:xfrm>
          <a:prstGeom prst="roundRect">
            <a:avLst>
              <a:gd name="adj" fmla="val 3434"/>
            </a:avLst>
          </a:prstGeom>
          <a:noFill/>
          <a:ln w="30480">
            <a:solidFill>
              <a:srgbClr val="B8BFD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4270" y="3648432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2D9F9"/>
          </a:solidFill>
          <a:ln/>
        </p:spPr>
      </p:sp>
      <p:sp>
        <p:nvSpPr>
          <p:cNvPr id="6" name="Text 4"/>
          <p:cNvSpPr/>
          <p:nvPr/>
        </p:nvSpPr>
        <p:spPr>
          <a:xfrm>
            <a:off x="2721888" y="377213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051084" y="45556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Vielseitiger Einsatz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084" y="5046107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Erfolgreich in Großküchen, Lebensmittelproduzenten und Kommunen implementiert.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3617952"/>
            <a:ext cx="4196358" cy="2774156"/>
          </a:xfrm>
          <a:prstGeom prst="roundRect">
            <a:avLst>
              <a:gd name="adj" fmla="val 3434"/>
            </a:avLst>
          </a:prstGeom>
          <a:noFill/>
          <a:ln w="30480">
            <a:solidFill>
              <a:srgbClr val="B8BFD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47442" y="3648432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2D9F9"/>
          </a:solidFill>
          <a:ln/>
        </p:spPr>
      </p:sp>
      <p:sp>
        <p:nvSpPr>
          <p:cNvPr id="11" name="Text 9"/>
          <p:cNvSpPr/>
          <p:nvPr/>
        </p:nvSpPr>
        <p:spPr>
          <a:xfrm>
            <a:off x="7145060" y="377213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5474256" y="45556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Bewährte Erfolge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474256" y="5046107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Über 70 realisierte Projekte mit nachweislich nachhaltigem Erfolg.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640133" y="3617952"/>
            <a:ext cx="4196358" cy="2774156"/>
          </a:xfrm>
          <a:prstGeom prst="roundRect">
            <a:avLst>
              <a:gd name="adj" fmla="val 3434"/>
            </a:avLst>
          </a:prstGeom>
          <a:noFill/>
          <a:ln w="30480">
            <a:solidFill>
              <a:srgbClr val="B8BFD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70613" y="3648432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2D9F9"/>
          </a:solidFill>
          <a:ln/>
        </p:spPr>
      </p:sp>
      <p:sp>
        <p:nvSpPr>
          <p:cNvPr id="16" name="Text 14"/>
          <p:cNvSpPr/>
          <p:nvPr/>
        </p:nvSpPr>
        <p:spPr>
          <a:xfrm>
            <a:off x="11568232" y="377213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9897427" y="45556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Schneller ROI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897427" y="5046107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ROI innerhalb von 2-3 Jahren und 400% Rendite über den Lebenszyklus.</a:t>
            </a:r>
            <a:endParaRPr lang="en-US" sz="1750" dirty="0"/>
          </a:p>
        </p:txBody>
      </p:sp>
      <p:sp>
        <p:nvSpPr>
          <p:cNvPr id="19" name="Rectangle 18"/>
          <p:cNvSpPr/>
          <p:nvPr/>
        </p:nvSpPr>
        <p:spPr>
          <a:xfrm>
            <a:off x="12612414" y="7504386"/>
            <a:ext cx="2017986" cy="725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087" y="7553049"/>
            <a:ext cx="1262640" cy="6765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4036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Zusammenfassung und Ausblick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69808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Die "Eny pro global" ist eine zukunftsweisende Lösung für das Biomüllmanagement.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67903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Fördern Sie eine nachhaltige Kreislaufwirtschaft.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12123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Senken Sie Ihre Entsorgungskosten signifikant.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56343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Kontaktieren Sie uns für eine individuelle Beratung und optimieren Sie Ihr Abfallmanagement.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330</Words>
  <Application>Microsoft Office PowerPoint</Application>
  <PresentationFormat>Custom</PresentationFormat>
  <Paragraphs>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Corben</vt:lpstr>
      <vt:lpstr>Nobile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Hp</dc:creator>
  <cp:lastModifiedBy>Hp</cp:lastModifiedBy>
  <cp:revision>2</cp:revision>
  <dcterms:created xsi:type="dcterms:W3CDTF">2025-07-15T12:34:54Z</dcterms:created>
  <dcterms:modified xsi:type="dcterms:W3CDTF">2025-07-15T12:38:08Z</dcterms:modified>
</cp:coreProperties>
</file>