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55182" y="400957"/>
            <a:ext cx="3129635" cy="66765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26087" y="3911169"/>
            <a:ext cx="7787824" cy="2480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5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834388"/>
            <a:ext cx="137160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hyperlink" Target="mailto:info@batx.in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240000" cy="7975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5182" y="400957"/>
            <a:ext cx="3129635" cy="66765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855027" y="1569356"/>
            <a:ext cx="5530215" cy="1360805"/>
            <a:chOff x="4855027" y="1569356"/>
            <a:chExt cx="5530215" cy="1360805"/>
          </a:xfrm>
        </p:grpSpPr>
        <p:sp>
          <p:nvSpPr>
            <p:cNvPr id="4" name="object 4" descr=""/>
            <p:cNvSpPr/>
            <p:nvPr/>
          </p:nvSpPr>
          <p:spPr>
            <a:xfrm>
              <a:off x="4855027" y="1569356"/>
              <a:ext cx="5530215" cy="1360805"/>
            </a:xfrm>
            <a:custGeom>
              <a:avLst/>
              <a:gdLst/>
              <a:ahLst/>
              <a:cxnLst/>
              <a:rect l="l" t="t" r="r" b="b"/>
              <a:pathLst>
                <a:path w="5530215" h="1360805">
                  <a:moveTo>
                    <a:pt x="4849583" y="0"/>
                  </a:moveTo>
                  <a:lnTo>
                    <a:pt x="680351" y="0"/>
                  </a:lnTo>
                  <a:lnTo>
                    <a:pt x="631764" y="1708"/>
                  </a:lnTo>
                  <a:lnTo>
                    <a:pt x="584099" y="6756"/>
                  </a:lnTo>
                  <a:lnTo>
                    <a:pt x="537470" y="15029"/>
                  </a:lnTo>
                  <a:lnTo>
                    <a:pt x="491994" y="26411"/>
                  </a:lnTo>
                  <a:lnTo>
                    <a:pt x="447786" y="40787"/>
                  </a:lnTo>
                  <a:lnTo>
                    <a:pt x="404959" y="58043"/>
                  </a:lnTo>
                  <a:lnTo>
                    <a:pt x="363631" y="78063"/>
                  </a:lnTo>
                  <a:lnTo>
                    <a:pt x="323915" y="100732"/>
                  </a:lnTo>
                  <a:lnTo>
                    <a:pt x="285927" y="125935"/>
                  </a:lnTo>
                  <a:lnTo>
                    <a:pt x="249782" y="153557"/>
                  </a:lnTo>
                  <a:lnTo>
                    <a:pt x="215595" y="183482"/>
                  </a:lnTo>
                  <a:lnTo>
                    <a:pt x="183482" y="215595"/>
                  </a:lnTo>
                  <a:lnTo>
                    <a:pt x="153557" y="249782"/>
                  </a:lnTo>
                  <a:lnTo>
                    <a:pt x="125935" y="285927"/>
                  </a:lnTo>
                  <a:lnTo>
                    <a:pt x="100732" y="323915"/>
                  </a:lnTo>
                  <a:lnTo>
                    <a:pt x="78063" y="363631"/>
                  </a:lnTo>
                  <a:lnTo>
                    <a:pt x="58043" y="404959"/>
                  </a:lnTo>
                  <a:lnTo>
                    <a:pt x="40787" y="447786"/>
                  </a:lnTo>
                  <a:lnTo>
                    <a:pt x="26411" y="491994"/>
                  </a:lnTo>
                  <a:lnTo>
                    <a:pt x="15029" y="537470"/>
                  </a:lnTo>
                  <a:lnTo>
                    <a:pt x="6756" y="584099"/>
                  </a:lnTo>
                  <a:lnTo>
                    <a:pt x="1708" y="631764"/>
                  </a:lnTo>
                  <a:lnTo>
                    <a:pt x="0" y="680351"/>
                  </a:lnTo>
                  <a:lnTo>
                    <a:pt x="1708" y="728951"/>
                  </a:lnTo>
                  <a:lnTo>
                    <a:pt x="6756" y="776616"/>
                  </a:lnTo>
                  <a:lnTo>
                    <a:pt x="15029" y="823245"/>
                  </a:lnTo>
                  <a:lnTo>
                    <a:pt x="26411" y="868721"/>
                  </a:lnTo>
                  <a:lnTo>
                    <a:pt x="40787" y="912930"/>
                  </a:lnTo>
                  <a:lnTo>
                    <a:pt x="58043" y="955756"/>
                  </a:lnTo>
                  <a:lnTo>
                    <a:pt x="78063" y="997084"/>
                  </a:lnTo>
                  <a:lnTo>
                    <a:pt x="100732" y="1036800"/>
                  </a:lnTo>
                  <a:lnTo>
                    <a:pt x="125935" y="1074788"/>
                  </a:lnTo>
                  <a:lnTo>
                    <a:pt x="153557" y="1110933"/>
                  </a:lnTo>
                  <a:lnTo>
                    <a:pt x="183482" y="1145120"/>
                  </a:lnTo>
                  <a:lnTo>
                    <a:pt x="215595" y="1177233"/>
                  </a:lnTo>
                  <a:lnTo>
                    <a:pt x="249782" y="1207159"/>
                  </a:lnTo>
                  <a:lnTo>
                    <a:pt x="285927" y="1234780"/>
                  </a:lnTo>
                  <a:lnTo>
                    <a:pt x="323915" y="1259983"/>
                  </a:lnTo>
                  <a:lnTo>
                    <a:pt x="363631" y="1282652"/>
                  </a:lnTo>
                  <a:lnTo>
                    <a:pt x="404959" y="1302672"/>
                  </a:lnTo>
                  <a:lnTo>
                    <a:pt x="447786" y="1319928"/>
                  </a:lnTo>
                  <a:lnTo>
                    <a:pt x="491994" y="1334304"/>
                  </a:lnTo>
                  <a:lnTo>
                    <a:pt x="537470" y="1345687"/>
                  </a:lnTo>
                  <a:lnTo>
                    <a:pt x="584099" y="1353959"/>
                  </a:lnTo>
                  <a:lnTo>
                    <a:pt x="631764" y="1359007"/>
                  </a:lnTo>
                  <a:lnTo>
                    <a:pt x="680351" y="1360716"/>
                  </a:lnTo>
                  <a:lnTo>
                    <a:pt x="4849583" y="1360716"/>
                  </a:lnTo>
                  <a:lnTo>
                    <a:pt x="4898172" y="1359007"/>
                  </a:lnTo>
                  <a:lnTo>
                    <a:pt x="4945839" y="1353959"/>
                  </a:lnTo>
                  <a:lnTo>
                    <a:pt x="4992468" y="1345687"/>
                  </a:lnTo>
                  <a:lnTo>
                    <a:pt x="5037945" y="1334304"/>
                  </a:lnTo>
                  <a:lnTo>
                    <a:pt x="5082154" y="1319928"/>
                  </a:lnTo>
                  <a:lnTo>
                    <a:pt x="5124981" y="1302672"/>
                  </a:lnTo>
                  <a:lnTo>
                    <a:pt x="5166309" y="1282652"/>
                  </a:lnTo>
                  <a:lnTo>
                    <a:pt x="5206025" y="1259983"/>
                  </a:lnTo>
                  <a:lnTo>
                    <a:pt x="5244013" y="1234780"/>
                  </a:lnTo>
                  <a:lnTo>
                    <a:pt x="5280158" y="1207159"/>
                  </a:lnTo>
                  <a:lnTo>
                    <a:pt x="5314344" y="1177233"/>
                  </a:lnTo>
                  <a:lnTo>
                    <a:pt x="5346458" y="1145120"/>
                  </a:lnTo>
                  <a:lnTo>
                    <a:pt x="5376382" y="1110933"/>
                  </a:lnTo>
                  <a:lnTo>
                    <a:pt x="5404003" y="1074788"/>
                  </a:lnTo>
                  <a:lnTo>
                    <a:pt x="5429205" y="1036800"/>
                  </a:lnTo>
                  <a:lnTo>
                    <a:pt x="5451874" y="997084"/>
                  </a:lnTo>
                  <a:lnTo>
                    <a:pt x="5471893" y="955756"/>
                  </a:lnTo>
                  <a:lnTo>
                    <a:pt x="5489149" y="912930"/>
                  </a:lnTo>
                  <a:lnTo>
                    <a:pt x="5503525" y="868721"/>
                  </a:lnTo>
                  <a:lnTo>
                    <a:pt x="5514907" y="823245"/>
                  </a:lnTo>
                  <a:lnTo>
                    <a:pt x="5523179" y="776616"/>
                  </a:lnTo>
                  <a:lnTo>
                    <a:pt x="5528227" y="728951"/>
                  </a:lnTo>
                  <a:lnTo>
                    <a:pt x="5529935" y="680364"/>
                  </a:lnTo>
                  <a:lnTo>
                    <a:pt x="5528227" y="631764"/>
                  </a:lnTo>
                  <a:lnTo>
                    <a:pt x="5523179" y="584099"/>
                  </a:lnTo>
                  <a:lnTo>
                    <a:pt x="5514907" y="537470"/>
                  </a:lnTo>
                  <a:lnTo>
                    <a:pt x="5503525" y="491994"/>
                  </a:lnTo>
                  <a:lnTo>
                    <a:pt x="5489149" y="447786"/>
                  </a:lnTo>
                  <a:lnTo>
                    <a:pt x="5471893" y="404959"/>
                  </a:lnTo>
                  <a:lnTo>
                    <a:pt x="5451874" y="363631"/>
                  </a:lnTo>
                  <a:lnTo>
                    <a:pt x="5429205" y="323915"/>
                  </a:lnTo>
                  <a:lnTo>
                    <a:pt x="5404003" y="285927"/>
                  </a:lnTo>
                  <a:lnTo>
                    <a:pt x="5376382" y="249782"/>
                  </a:lnTo>
                  <a:lnTo>
                    <a:pt x="5346458" y="215595"/>
                  </a:lnTo>
                  <a:lnTo>
                    <a:pt x="5314344" y="183482"/>
                  </a:lnTo>
                  <a:lnTo>
                    <a:pt x="5280158" y="153557"/>
                  </a:lnTo>
                  <a:lnTo>
                    <a:pt x="5244013" y="125935"/>
                  </a:lnTo>
                  <a:lnTo>
                    <a:pt x="5206025" y="100732"/>
                  </a:lnTo>
                  <a:lnTo>
                    <a:pt x="5166309" y="78063"/>
                  </a:lnTo>
                  <a:lnTo>
                    <a:pt x="5124981" y="58043"/>
                  </a:lnTo>
                  <a:lnTo>
                    <a:pt x="5082154" y="40787"/>
                  </a:lnTo>
                  <a:lnTo>
                    <a:pt x="5037945" y="26411"/>
                  </a:lnTo>
                  <a:lnTo>
                    <a:pt x="4992468" y="15029"/>
                  </a:lnTo>
                  <a:lnTo>
                    <a:pt x="4945839" y="6756"/>
                  </a:lnTo>
                  <a:lnTo>
                    <a:pt x="4898172" y="1708"/>
                  </a:lnTo>
                  <a:lnTo>
                    <a:pt x="4849583" y="0"/>
                  </a:lnTo>
                  <a:close/>
                </a:path>
              </a:pathLst>
            </a:custGeom>
            <a:solidFill>
              <a:srgbClr val="255C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447703" y="1699589"/>
              <a:ext cx="4344670" cy="1100455"/>
            </a:xfrm>
            <a:custGeom>
              <a:avLst/>
              <a:gdLst/>
              <a:ahLst/>
              <a:cxnLst/>
              <a:rect l="l" t="t" r="r" b="b"/>
              <a:pathLst>
                <a:path w="4344670" h="1100455">
                  <a:moveTo>
                    <a:pt x="573468" y="1090434"/>
                  </a:moveTo>
                  <a:lnTo>
                    <a:pt x="556920" y="916063"/>
                  </a:lnTo>
                  <a:lnTo>
                    <a:pt x="540550" y="743534"/>
                  </a:lnTo>
                  <a:lnTo>
                    <a:pt x="488403" y="194017"/>
                  </a:lnTo>
                  <a:lnTo>
                    <a:pt x="470928" y="9817"/>
                  </a:lnTo>
                  <a:lnTo>
                    <a:pt x="337083" y="9817"/>
                  </a:lnTo>
                  <a:lnTo>
                    <a:pt x="337083" y="743534"/>
                  </a:lnTo>
                  <a:lnTo>
                    <a:pt x="238848" y="743534"/>
                  </a:lnTo>
                  <a:lnTo>
                    <a:pt x="279984" y="194017"/>
                  </a:lnTo>
                  <a:lnTo>
                    <a:pt x="289814" y="194017"/>
                  </a:lnTo>
                  <a:lnTo>
                    <a:pt x="337083" y="743534"/>
                  </a:lnTo>
                  <a:lnTo>
                    <a:pt x="337083" y="9817"/>
                  </a:lnTo>
                  <a:lnTo>
                    <a:pt x="104381" y="9817"/>
                  </a:lnTo>
                  <a:lnTo>
                    <a:pt x="0" y="1090434"/>
                  </a:lnTo>
                  <a:lnTo>
                    <a:pt x="209994" y="1090434"/>
                  </a:lnTo>
                  <a:lnTo>
                    <a:pt x="223507" y="916063"/>
                  </a:lnTo>
                  <a:lnTo>
                    <a:pt x="353669" y="916063"/>
                  </a:lnTo>
                  <a:lnTo>
                    <a:pt x="369011" y="1090434"/>
                  </a:lnTo>
                  <a:lnTo>
                    <a:pt x="573468" y="1090434"/>
                  </a:lnTo>
                  <a:close/>
                </a:path>
                <a:path w="4344670" h="1100455">
                  <a:moveTo>
                    <a:pt x="1170266" y="741083"/>
                  </a:moveTo>
                  <a:lnTo>
                    <a:pt x="1168717" y="694131"/>
                  </a:lnTo>
                  <a:lnTo>
                    <a:pt x="1164056" y="650900"/>
                  </a:lnTo>
                  <a:lnTo>
                    <a:pt x="1156284" y="611403"/>
                  </a:lnTo>
                  <a:lnTo>
                    <a:pt x="1129957" y="544779"/>
                  </a:lnTo>
                  <a:lnTo>
                    <a:pt x="1080998" y="501650"/>
                  </a:lnTo>
                  <a:lnTo>
                    <a:pt x="1047470" y="489343"/>
                  </a:lnTo>
                  <a:lnTo>
                    <a:pt x="1073619" y="479945"/>
                  </a:lnTo>
                  <a:lnTo>
                    <a:pt x="1096200" y="466471"/>
                  </a:lnTo>
                  <a:lnTo>
                    <a:pt x="1115225" y="448932"/>
                  </a:lnTo>
                  <a:lnTo>
                    <a:pt x="1130668" y="427329"/>
                  </a:lnTo>
                  <a:lnTo>
                    <a:pt x="1135570" y="416890"/>
                  </a:lnTo>
                  <a:lnTo>
                    <a:pt x="1142619" y="401891"/>
                  </a:lnTo>
                  <a:lnTo>
                    <a:pt x="1151153" y="372846"/>
                  </a:lnTo>
                  <a:lnTo>
                    <a:pt x="1156284" y="340194"/>
                  </a:lnTo>
                  <a:lnTo>
                    <a:pt x="1157986" y="303923"/>
                  </a:lnTo>
                  <a:lnTo>
                    <a:pt x="1157986" y="256641"/>
                  </a:lnTo>
                  <a:lnTo>
                    <a:pt x="1154633" y="195313"/>
                  </a:lnTo>
                  <a:lnTo>
                    <a:pt x="1144549" y="143294"/>
                  </a:lnTo>
                  <a:lnTo>
                    <a:pt x="1127760" y="100596"/>
                  </a:lnTo>
                  <a:lnTo>
                    <a:pt x="1104252" y="67221"/>
                  </a:lnTo>
                  <a:lnTo>
                    <a:pt x="1073391" y="42113"/>
                  </a:lnTo>
                  <a:lnTo>
                    <a:pt x="1034491" y="24168"/>
                  </a:lnTo>
                  <a:lnTo>
                    <a:pt x="987590" y="13411"/>
                  </a:lnTo>
                  <a:lnTo>
                    <a:pt x="956602" y="11391"/>
                  </a:lnTo>
                  <a:lnTo>
                    <a:pt x="956602" y="685203"/>
                  </a:lnTo>
                  <a:lnTo>
                    <a:pt x="956602" y="820280"/>
                  </a:lnTo>
                  <a:lnTo>
                    <a:pt x="951344" y="855205"/>
                  </a:lnTo>
                  <a:lnTo>
                    <a:pt x="935570" y="880148"/>
                  </a:lnTo>
                  <a:lnTo>
                    <a:pt x="909281" y="895108"/>
                  </a:lnTo>
                  <a:lnTo>
                    <a:pt x="872477" y="900099"/>
                  </a:lnTo>
                  <a:lnTo>
                    <a:pt x="867156" y="900099"/>
                  </a:lnTo>
                  <a:lnTo>
                    <a:pt x="859993" y="899693"/>
                  </a:lnTo>
                  <a:lnTo>
                    <a:pt x="850988" y="898867"/>
                  </a:lnTo>
                  <a:lnTo>
                    <a:pt x="850988" y="585736"/>
                  </a:lnTo>
                  <a:lnTo>
                    <a:pt x="890905" y="585736"/>
                  </a:lnTo>
                  <a:lnTo>
                    <a:pt x="908431" y="587413"/>
                  </a:lnTo>
                  <a:lnTo>
                    <a:pt x="942784" y="612444"/>
                  </a:lnTo>
                  <a:lnTo>
                    <a:pt x="955738" y="663397"/>
                  </a:lnTo>
                  <a:lnTo>
                    <a:pt x="956602" y="685203"/>
                  </a:lnTo>
                  <a:lnTo>
                    <a:pt x="956602" y="11391"/>
                  </a:lnTo>
                  <a:lnTo>
                    <a:pt x="942479" y="10464"/>
                  </a:lnTo>
                  <a:lnTo>
                    <a:pt x="942479" y="229019"/>
                  </a:lnTo>
                  <a:lnTo>
                    <a:pt x="942403" y="340194"/>
                  </a:lnTo>
                  <a:lnTo>
                    <a:pt x="937641" y="381330"/>
                  </a:lnTo>
                  <a:lnTo>
                    <a:pt x="908900" y="415429"/>
                  </a:lnTo>
                  <a:lnTo>
                    <a:pt x="895197" y="416890"/>
                  </a:lnTo>
                  <a:lnTo>
                    <a:pt x="850988" y="416890"/>
                  </a:lnTo>
                  <a:lnTo>
                    <a:pt x="850988" y="176822"/>
                  </a:lnTo>
                  <a:lnTo>
                    <a:pt x="896429" y="176822"/>
                  </a:lnTo>
                  <a:lnTo>
                    <a:pt x="916584" y="180086"/>
                  </a:lnTo>
                  <a:lnTo>
                    <a:pt x="930973" y="189877"/>
                  </a:lnTo>
                  <a:lnTo>
                    <a:pt x="939609" y="206184"/>
                  </a:lnTo>
                  <a:lnTo>
                    <a:pt x="942479" y="229019"/>
                  </a:lnTo>
                  <a:lnTo>
                    <a:pt x="942479" y="10464"/>
                  </a:lnTo>
                  <a:lnTo>
                    <a:pt x="932649" y="9817"/>
                  </a:lnTo>
                  <a:lnTo>
                    <a:pt x="639775" y="9817"/>
                  </a:lnTo>
                  <a:lnTo>
                    <a:pt x="639775" y="1090434"/>
                  </a:lnTo>
                  <a:lnTo>
                    <a:pt x="932649" y="1090434"/>
                  </a:lnTo>
                  <a:lnTo>
                    <a:pt x="977506" y="1087716"/>
                  </a:lnTo>
                  <a:lnTo>
                    <a:pt x="1016914" y="1079550"/>
                  </a:lnTo>
                  <a:lnTo>
                    <a:pt x="1079385" y="1046848"/>
                  </a:lnTo>
                  <a:lnTo>
                    <a:pt x="1122984" y="994511"/>
                  </a:lnTo>
                  <a:lnTo>
                    <a:pt x="1150620" y="924661"/>
                  </a:lnTo>
                  <a:lnTo>
                    <a:pt x="1155776" y="900099"/>
                  </a:lnTo>
                  <a:lnTo>
                    <a:pt x="1159217" y="883716"/>
                  </a:lnTo>
                  <a:lnTo>
                    <a:pt x="1165352" y="839470"/>
                  </a:lnTo>
                  <a:lnTo>
                    <a:pt x="1169047" y="791933"/>
                  </a:lnTo>
                  <a:lnTo>
                    <a:pt x="1170266" y="741083"/>
                  </a:lnTo>
                  <a:close/>
                </a:path>
                <a:path w="4344670" h="1100455">
                  <a:moveTo>
                    <a:pt x="1765833" y="795731"/>
                  </a:moveTo>
                  <a:lnTo>
                    <a:pt x="1765744" y="280593"/>
                  </a:lnTo>
                  <a:lnTo>
                    <a:pt x="1763115" y="229603"/>
                  </a:lnTo>
                  <a:lnTo>
                    <a:pt x="1754974" y="182130"/>
                  </a:lnTo>
                  <a:lnTo>
                    <a:pt x="1741411" y="140017"/>
                  </a:lnTo>
                  <a:lnTo>
                    <a:pt x="1722412" y="103251"/>
                  </a:lnTo>
                  <a:lnTo>
                    <a:pt x="1697990" y="71843"/>
                  </a:lnTo>
                  <a:lnTo>
                    <a:pt x="1660131" y="40411"/>
                  </a:lnTo>
                  <a:lnTo>
                    <a:pt x="1614411" y="17957"/>
                  </a:lnTo>
                  <a:lnTo>
                    <a:pt x="1560817" y="4495"/>
                  </a:lnTo>
                  <a:lnTo>
                    <a:pt x="1550327" y="3733"/>
                  </a:lnTo>
                  <a:lnTo>
                    <a:pt x="1550327" y="278752"/>
                  </a:lnTo>
                  <a:lnTo>
                    <a:pt x="1550238" y="807402"/>
                  </a:lnTo>
                  <a:lnTo>
                    <a:pt x="1547253" y="847801"/>
                  </a:lnTo>
                  <a:lnTo>
                    <a:pt x="1538046" y="877544"/>
                  </a:lnTo>
                  <a:lnTo>
                    <a:pt x="1522691" y="895388"/>
                  </a:lnTo>
                  <a:lnTo>
                    <a:pt x="1501203" y="901331"/>
                  </a:lnTo>
                  <a:lnTo>
                    <a:pt x="1488084" y="899972"/>
                  </a:lnTo>
                  <a:lnTo>
                    <a:pt x="1455305" y="866851"/>
                  </a:lnTo>
                  <a:lnTo>
                    <a:pt x="1448396" y="807402"/>
                  </a:lnTo>
                  <a:lnTo>
                    <a:pt x="1448396" y="280593"/>
                  </a:lnTo>
                  <a:lnTo>
                    <a:pt x="1451775" y="244868"/>
                  </a:lnTo>
                  <a:lnTo>
                    <a:pt x="1461909" y="219354"/>
                  </a:lnTo>
                  <a:lnTo>
                    <a:pt x="1478788" y="204038"/>
                  </a:lnTo>
                  <a:lnTo>
                    <a:pt x="1502435" y="198932"/>
                  </a:lnTo>
                  <a:lnTo>
                    <a:pt x="1523860" y="204038"/>
                  </a:lnTo>
                  <a:lnTo>
                    <a:pt x="1523504" y="204038"/>
                  </a:lnTo>
                  <a:lnTo>
                    <a:pt x="1538351" y="218897"/>
                  </a:lnTo>
                  <a:lnTo>
                    <a:pt x="1547329" y="243840"/>
                  </a:lnTo>
                  <a:lnTo>
                    <a:pt x="1550327" y="278752"/>
                  </a:lnTo>
                  <a:lnTo>
                    <a:pt x="1550327" y="3733"/>
                  </a:lnTo>
                  <a:lnTo>
                    <a:pt x="1499362" y="0"/>
                  </a:lnTo>
                  <a:lnTo>
                    <a:pt x="1437906" y="4495"/>
                  </a:lnTo>
                  <a:lnTo>
                    <a:pt x="1384312" y="17957"/>
                  </a:lnTo>
                  <a:lnTo>
                    <a:pt x="1338592" y="40411"/>
                  </a:lnTo>
                  <a:lnTo>
                    <a:pt x="1300734" y="71843"/>
                  </a:lnTo>
                  <a:lnTo>
                    <a:pt x="1276311" y="103251"/>
                  </a:lnTo>
                  <a:lnTo>
                    <a:pt x="1257312" y="140017"/>
                  </a:lnTo>
                  <a:lnTo>
                    <a:pt x="1243749" y="182130"/>
                  </a:lnTo>
                  <a:lnTo>
                    <a:pt x="1235608" y="229603"/>
                  </a:lnTo>
                  <a:lnTo>
                    <a:pt x="1233081" y="278752"/>
                  </a:lnTo>
                  <a:lnTo>
                    <a:pt x="1232890" y="795731"/>
                  </a:lnTo>
                  <a:lnTo>
                    <a:pt x="1235557" y="850607"/>
                  </a:lnTo>
                  <a:lnTo>
                    <a:pt x="1243838" y="902957"/>
                  </a:lnTo>
                  <a:lnTo>
                    <a:pt x="1257541" y="948207"/>
                  </a:lnTo>
                  <a:lnTo>
                    <a:pt x="1276705" y="987882"/>
                  </a:lnTo>
                  <a:lnTo>
                    <a:pt x="1301356" y="1021981"/>
                  </a:lnTo>
                  <a:lnTo>
                    <a:pt x="1339405" y="1056233"/>
                  </a:lnTo>
                  <a:lnTo>
                    <a:pt x="1385087" y="1080693"/>
                  </a:lnTo>
                  <a:lnTo>
                    <a:pt x="1438402" y="1095375"/>
                  </a:lnTo>
                  <a:lnTo>
                    <a:pt x="1499362" y="1100264"/>
                  </a:lnTo>
                  <a:lnTo>
                    <a:pt x="1560322" y="1095375"/>
                  </a:lnTo>
                  <a:lnTo>
                    <a:pt x="1613636" y="1080693"/>
                  </a:lnTo>
                  <a:lnTo>
                    <a:pt x="1659318" y="1056233"/>
                  </a:lnTo>
                  <a:lnTo>
                    <a:pt x="1697367" y="1021981"/>
                  </a:lnTo>
                  <a:lnTo>
                    <a:pt x="1722018" y="987882"/>
                  </a:lnTo>
                  <a:lnTo>
                    <a:pt x="1741182" y="948207"/>
                  </a:lnTo>
                  <a:lnTo>
                    <a:pt x="1754886" y="902957"/>
                  </a:lnTo>
                  <a:lnTo>
                    <a:pt x="1755140" y="901331"/>
                  </a:lnTo>
                  <a:lnTo>
                    <a:pt x="1763102" y="852131"/>
                  </a:lnTo>
                  <a:lnTo>
                    <a:pt x="1765833" y="795731"/>
                  </a:lnTo>
                  <a:close/>
                </a:path>
                <a:path w="4344670" h="1100455">
                  <a:moveTo>
                    <a:pt x="2365692" y="9817"/>
                  </a:moveTo>
                  <a:lnTo>
                    <a:pt x="2155710" y="9817"/>
                  </a:lnTo>
                  <a:lnTo>
                    <a:pt x="2155710" y="792657"/>
                  </a:lnTo>
                  <a:lnTo>
                    <a:pt x="2155545" y="806056"/>
                  </a:lnTo>
                  <a:lnTo>
                    <a:pt x="2152942" y="844842"/>
                  </a:lnTo>
                  <a:lnTo>
                    <a:pt x="2139137" y="885685"/>
                  </a:lnTo>
                  <a:lnTo>
                    <a:pt x="2102916" y="901331"/>
                  </a:lnTo>
                  <a:lnTo>
                    <a:pt x="2091474" y="900328"/>
                  </a:lnTo>
                  <a:lnTo>
                    <a:pt x="2058250" y="867181"/>
                  </a:lnTo>
                  <a:lnTo>
                    <a:pt x="2050872" y="819137"/>
                  </a:lnTo>
                  <a:lnTo>
                    <a:pt x="2050110" y="792657"/>
                  </a:lnTo>
                  <a:lnTo>
                    <a:pt x="2050110" y="9817"/>
                  </a:lnTo>
                  <a:lnTo>
                    <a:pt x="1840128" y="9817"/>
                  </a:lnTo>
                  <a:lnTo>
                    <a:pt x="1840128" y="801255"/>
                  </a:lnTo>
                  <a:lnTo>
                    <a:pt x="1842681" y="857338"/>
                  </a:lnTo>
                  <a:lnTo>
                    <a:pt x="1850339" y="907694"/>
                  </a:lnTo>
                  <a:lnTo>
                    <a:pt x="1863115" y="952334"/>
                  </a:lnTo>
                  <a:lnTo>
                    <a:pt x="1880997" y="991247"/>
                  </a:lnTo>
                  <a:lnTo>
                    <a:pt x="1903984" y="1024432"/>
                  </a:lnTo>
                  <a:lnTo>
                    <a:pt x="1940356" y="1057605"/>
                  </a:lnTo>
                  <a:lnTo>
                    <a:pt x="1985645" y="1081303"/>
                  </a:lnTo>
                  <a:lnTo>
                    <a:pt x="2039823" y="1095527"/>
                  </a:lnTo>
                  <a:lnTo>
                    <a:pt x="2102916" y="1100264"/>
                  </a:lnTo>
                  <a:lnTo>
                    <a:pt x="2165997" y="1095527"/>
                  </a:lnTo>
                  <a:lnTo>
                    <a:pt x="2220176" y="1081303"/>
                  </a:lnTo>
                  <a:lnTo>
                    <a:pt x="2265464" y="1057605"/>
                  </a:lnTo>
                  <a:lnTo>
                    <a:pt x="2301849" y="1024432"/>
                  </a:lnTo>
                  <a:lnTo>
                    <a:pt x="2324836" y="991247"/>
                  </a:lnTo>
                  <a:lnTo>
                    <a:pt x="2342705" y="952334"/>
                  </a:lnTo>
                  <a:lnTo>
                    <a:pt x="2355481" y="907694"/>
                  </a:lnTo>
                  <a:lnTo>
                    <a:pt x="2363139" y="857338"/>
                  </a:lnTo>
                  <a:lnTo>
                    <a:pt x="2365692" y="801255"/>
                  </a:lnTo>
                  <a:lnTo>
                    <a:pt x="2365692" y="9817"/>
                  </a:lnTo>
                  <a:close/>
                </a:path>
                <a:path w="4344670" h="1100455">
                  <a:moveTo>
                    <a:pt x="2885744" y="9664"/>
                  </a:moveTo>
                  <a:lnTo>
                    <a:pt x="2412974" y="9664"/>
                  </a:lnTo>
                  <a:lnTo>
                    <a:pt x="2412974" y="217944"/>
                  </a:lnTo>
                  <a:lnTo>
                    <a:pt x="2541308" y="217944"/>
                  </a:lnTo>
                  <a:lnTo>
                    <a:pt x="2541308" y="1090434"/>
                  </a:lnTo>
                  <a:lnTo>
                    <a:pt x="2757436" y="1090434"/>
                  </a:lnTo>
                  <a:lnTo>
                    <a:pt x="2757436" y="217944"/>
                  </a:lnTo>
                  <a:lnTo>
                    <a:pt x="2885744" y="217944"/>
                  </a:lnTo>
                  <a:lnTo>
                    <a:pt x="2885744" y="9664"/>
                  </a:lnTo>
                  <a:close/>
                </a:path>
                <a:path w="4344670" h="1100455">
                  <a:moveTo>
                    <a:pt x="3753307" y="9817"/>
                  </a:moveTo>
                  <a:lnTo>
                    <a:pt x="3543312" y="9817"/>
                  </a:lnTo>
                  <a:lnTo>
                    <a:pt x="3543312" y="792657"/>
                  </a:lnTo>
                  <a:lnTo>
                    <a:pt x="3543147" y="806056"/>
                  </a:lnTo>
                  <a:lnTo>
                    <a:pt x="3540556" y="844842"/>
                  </a:lnTo>
                  <a:lnTo>
                    <a:pt x="3526752" y="885685"/>
                  </a:lnTo>
                  <a:lnTo>
                    <a:pt x="3490506" y="901331"/>
                  </a:lnTo>
                  <a:lnTo>
                    <a:pt x="3479076" y="900328"/>
                  </a:lnTo>
                  <a:lnTo>
                    <a:pt x="3445853" y="867181"/>
                  </a:lnTo>
                  <a:lnTo>
                    <a:pt x="3438487" y="819137"/>
                  </a:lnTo>
                  <a:lnTo>
                    <a:pt x="3437725" y="792657"/>
                  </a:lnTo>
                  <a:lnTo>
                    <a:pt x="3437725" y="9817"/>
                  </a:lnTo>
                  <a:lnTo>
                    <a:pt x="3227730" y="9817"/>
                  </a:lnTo>
                  <a:lnTo>
                    <a:pt x="3227730" y="801255"/>
                  </a:lnTo>
                  <a:lnTo>
                    <a:pt x="3230283" y="857338"/>
                  </a:lnTo>
                  <a:lnTo>
                    <a:pt x="3237954" y="907694"/>
                  </a:lnTo>
                  <a:lnTo>
                    <a:pt x="3250717" y="952334"/>
                  </a:lnTo>
                  <a:lnTo>
                    <a:pt x="3268586" y="991247"/>
                  </a:lnTo>
                  <a:lnTo>
                    <a:pt x="3291573" y="1024432"/>
                  </a:lnTo>
                  <a:lnTo>
                    <a:pt x="3327958" y="1057605"/>
                  </a:lnTo>
                  <a:lnTo>
                    <a:pt x="3373247" y="1081303"/>
                  </a:lnTo>
                  <a:lnTo>
                    <a:pt x="3427425" y="1095527"/>
                  </a:lnTo>
                  <a:lnTo>
                    <a:pt x="3490506" y="1100264"/>
                  </a:lnTo>
                  <a:lnTo>
                    <a:pt x="3553612" y="1095527"/>
                  </a:lnTo>
                  <a:lnTo>
                    <a:pt x="3607790" y="1081303"/>
                  </a:lnTo>
                  <a:lnTo>
                    <a:pt x="3653078" y="1057605"/>
                  </a:lnTo>
                  <a:lnTo>
                    <a:pt x="3689439" y="1024432"/>
                  </a:lnTo>
                  <a:lnTo>
                    <a:pt x="3712438" y="991247"/>
                  </a:lnTo>
                  <a:lnTo>
                    <a:pt x="3730320" y="952334"/>
                  </a:lnTo>
                  <a:lnTo>
                    <a:pt x="3743096" y="907694"/>
                  </a:lnTo>
                  <a:lnTo>
                    <a:pt x="3750754" y="857338"/>
                  </a:lnTo>
                  <a:lnTo>
                    <a:pt x="3753307" y="801255"/>
                  </a:lnTo>
                  <a:lnTo>
                    <a:pt x="3753307" y="9817"/>
                  </a:lnTo>
                  <a:close/>
                </a:path>
                <a:path w="4344670" h="1100455">
                  <a:moveTo>
                    <a:pt x="4344581" y="775462"/>
                  </a:moveTo>
                  <a:lnTo>
                    <a:pt x="4339818" y="705700"/>
                  </a:lnTo>
                  <a:lnTo>
                    <a:pt x="4325556" y="647446"/>
                  </a:lnTo>
                  <a:lnTo>
                    <a:pt x="4303446" y="598170"/>
                  </a:lnTo>
                  <a:lnTo>
                    <a:pt x="4275201" y="555345"/>
                  </a:lnTo>
                  <a:lnTo>
                    <a:pt x="4242346" y="516750"/>
                  </a:lnTo>
                  <a:lnTo>
                    <a:pt x="4206417" y="480136"/>
                  </a:lnTo>
                  <a:lnTo>
                    <a:pt x="4081805" y="360413"/>
                  </a:lnTo>
                  <a:lnTo>
                    <a:pt x="4065181" y="343725"/>
                  </a:lnTo>
                  <a:lnTo>
                    <a:pt x="4040924" y="313334"/>
                  </a:lnTo>
                  <a:lnTo>
                    <a:pt x="4024084" y="274154"/>
                  </a:lnTo>
                  <a:lnTo>
                    <a:pt x="4021010" y="250507"/>
                  </a:lnTo>
                  <a:lnTo>
                    <a:pt x="4021759" y="239674"/>
                  </a:lnTo>
                  <a:lnTo>
                    <a:pt x="4048417" y="202539"/>
                  </a:lnTo>
                  <a:lnTo>
                    <a:pt x="4070743" y="198932"/>
                  </a:lnTo>
                  <a:lnTo>
                    <a:pt x="4080941" y="199694"/>
                  </a:lnTo>
                  <a:lnTo>
                    <a:pt x="4114254" y="225945"/>
                  </a:lnTo>
                  <a:lnTo>
                    <a:pt x="4117403" y="245592"/>
                  </a:lnTo>
                  <a:lnTo>
                    <a:pt x="4117403" y="319887"/>
                  </a:lnTo>
                  <a:lnTo>
                    <a:pt x="4337215" y="319887"/>
                  </a:lnTo>
                  <a:lnTo>
                    <a:pt x="4334726" y="258584"/>
                  </a:lnTo>
                  <a:lnTo>
                    <a:pt x="4327245" y="203873"/>
                  </a:lnTo>
                  <a:lnTo>
                    <a:pt x="4314774" y="155727"/>
                  </a:lnTo>
                  <a:lnTo>
                    <a:pt x="4297324" y="114173"/>
                  </a:lnTo>
                  <a:lnTo>
                    <a:pt x="4274883" y="79209"/>
                  </a:lnTo>
                  <a:lnTo>
                    <a:pt x="4246511" y="50698"/>
                  </a:lnTo>
                  <a:lnTo>
                    <a:pt x="4211231" y="28511"/>
                  </a:lnTo>
                  <a:lnTo>
                    <a:pt x="4169054" y="12674"/>
                  </a:lnTo>
                  <a:lnTo>
                    <a:pt x="4119969" y="3162"/>
                  </a:lnTo>
                  <a:lnTo>
                    <a:pt x="4064000" y="0"/>
                  </a:lnTo>
                  <a:lnTo>
                    <a:pt x="4006799" y="4533"/>
                  </a:lnTo>
                  <a:lnTo>
                    <a:pt x="3956774" y="18110"/>
                  </a:lnTo>
                  <a:lnTo>
                    <a:pt x="3913924" y="40754"/>
                  </a:lnTo>
                  <a:lnTo>
                    <a:pt x="3878262" y="72453"/>
                  </a:lnTo>
                  <a:lnTo>
                    <a:pt x="3855161" y="104063"/>
                  </a:lnTo>
                  <a:lnTo>
                    <a:pt x="3837190" y="140919"/>
                  </a:lnTo>
                  <a:lnTo>
                    <a:pt x="3824351" y="183032"/>
                  </a:lnTo>
                  <a:lnTo>
                    <a:pt x="3816654" y="230416"/>
                  </a:lnTo>
                  <a:lnTo>
                    <a:pt x="3814089" y="283044"/>
                  </a:lnTo>
                  <a:lnTo>
                    <a:pt x="3818432" y="334670"/>
                  </a:lnTo>
                  <a:lnTo>
                    <a:pt x="3831475" y="383933"/>
                  </a:lnTo>
                  <a:lnTo>
                    <a:pt x="3853218" y="430847"/>
                  </a:lnTo>
                  <a:lnTo>
                    <a:pt x="3883647" y="475399"/>
                  </a:lnTo>
                  <a:lnTo>
                    <a:pt x="3922776" y="517588"/>
                  </a:lnTo>
                  <a:lnTo>
                    <a:pt x="4019791" y="609688"/>
                  </a:lnTo>
                  <a:lnTo>
                    <a:pt x="4040098" y="629310"/>
                  </a:lnTo>
                  <a:lnTo>
                    <a:pt x="4073715" y="664768"/>
                  </a:lnTo>
                  <a:lnTo>
                    <a:pt x="4098239" y="695985"/>
                  </a:lnTo>
                  <a:lnTo>
                    <a:pt x="4121099" y="744461"/>
                  </a:lnTo>
                  <a:lnTo>
                    <a:pt x="4128465" y="781989"/>
                  </a:lnTo>
                  <a:lnTo>
                    <a:pt x="4130916" y="827659"/>
                  </a:lnTo>
                  <a:lnTo>
                    <a:pt x="4130205" y="845921"/>
                  </a:lnTo>
                  <a:lnTo>
                    <a:pt x="4119562" y="884135"/>
                  </a:lnTo>
                  <a:lnTo>
                    <a:pt x="4078732" y="901331"/>
                  </a:lnTo>
                  <a:lnTo>
                    <a:pt x="4065663" y="900010"/>
                  </a:lnTo>
                  <a:lnTo>
                    <a:pt x="4034155" y="868540"/>
                  </a:lnTo>
                  <a:lnTo>
                    <a:pt x="4027754" y="821512"/>
                  </a:lnTo>
                  <a:lnTo>
                    <a:pt x="4027754" y="686435"/>
                  </a:lnTo>
                  <a:lnTo>
                    <a:pt x="3814089" y="686435"/>
                  </a:lnTo>
                  <a:lnTo>
                    <a:pt x="3814089" y="792035"/>
                  </a:lnTo>
                  <a:lnTo>
                    <a:pt x="3816705" y="852893"/>
                  </a:lnTo>
                  <a:lnTo>
                    <a:pt x="3824554" y="906780"/>
                  </a:lnTo>
                  <a:lnTo>
                    <a:pt x="3837635" y="953693"/>
                  </a:lnTo>
                  <a:lnTo>
                    <a:pt x="3855948" y="993635"/>
                  </a:lnTo>
                  <a:lnTo>
                    <a:pt x="3879494" y="1026591"/>
                  </a:lnTo>
                  <a:lnTo>
                    <a:pt x="3908945" y="1053109"/>
                  </a:lnTo>
                  <a:lnTo>
                    <a:pt x="3945013" y="1073734"/>
                  </a:lnTo>
                  <a:lnTo>
                    <a:pt x="3987673" y="1088478"/>
                  </a:lnTo>
                  <a:lnTo>
                    <a:pt x="4036961" y="1097318"/>
                  </a:lnTo>
                  <a:lnTo>
                    <a:pt x="4092841" y="1100264"/>
                  </a:lnTo>
                  <a:lnTo>
                    <a:pt x="4145267" y="1096810"/>
                  </a:lnTo>
                  <a:lnTo>
                    <a:pt x="4191025" y="1086459"/>
                  </a:lnTo>
                  <a:lnTo>
                    <a:pt x="4230141" y="1069213"/>
                  </a:lnTo>
                  <a:lnTo>
                    <a:pt x="4262602" y="1045057"/>
                  </a:lnTo>
                  <a:lnTo>
                    <a:pt x="4288396" y="1014006"/>
                  </a:lnTo>
                  <a:lnTo>
                    <a:pt x="4308627" y="976858"/>
                  </a:lnTo>
                  <a:lnTo>
                    <a:pt x="4324362" y="934427"/>
                  </a:lnTo>
                  <a:lnTo>
                    <a:pt x="4335589" y="886726"/>
                  </a:lnTo>
                  <a:lnTo>
                    <a:pt x="4342333" y="833729"/>
                  </a:lnTo>
                  <a:lnTo>
                    <a:pt x="4344581" y="7754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554750" y="7342417"/>
            <a:ext cx="21310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batxenergies.com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42465" y="3491359"/>
            <a:ext cx="14489430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3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not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just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about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us.</a:t>
            </a:r>
            <a:r>
              <a:rPr dirty="0" sz="3600" spc="-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about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everybody.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We,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at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BatX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Energies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Pvt.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Ltd.,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just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agents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change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whose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mission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create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50">
                <a:solidFill>
                  <a:srgbClr val="231F20"/>
                </a:solidFill>
                <a:latin typeface="Arial MT"/>
                <a:cs typeface="Arial MT"/>
              </a:rPr>
              <a:t>a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truly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Circular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Economy.</a:t>
            </a:r>
            <a:r>
              <a:rPr dirty="0" sz="3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We’re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doing</a:t>
            </a:r>
            <a:r>
              <a:rPr dirty="0" sz="3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our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part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by</a:t>
            </a:r>
            <a:r>
              <a:rPr dirty="0" sz="3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extracting</a:t>
            </a:r>
            <a:r>
              <a:rPr dirty="0" sz="3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Rare</a:t>
            </a:r>
            <a:r>
              <a:rPr dirty="0" sz="3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Earth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metals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such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Lithium,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Cobalt,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Nickel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Manganese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from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20">
                <a:solidFill>
                  <a:srgbClr val="231F20"/>
                </a:solidFill>
                <a:latin typeface="Arial MT"/>
                <a:cs typeface="Arial MT"/>
              </a:rPr>
              <a:t>used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3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cells.</a:t>
            </a:r>
            <a:r>
              <a:rPr dirty="0" sz="36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The result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of this is that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these precious Rare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Earth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metals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can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go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back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into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manufacturing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 Lithium-</a:t>
            </a:r>
            <a:r>
              <a:rPr dirty="0" sz="3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3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231F20"/>
                </a:solidFill>
                <a:latin typeface="Arial MT"/>
                <a:cs typeface="Arial MT"/>
              </a:rPr>
              <a:t>batteries.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94" y="193217"/>
            <a:ext cx="1756228" cy="37465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564914" y="3632"/>
            <a:ext cx="7637145" cy="7972425"/>
            <a:chOff x="7564914" y="3632"/>
            <a:chExt cx="7637145" cy="7972425"/>
          </a:xfrm>
        </p:grpSpPr>
        <p:sp>
          <p:nvSpPr>
            <p:cNvPr id="4" name="object 4" descr=""/>
            <p:cNvSpPr/>
            <p:nvPr/>
          </p:nvSpPr>
          <p:spPr>
            <a:xfrm>
              <a:off x="9911439" y="3632"/>
              <a:ext cx="5290820" cy="7972425"/>
            </a:xfrm>
            <a:custGeom>
              <a:avLst/>
              <a:gdLst/>
              <a:ahLst/>
              <a:cxnLst/>
              <a:rect l="l" t="t" r="r" b="b"/>
              <a:pathLst>
                <a:path w="5290819" h="7972425">
                  <a:moveTo>
                    <a:pt x="5290460" y="0"/>
                  </a:moveTo>
                  <a:lnTo>
                    <a:pt x="2160728" y="0"/>
                  </a:lnTo>
                  <a:lnTo>
                    <a:pt x="2140242" y="13818"/>
                  </a:lnTo>
                  <a:lnTo>
                    <a:pt x="2103128" y="39357"/>
                  </a:lnTo>
                  <a:lnTo>
                    <a:pt x="2066261" y="65235"/>
                  </a:lnTo>
                  <a:lnTo>
                    <a:pt x="2029643" y="91450"/>
                  </a:lnTo>
                  <a:lnTo>
                    <a:pt x="1993277" y="117999"/>
                  </a:lnTo>
                  <a:lnTo>
                    <a:pt x="1957164" y="144880"/>
                  </a:lnTo>
                  <a:lnTo>
                    <a:pt x="1921307" y="172091"/>
                  </a:lnTo>
                  <a:lnTo>
                    <a:pt x="1885709" y="199629"/>
                  </a:lnTo>
                  <a:lnTo>
                    <a:pt x="1850370" y="227493"/>
                  </a:lnTo>
                  <a:lnTo>
                    <a:pt x="1815294" y="255680"/>
                  </a:lnTo>
                  <a:lnTo>
                    <a:pt x="1780482" y="284187"/>
                  </a:lnTo>
                  <a:lnTo>
                    <a:pt x="1745936" y="313014"/>
                  </a:lnTo>
                  <a:lnTo>
                    <a:pt x="1711660" y="342157"/>
                  </a:lnTo>
                  <a:lnTo>
                    <a:pt x="1677655" y="371615"/>
                  </a:lnTo>
                  <a:lnTo>
                    <a:pt x="1643923" y="401385"/>
                  </a:lnTo>
                  <a:lnTo>
                    <a:pt x="1610466" y="431465"/>
                  </a:lnTo>
                  <a:lnTo>
                    <a:pt x="1577287" y="461852"/>
                  </a:lnTo>
                  <a:lnTo>
                    <a:pt x="1544387" y="492545"/>
                  </a:lnTo>
                  <a:lnTo>
                    <a:pt x="1511770" y="523542"/>
                  </a:lnTo>
                  <a:lnTo>
                    <a:pt x="1479436" y="554840"/>
                  </a:lnTo>
                  <a:lnTo>
                    <a:pt x="1447389" y="586436"/>
                  </a:lnTo>
                  <a:lnTo>
                    <a:pt x="1415630" y="618329"/>
                  </a:lnTo>
                  <a:lnTo>
                    <a:pt x="1384162" y="650517"/>
                  </a:lnTo>
                  <a:lnTo>
                    <a:pt x="1352987" y="682998"/>
                  </a:lnTo>
                  <a:lnTo>
                    <a:pt x="1322106" y="715768"/>
                  </a:lnTo>
                  <a:lnTo>
                    <a:pt x="1291523" y="748826"/>
                  </a:lnTo>
                  <a:lnTo>
                    <a:pt x="1261239" y="782170"/>
                  </a:lnTo>
                  <a:lnTo>
                    <a:pt x="1231257" y="815797"/>
                  </a:lnTo>
                  <a:lnTo>
                    <a:pt x="1201578" y="849706"/>
                  </a:lnTo>
                  <a:lnTo>
                    <a:pt x="1172205" y="883894"/>
                  </a:lnTo>
                  <a:lnTo>
                    <a:pt x="1143140" y="918359"/>
                  </a:lnTo>
                  <a:lnTo>
                    <a:pt x="1114385" y="953098"/>
                  </a:lnTo>
                  <a:lnTo>
                    <a:pt x="1085943" y="988110"/>
                  </a:lnTo>
                  <a:lnTo>
                    <a:pt x="1057815" y="1023392"/>
                  </a:lnTo>
                  <a:lnTo>
                    <a:pt x="1030004" y="1058943"/>
                  </a:lnTo>
                  <a:lnTo>
                    <a:pt x="1002511" y="1094759"/>
                  </a:lnTo>
                  <a:lnTo>
                    <a:pt x="975340" y="1130839"/>
                  </a:lnTo>
                  <a:lnTo>
                    <a:pt x="948492" y="1167180"/>
                  </a:lnTo>
                  <a:lnTo>
                    <a:pt x="921970" y="1203781"/>
                  </a:lnTo>
                  <a:lnTo>
                    <a:pt x="895775" y="1240638"/>
                  </a:lnTo>
                  <a:lnTo>
                    <a:pt x="869910" y="1277751"/>
                  </a:lnTo>
                  <a:lnTo>
                    <a:pt x="844376" y="1315116"/>
                  </a:lnTo>
                  <a:lnTo>
                    <a:pt x="819177" y="1352731"/>
                  </a:lnTo>
                  <a:lnTo>
                    <a:pt x="794314" y="1390595"/>
                  </a:lnTo>
                  <a:lnTo>
                    <a:pt x="769790" y="1428705"/>
                  </a:lnTo>
                  <a:lnTo>
                    <a:pt x="745606" y="1467059"/>
                  </a:lnTo>
                  <a:lnTo>
                    <a:pt x="721765" y="1505654"/>
                  </a:lnTo>
                  <a:lnTo>
                    <a:pt x="698269" y="1544488"/>
                  </a:lnTo>
                  <a:lnTo>
                    <a:pt x="675121" y="1583560"/>
                  </a:lnTo>
                  <a:lnTo>
                    <a:pt x="652321" y="1622867"/>
                  </a:lnTo>
                  <a:lnTo>
                    <a:pt x="629873" y="1662407"/>
                  </a:lnTo>
                  <a:lnTo>
                    <a:pt x="607779" y="1702177"/>
                  </a:lnTo>
                  <a:lnTo>
                    <a:pt x="586041" y="1742176"/>
                  </a:lnTo>
                  <a:lnTo>
                    <a:pt x="564661" y="1782401"/>
                  </a:lnTo>
                  <a:lnTo>
                    <a:pt x="543641" y="1822850"/>
                  </a:lnTo>
                  <a:lnTo>
                    <a:pt x="522983" y="1863520"/>
                  </a:lnTo>
                  <a:lnTo>
                    <a:pt x="502690" y="1904410"/>
                  </a:lnTo>
                  <a:lnTo>
                    <a:pt x="482764" y="1945518"/>
                  </a:lnTo>
                  <a:lnTo>
                    <a:pt x="463206" y="1986841"/>
                  </a:lnTo>
                  <a:lnTo>
                    <a:pt x="444020" y="2028376"/>
                  </a:lnTo>
                  <a:lnTo>
                    <a:pt x="425207" y="2070123"/>
                  </a:lnTo>
                  <a:lnTo>
                    <a:pt x="406769" y="2112078"/>
                  </a:lnTo>
                  <a:lnTo>
                    <a:pt x="388709" y="2154239"/>
                  </a:lnTo>
                  <a:lnTo>
                    <a:pt x="371029" y="2196604"/>
                  </a:lnTo>
                  <a:lnTo>
                    <a:pt x="353731" y="2239172"/>
                  </a:lnTo>
                  <a:lnTo>
                    <a:pt x="336817" y="2281939"/>
                  </a:lnTo>
                  <a:lnTo>
                    <a:pt x="320289" y="2324904"/>
                  </a:lnTo>
                  <a:lnTo>
                    <a:pt x="304150" y="2368063"/>
                  </a:lnTo>
                  <a:lnTo>
                    <a:pt x="288402" y="2411417"/>
                  </a:lnTo>
                  <a:lnTo>
                    <a:pt x="273046" y="2454960"/>
                  </a:lnTo>
                  <a:lnTo>
                    <a:pt x="258085" y="2498693"/>
                  </a:lnTo>
                  <a:lnTo>
                    <a:pt x="243522" y="2542612"/>
                  </a:lnTo>
                  <a:lnTo>
                    <a:pt x="229358" y="2586716"/>
                  </a:lnTo>
                  <a:lnTo>
                    <a:pt x="215595" y="2631001"/>
                  </a:lnTo>
                  <a:lnTo>
                    <a:pt x="202237" y="2675467"/>
                  </a:lnTo>
                  <a:lnTo>
                    <a:pt x="189284" y="2720110"/>
                  </a:lnTo>
                  <a:lnTo>
                    <a:pt x="176739" y="2764928"/>
                  </a:lnTo>
                  <a:lnTo>
                    <a:pt x="164604" y="2809920"/>
                  </a:lnTo>
                  <a:lnTo>
                    <a:pt x="152882" y="2855083"/>
                  </a:lnTo>
                  <a:lnTo>
                    <a:pt x="141575" y="2900415"/>
                  </a:lnTo>
                  <a:lnTo>
                    <a:pt x="130684" y="2945914"/>
                  </a:lnTo>
                  <a:lnTo>
                    <a:pt x="120213" y="2991576"/>
                  </a:lnTo>
                  <a:lnTo>
                    <a:pt x="110162" y="3037402"/>
                  </a:lnTo>
                  <a:lnTo>
                    <a:pt x="100535" y="3083387"/>
                  </a:lnTo>
                  <a:lnTo>
                    <a:pt x="91333" y="3129530"/>
                  </a:lnTo>
                  <a:lnTo>
                    <a:pt x="82559" y="3175828"/>
                  </a:lnTo>
                  <a:lnTo>
                    <a:pt x="74215" y="3222280"/>
                  </a:lnTo>
                  <a:lnTo>
                    <a:pt x="66302" y="3268884"/>
                  </a:lnTo>
                  <a:lnTo>
                    <a:pt x="58824" y="3315636"/>
                  </a:lnTo>
                  <a:lnTo>
                    <a:pt x="51782" y="3362535"/>
                  </a:lnTo>
                  <a:lnTo>
                    <a:pt x="45179" y="3409579"/>
                  </a:lnTo>
                  <a:lnTo>
                    <a:pt x="39017" y="3456765"/>
                  </a:lnTo>
                  <a:lnTo>
                    <a:pt x="33297" y="3504091"/>
                  </a:lnTo>
                  <a:lnTo>
                    <a:pt x="28023" y="3551556"/>
                  </a:lnTo>
                  <a:lnTo>
                    <a:pt x="23195" y="3599156"/>
                  </a:lnTo>
                  <a:lnTo>
                    <a:pt x="18818" y="3646890"/>
                  </a:lnTo>
                  <a:lnTo>
                    <a:pt x="14891" y="3694755"/>
                  </a:lnTo>
                  <a:lnTo>
                    <a:pt x="11419" y="3742749"/>
                  </a:lnTo>
                  <a:lnTo>
                    <a:pt x="8402" y="3790870"/>
                  </a:lnTo>
                  <a:lnTo>
                    <a:pt x="5844" y="3839116"/>
                  </a:lnTo>
                  <a:lnTo>
                    <a:pt x="3746" y="3887485"/>
                  </a:lnTo>
                  <a:lnTo>
                    <a:pt x="2110" y="3935973"/>
                  </a:lnTo>
                  <a:lnTo>
                    <a:pt x="939" y="3984580"/>
                  </a:lnTo>
                  <a:lnTo>
                    <a:pt x="235" y="4033303"/>
                  </a:lnTo>
                  <a:lnTo>
                    <a:pt x="0" y="4082140"/>
                  </a:lnTo>
                  <a:lnTo>
                    <a:pt x="235" y="4130977"/>
                  </a:lnTo>
                  <a:lnTo>
                    <a:pt x="939" y="4179700"/>
                  </a:lnTo>
                  <a:lnTo>
                    <a:pt x="2110" y="4228307"/>
                  </a:lnTo>
                  <a:lnTo>
                    <a:pt x="3746" y="4276796"/>
                  </a:lnTo>
                  <a:lnTo>
                    <a:pt x="5844" y="4325164"/>
                  </a:lnTo>
                  <a:lnTo>
                    <a:pt x="8402" y="4373410"/>
                  </a:lnTo>
                  <a:lnTo>
                    <a:pt x="11419" y="4421532"/>
                  </a:lnTo>
                  <a:lnTo>
                    <a:pt x="14891" y="4469526"/>
                  </a:lnTo>
                  <a:lnTo>
                    <a:pt x="18818" y="4517391"/>
                  </a:lnTo>
                  <a:lnTo>
                    <a:pt x="23195" y="4565125"/>
                  </a:lnTo>
                  <a:lnTo>
                    <a:pt x="28023" y="4612725"/>
                  </a:lnTo>
                  <a:lnTo>
                    <a:pt x="33297" y="4660189"/>
                  </a:lnTo>
                  <a:lnTo>
                    <a:pt x="39017" y="4707515"/>
                  </a:lnTo>
                  <a:lnTo>
                    <a:pt x="45179" y="4754701"/>
                  </a:lnTo>
                  <a:lnTo>
                    <a:pt x="51782" y="4801745"/>
                  </a:lnTo>
                  <a:lnTo>
                    <a:pt x="58824" y="4848644"/>
                  </a:lnTo>
                  <a:lnTo>
                    <a:pt x="66302" y="4895397"/>
                  </a:lnTo>
                  <a:lnTo>
                    <a:pt x="74215" y="4942000"/>
                  </a:lnTo>
                  <a:lnTo>
                    <a:pt x="82559" y="4988452"/>
                  </a:lnTo>
                  <a:lnTo>
                    <a:pt x="91333" y="5034751"/>
                  </a:lnTo>
                  <a:lnTo>
                    <a:pt x="100535" y="5080894"/>
                  </a:lnTo>
                  <a:lnTo>
                    <a:pt x="110162" y="5126879"/>
                  </a:lnTo>
                  <a:lnTo>
                    <a:pt x="120213" y="5172704"/>
                  </a:lnTo>
                  <a:lnTo>
                    <a:pt x="130684" y="5218367"/>
                  </a:lnTo>
                  <a:lnTo>
                    <a:pt x="141575" y="5263865"/>
                  </a:lnTo>
                  <a:lnTo>
                    <a:pt x="152882" y="5309197"/>
                  </a:lnTo>
                  <a:lnTo>
                    <a:pt x="164604" y="5354360"/>
                  </a:lnTo>
                  <a:lnTo>
                    <a:pt x="176739" y="5399352"/>
                  </a:lnTo>
                  <a:lnTo>
                    <a:pt x="189284" y="5444170"/>
                  </a:lnTo>
                  <a:lnTo>
                    <a:pt x="202237" y="5488814"/>
                  </a:lnTo>
                  <a:lnTo>
                    <a:pt x="215595" y="5533279"/>
                  </a:lnTo>
                  <a:lnTo>
                    <a:pt x="229358" y="5577565"/>
                  </a:lnTo>
                  <a:lnTo>
                    <a:pt x="243522" y="5621668"/>
                  </a:lnTo>
                  <a:lnTo>
                    <a:pt x="258085" y="5665587"/>
                  </a:lnTo>
                  <a:lnTo>
                    <a:pt x="273046" y="5709320"/>
                  </a:lnTo>
                  <a:lnTo>
                    <a:pt x="288402" y="5752864"/>
                  </a:lnTo>
                  <a:lnTo>
                    <a:pt x="304150" y="5796217"/>
                  </a:lnTo>
                  <a:lnTo>
                    <a:pt x="320289" y="5839377"/>
                  </a:lnTo>
                  <a:lnTo>
                    <a:pt x="336817" y="5882341"/>
                  </a:lnTo>
                  <a:lnTo>
                    <a:pt x="353731" y="5925109"/>
                  </a:lnTo>
                  <a:lnTo>
                    <a:pt x="371029" y="5967676"/>
                  </a:lnTo>
                  <a:lnTo>
                    <a:pt x="388709" y="6010041"/>
                  </a:lnTo>
                  <a:lnTo>
                    <a:pt x="406769" y="6052203"/>
                  </a:lnTo>
                  <a:lnTo>
                    <a:pt x="425207" y="6094158"/>
                  </a:lnTo>
                  <a:lnTo>
                    <a:pt x="444020" y="6135904"/>
                  </a:lnTo>
                  <a:lnTo>
                    <a:pt x="463206" y="6177440"/>
                  </a:lnTo>
                  <a:lnTo>
                    <a:pt x="482764" y="6218762"/>
                  </a:lnTo>
                  <a:lnTo>
                    <a:pt x="502690" y="6259870"/>
                  </a:lnTo>
                  <a:lnTo>
                    <a:pt x="522983" y="6300760"/>
                  </a:lnTo>
                  <a:lnTo>
                    <a:pt x="543641" y="6341431"/>
                  </a:lnTo>
                  <a:lnTo>
                    <a:pt x="564661" y="6381880"/>
                  </a:lnTo>
                  <a:lnTo>
                    <a:pt x="586041" y="6422104"/>
                  </a:lnTo>
                  <a:lnTo>
                    <a:pt x="607779" y="6462103"/>
                  </a:lnTo>
                  <a:lnTo>
                    <a:pt x="629873" y="6501873"/>
                  </a:lnTo>
                  <a:lnTo>
                    <a:pt x="652321" y="6541413"/>
                  </a:lnTo>
                  <a:lnTo>
                    <a:pt x="675121" y="6580720"/>
                  </a:lnTo>
                  <a:lnTo>
                    <a:pt x="698269" y="6619792"/>
                  </a:lnTo>
                  <a:lnTo>
                    <a:pt x="721765" y="6658627"/>
                  </a:lnTo>
                  <a:lnTo>
                    <a:pt x="745606" y="6697222"/>
                  </a:lnTo>
                  <a:lnTo>
                    <a:pt x="769790" y="6735575"/>
                  </a:lnTo>
                  <a:lnTo>
                    <a:pt x="794314" y="6773685"/>
                  </a:lnTo>
                  <a:lnTo>
                    <a:pt x="819177" y="6811549"/>
                  </a:lnTo>
                  <a:lnTo>
                    <a:pt x="844376" y="6849165"/>
                  </a:lnTo>
                  <a:lnTo>
                    <a:pt x="869910" y="6886530"/>
                  </a:lnTo>
                  <a:lnTo>
                    <a:pt x="895775" y="6923642"/>
                  </a:lnTo>
                  <a:lnTo>
                    <a:pt x="921970" y="6960500"/>
                  </a:lnTo>
                  <a:lnTo>
                    <a:pt x="948492" y="6997100"/>
                  </a:lnTo>
                  <a:lnTo>
                    <a:pt x="975340" y="7033442"/>
                  </a:lnTo>
                  <a:lnTo>
                    <a:pt x="1002511" y="7069521"/>
                  </a:lnTo>
                  <a:lnTo>
                    <a:pt x="1030004" y="7105338"/>
                  </a:lnTo>
                  <a:lnTo>
                    <a:pt x="1057815" y="7140888"/>
                  </a:lnTo>
                  <a:lnTo>
                    <a:pt x="1085943" y="7176170"/>
                  </a:lnTo>
                  <a:lnTo>
                    <a:pt x="1114385" y="7211182"/>
                  </a:lnTo>
                  <a:lnTo>
                    <a:pt x="1143140" y="7245922"/>
                  </a:lnTo>
                  <a:lnTo>
                    <a:pt x="1172205" y="7280386"/>
                  </a:lnTo>
                  <a:lnTo>
                    <a:pt x="1201578" y="7314574"/>
                  </a:lnTo>
                  <a:lnTo>
                    <a:pt x="1231257" y="7348483"/>
                  </a:lnTo>
                  <a:lnTo>
                    <a:pt x="1261239" y="7382110"/>
                  </a:lnTo>
                  <a:lnTo>
                    <a:pt x="1291523" y="7415454"/>
                  </a:lnTo>
                  <a:lnTo>
                    <a:pt x="1322106" y="7448513"/>
                  </a:lnTo>
                  <a:lnTo>
                    <a:pt x="1352987" y="7481283"/>
                  </a:lnTo>
                  <a:lnTo>
                    <a:pt x="1384162" y="7513763"/>
                  </a:lnTo>
                  <a:lnTo>
                    <a:pt x="1415630" y="7545951"/>
                  </a:lnTo>
                  <a:lnTo>
                    <a:pt x="1447389" y="7577844"/>
                  </a:lnTo>
                  <a:lnTo>
                    <a:pt x="1479436" y="7609441"/>
                  </a:lnTo>
                  <a:lnTo>
                    <a:pt x="1511770" y="7640738"/>
                  </a:lnTo>
                  <a:lnTo>
                    <a:pt x="1544387" y="7671735"/>
                  </a:lnTo>
                  <a:lnTo>
                    <a:pt x="1577287" y="7702428"/>
                  </a:lnTo>
                  <a:lnTo>
                    <a:pt x="1610466" y="7732816"/>
                  </a:lnTo>
                  <a:lnTo>
                    <a:pt x="1643923" y="7762895"/>
                  </a:lnTo>
                  <a:lnTo>
                    <a:pt x="1677655" y="7792665"/>
                  </a:lnTo>
                  <a:lnTo>
                    <a:pt x="1711660" y="7822123"/>
                  </a:lnTo>
                  <a:lnTo>
                    <a:pt x="1745936" y="7851266"/>
                  </a:lnTo>
                  <a:lnTo>
                    <a:pt x="1780482" y="7880093"/>
                  </a:lnTo>
                  <a:lnTo>
                    <a:pt x="1815294" y="7908601"/>
                  </a:lnTo>
                  <a:lnTo>
                    <a:pt x="1850370" y="7936788"/>
                  </a:lnTo>
                  <a:lnTo>
                    <a:pt x="1885709" y="7964651"/>
                  </a:lnTo>
                  <a:lnTo>
                    <a:pt x="1895166" y="7971967"/>
                  </a:lnTo>
                  <a:lnTo>
                    <a:pt x="5290460" y="7971967"/>
                  </a:lnTo>
                  <a:lnTo>
                    <a:pt x="5290460" y="0"/>
                  </a:lnTo>
                  <a:close/>
                </a:path>
              </a:pathLst>
            </a:custGeom>
            <a:solidFill>
              <a:srgbClr val="255C3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18907" y="1026883"/>
              <a:ext cx="6928269" cy="6096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818914" y="1015998"/>
              <a:ext cx="6928484" cy="6107430"/>
            </a:xfrm>
            <a:custGeom>
              <a:avLst/>
              <a:gdLst/>
              <a:ahLst/>
              <a:cxnLst/>
              <a:rect l="l" t="t" r="r" b="b"/>
              <a:pathLst>
                <a:path w="6928484" h="6107430">
                  <a:moveTo>
                    <a:pt x="3874833" y="6106883"/>
                  </a:moveTo>
                  <a:lnTo>
                    <a:pt x="3053422" y="6106883"/>
                  </a:lnTo>
                  <a:lnTo>
                    <a:pt x="3004867" y="6106505"/>
                  </a:lnTo>
                  <a:lnTo>
                    <a:pt x="2956494" y="6105374"/>
                  </a:lnTo>
                  <a:lnTo>
                    <a:pt x="2908309" y="6103496"/>
                  </a:lnTo>
                  <a:lnTo>
                    <a:pt x="2860318" y="6100876"/>
                  </a:lnTo>
                  <a:lnTo>
                    <a:pt x="2812527" y="6097520"/>
                  </a:lnTo>
                  <a:lnTo>
                    <a:pt x="2764940" y="6093434"/>
                  </a:lnTo>
                  <a:lnTo>
                    <a:pt x="2717565" y="6088623"/>
                  </a:lnTo>
                  <a:lnTo>
                    <a:pt x="2670405" y="6083093"/>
                  </a:lnTo>
                  <a:lnTo>
                    <a:pt x="2623468" y="6076849"/>
                  </a:lnTo>
                  <a:lnTo>
                    <a:pt x="2576758" y="6069897"/>
                  </a:lnTo>
                  <a:lnTo>
                    <a:pt x="2530281" y="6062243"/>
                  </a:lnTo>
                  <a:lnTo>
                    <a:pt x="2484042" y="6053891"/>
                  </a:lnTo>
                  <a:lnTo>
                    <a:pt x="2438048" y="6044849"/>
                  </a:lnTo>
                  <a:lnTo>
                    <a:pt x="2392304" y="6035120"/>
                  </a:lnTo>
                  <a:lnTo>
                    <a:pt x="2346815" y="6024712"/>
                  </a:lnTo>
                  <a:lnTo>
                    <a:pt x="2301587" y="6013629"/>
                  </a:lnTo>
                  <a:lnTo>
                    <a:pt x="2256625" y="6001877"/>
                  </a:lnTo>
                  <a:lnTo>
                    <a:pt x="2211936" y="5989462"/>
                  </a:lnTo>
                  <a:lnTo>
                    <a:pt x="2167524" y="5976389"/>
                  </a:lnTo>
                  <a:lnTo>
                    <a:pt x="2123395" y="5962664"/>
                  </a:lnTo>
                  <a:lnTo>
                    <a:pt x="2079556" y="5948292"/>
                  </a:lnTo>
                  <a:lnTo>
                    <a:pt x="2036011" y="5933279"/>
                  </a:lnTo>
                  <a:lnTo>
                    <a:pt x="1992766" y="5917631"/>
                  </a:lnTo>
                  <a:lnTo>
                    <a:pt x="1949827" y="5901353"/>
                  </a:lnTo>
                  <a:lnTo>
                    <a:pt x="1907199" y="5884451"/>
                  </a:lnTo>
                  <a:lnTo>
                    <a:pt x="1864888" y="5866930"/>
                  </a:lnTo>
                  <a:lnTo>
                    <a:pt x="1822899" y="5848796"/>
                  </a:lnTo>
                  <a:lnTo>
                    <a:pt x="1781239" y="5830055"/>
                  </a:lnTo>
                  <a:lnTo>
                    <a:pt x="1739912" y="5810711"/>
                  </a:lnTo>
                  <a:lnTo>
                    <a:pt x="1698924" y="5790772"/>
                  </a:lnTo>
                  <a:lnTo>
                    <a:pt x="1658281" y="5770242"/>
                  </a:lnTo>
                  <a:lnTo>
                    <a:pt x="1617988" y="5749126"/>
                  </a:lnTo>
                  <a:lnTo>
                    <a:pt x="1578052" y="5727431"/>
                  </a:lnTo>
                  <a:lnTo>
                    <a:pt x="1538476" y="5705163"/>
                  </a:lnTo>
                  <a:lnTo>
                    <a:pt x="1499269" y="5682326"/>
                  </a:lnTo>
                  <a:lnTo>
                    <a:pt x="1460433" y="5658926"/>
                  </a:lnTo>
                  <a:lnTo>
                    <a:pt x="1421976" y="5634969"/>
                  </a:lnTo>
                  <a:lnTo>
                    <a:pt x="1383903" y="5610460"/>
                  </a:lnTo>
                  <a:lnTo>
                    <a:pt x="1346220" y="5585406"/>
                  </a:lnTo>
                  <a:lnTo>
                    <a:pt x="1308932" y="5559811"/>
                  </a:lnTo>
                  <a:lnTo>
                    <a:pt x="1272044" y="5533681"/>
                  </a:lnTo>
                  <a:lnTo>
                    <a:pt x="1235562" y="5507022"/>
                  </a:lnTo>
                  <a:lnTo>
                    <a:pt x="1199493" y="5479839"/>
                  </a:lnTo>
                  <a:lnTo>
                    <a:pt x="1163841" y="5452138"/>
                  </a:lnTo>
                  <a:lnTo>
                    <a:pt x="1128612" y="5423925"/>
                  </a:lnTo>
                  <a:lnTo>
                    <a:pt x="1093811" y="5395205"/>
                  </a:lnTo>
                  <a:lnTo>
                    <a:pt x="1059445" y="5365984"/>
                  </a:lnTo>
                  <a:lnTo>
                    <a:pt x="1025518" y="5336267"/>
                  </a:lnTo>
                  <a:lnTo>
                    <a:pt x="992037" y="5306060"/>
                  </a:lnTo>
                  <a:lnTo>
                    <a:pt x="959007" y="5275368"/>
                  </a:lnTo>
                  <a:lnTo>
                    <a:pt x="926434" y="5244198"/>
                  </a:lnTo>
                  <a:lnTo>
                    <a:pt x="894322" y="5212554"/>
                  </a:lnTo>
                  <a:lnTo>
                    <a:pt x="862679" y="5180443"/>
                  </a:lnTo>
                  <a:lnTo>
                    <a:pt x="831508" y="5147869"/>
                  </a:lnTo>
                  <a:lnTo>
                    <a:pt x="800817" y="5114839"/>
                  </a:lnTo>
                  <a:lnTo>
                    <a:pt x="770610" y="5081357"/>
                  </a:lnTo>
                  <a:lnTo>
                    <a:pt x="740893" y="5047431"/>
                  </a:lnTo>
                  <a:lnTo>
                    <a:pt x="711672" y="5013064"/>
                  </a:lnTo>
                  <a:lnTo>
                    <a:pt x="682953" y="4978264"/>
                  </a:lnTo>
                  <a:lnTo>
                    <a:pt x="654740" y="4943034"/>
                  </a:lnTo>
                  <a:lnTo>
                    <a:pt x="627039" y="4907382"/>
                  </a:lnTo>
                  <a:lnTo>
                    <a:pt x="599857" y="4871312"/>
                  </a:lnTo>
                  <a:lnTo>
                    <a:pt x="573198" y="4834831"/>
                  </a:lnTo>
                  <a:lnTo>
                    <a:pt x="547068" y="4797943"/>
                  </a:lnTo>
                  <a:lnTo>
                    <a:pt x="521473" y="4760654"/>
                  </a:lnTo>
                  <a:lnTo>
                    <a:pt x="496419" y="4722971"/>
                  </a:lnTo>
                  <a:lnTo>
                    <a:pt x="471911" y="4684897"/>
                  </a:lnTo>
                  <a:lnTo>
                    <a:pt x="447954" y="4646440"/>
                  </a:lnTo>
                  <a:lnTo>
                    <a:pt x="424554" y="4607605"/>
                  </a:lnTo>
                  <a:lnTo>
                    <a:pt x="401717" y="4568397"/>
                  </a:lnTo>
                  <a:lnTo>
                    <a:pt x="379448" y="4528822"/>
                  </a:lnTo>
                  <a:lnTo>
                    <a:pt x="357754" y="4488885"/>
                  </a:lnTo>
                  <a:lnTo>
                    <a:pt x="336639" y="4448592"/>
                  </a:lnTo>
                  <a:lnTo>
                    <a:pt x="316109" y="4407949"/>
                  </a:lnTo>
                  <a:lnTo>
                    <a:pt x="296169" y="4366961"/>
                  </a:lnTo>
                  <a:lnTo>
                    <a:pt x="276826" y="4325634"/>
                  </a:lnTo>
                  <a:lnTo>
                    <a:pt x="258085" y="4283973"/>
                  </a:lnTo>
                  <a:lnTo>
                    <a:pt x="239951" y="4241984"/>
                  </a:lnTo>
                  <a:lnTo>
                    <a:pt x="222430" y="4199673"/>
                  </a:lnTo>
                  <a:lnTo>
                    <a:pt x="205528" y="4157045"/>
                  </a:lnTo>
                  <a:lnTo>
                    <a:pt x="189250" y="4114106"/>
                  </a:lnTo>
                  <a:lnTo>
                    <a:pt x="173602" y="4070861"/>
                  </a:lnTo>
                  <a:lnTo>
                    <a:pt x="158590" y="4027316"/>
                  </a:lnTo>
                  <a:lnTo>
                    <a:pt x="144218" y="3983476"/>
                  </a:lnTo>
                  <a:lnTo>
                    <a:pt x="130493" y="3939347"/>
                  </a:lnTo>
                  <a:lnTo>
                    <a:pt x="117420" y="3894936"/>
                  </a:lnTo>
                  <a:lnTo>
                    <a:pt x="105005" y="3850246"/>
                  </a:lnTo>
                  <a:lnTo>
                    <a:pt x="93253" y="3805285"/>
                  </a:lnTo>
                  <a:lnTo>
                    <a:pt x="82170" y="3760056"/>
                  </a:lnTo>
                  <a:lnTo>
                    <a:pt x="71762" y="3714567"/>
                  </a:lnTo>
                  <a:lnTo>
                    <a:pt x="62034" y="3668823"/>
                  </a:lnTo>
                  <a:lnTo>
                    <a:pt x="52991" y="3622828"/>
                  </a:lnTo>
                  <a:lnTo>
                    <a:pt x="44640" y="3576590"/>
                  </a:lnTo>
                  <a:lnTo>
                    <a:pt x="36986" y="3530113"/>
                  </a:lnTo>
                  <a:lnTo>
                    <a:pt x="30034" y="3483403"/>
                  </a:lnTo>
                  <a:lnTo>
                    <a:pt x="23790" y="3436465"/>
                  </a:lnTo>
                  <a:lnTo>
                    <a:pt x="18260" y="3389306"/>
                  </a:lnTo>
                  <a:lnTo>
                    <a:pt x="13449" y="3341930"/>
                  </a:lnTo>
                  <a:lnTo>
                    <a:pt x="9362" y="3294344"/>
                  </a:lnTo>
                  <a:lnTo>
                    <a:pt x="6007" y="3246552"/>
                  </a:lnTo>
                  <a:lnTo>
                    <a:pt x="3387" y="3198561"/>
                  </a:lnTo>
                  <a:lnTo>
                    <a:pt x="1509" y="3150377"/>
                  </a:lnTo>
                  <a:lnTo>
                    <a:pt x="378" y="3102004"/>
                  </a:lnTo>
                  <a:lnTo>
                    <a:pt x="0" y="3053448"/>
                  </a:lnTo>
                  <a:lnTo>
                    <a:pt x="378" y="3004880"/>
                  </a:lnTo>
                  <a:lnTo>
                    <a:pt x="1509" y="2956507"/>
                  </a:lnTo>
                  <a:lnTo>
                    <a:pt x="3387" y="2908323"/>
                  </a:lnTo>
                  <a:lnTo>
                    <a:pt x="6007" y="2860332"/>
                  </a:lnTo>
                  <a:lnTo>
                    <a:pt x="9362" y="2812541"/>
                  </a:lnTo>
                  <a:lnTo>
                    <a:pt x="13449" y="2764955"/>
                  </a:lnTo>
                  <a:lnTo>
                    <a:pt x="18260" y="2717580"/>
                  </a:lnTo>
                  <a:lnTo>
                    <a:pt x="23790" y="2670420"/>
                  </a:lnTo>
                  <a:lnTo>
                    <a:pt x="30034" y="2623483"/>
                  </a:lnTo>
                  <a:lnTo>
                    <a:pt x="36986" y="2576773"/>
                  </a:lnTo>
                  <a:lnTo>
                    <a:pt x="44640" y="2530296"/>
                  </a:lnTo>
                  <a:lnTo>
                    <a:pt x="52991" y="2484058"/>
                  </a:lnTo>
                  <a:lnTo>
                    <a:pt x="62034" y="2438064"/>
                  </a:lnTo>
                  <a:lnTo>
                    <a:pt x="71762" y="2392320"/>
                  </a:lnTo>
                  <a:lnTo>
                    <a:pt x="82170" y="2346831"/>
                  </a:lnTo>
                  <a:lnTo>
                    <a:pt x="93253" y="2301603"/>
                  </a:lnTo>
                  <a:lnTo>
                    <a:pt x="105005" y="2256641"/>
                  </a:lnTo>
                  <a:lnTo>
                    <a:pt x="117420" y="2211952"/>
                  </a:lnTo>
                  <a:lnTo>
                    <a:pt x="130493" y="2167540"/>
                  </a:lnTo>
                  <a:lnTo>
                    <a:pt x="144218" y="2123412"/>
                  </a:lnTo>
                  <a:lnTo>
                    <a:pt x="158590" y="2079572"/>
                  </a:lnTo>
                  <a:lnTo>
                    <a:pt x="173602" y="2036027"/>
                  </a:lnTo>
                  <a:lnTo>
                    <a:pt x="189250" y="1992782"/>
                  </a:lnTo>
                  <a:lnTo>
                    <a:pt x="205528" y="1949843"/>
                  </a:lnTo>
                  <a:lnTo>
                    <a:pt x="222430" y="1907215"/>
                  </a:lnTo>
                  <a:lnTo>
                    <a:pt x="239951" y="1864904"/>
                  </a:lnTo>
                  <a:lnTo>
                    <a:pt x="258085" y="1822915"/>
                  </a:lnTo>
                  <a:lnTo>
                    <a:pt x="276826" y="1781255"/>
                  </a:lnTo>
                  <a:lnTo>
                    <a:pt x="296169" y="1739927"/>
                  </a:lnTo>
                  <a:lnTo>
                    <a:pt x="316109" y="1698940"/>
                  </a:lnTo>
                  <a:lnTo>
                    <a:pt x="336639" y="1658296"/>
                  </a:lnTo>
                  <a:lnTo>
                    <a:pt x="357754" y="1618004"/>
                  </a:lnTo>
                  <a:lnTo>
                    <a:pt x="379448" y="1578067"/>
                  </a:lnTo>
                  <a:lnTo>
                    <a:pt x="401717" y="1538492"/>
                  </a:lnTo>
                  <a:lnTo>
                    <a:pt x="424554" y="1499284"/>
                  </a:lnTo>
                  <a:lnTo>
                    <a:pt x="447954" y="1460448"/>
                  </a:lnTo>
                  <a:lnTo>
                    <a:pt x="471911" y="1421991"/>
                  </a:lnTo>
                  <a:lnTo>
                    <a:pt x="496419" y="1383918"/>
                  </a:lnTo>
                  <a:lnTo>
                    <a:pt x="521473" y="1346234"/>
                  </a:lnTo>
                  <a:lnTo>
                    <a:pt x="547068" y="1308946"/>
                  </a:lnTo>
                  <a:lnTo>
                    <a:pt x="573198" y="1272058"/>
                  </a:lnTo>
                  <a:lnTo>
                    <a:pt x="599857" y="1235576"/>
                  </a:lnTo>
                  <a:lnTo>
                    <a:pt x="627039" y="1199506"/>
                  </a:lnTo>
                  <a:lnTo>
                    <a:pt x="654740" y="1163854"/>
                  </a:lnTo>
                  <a:lnTo>
                    <a:pt x="682953" y="1128625"/>
                  </a:lnTo>
                  <a:lnTo>
                    <a:pt x="711672" y="1093824"/>
                  </a:lnTo>
                  <a:lnTo>
                    <a:pt x="740893" y="1059457"/>
                  </a:lnTo>
                  <a:lnTo>
                    <a:pt x="770610" y="1025531"/>
                  </a:lnTo>
                  <a:lnTo>
                    <a:pt x="800817" y="992049"/>
                  </a:lnTo>
                  <a:lnTo>
                    <a:pt x="831508" y="959019"/>
                  </a:lnTo>
                  <a:lnTo>
                    <a:pt x="862679" y="926445"/>
                  </a:lnTo>
                  <a:lnTo>
                    <a:pt x="894322" y="894333"/>
                  </a:lnTo>
                  <a:lnTo>
                    <a:pt x="926434" y="862690"/>
                  </a:lnTo>
                  <a:lnTo>
                    <a:pt x="959007" y="831519"/>
                  </a:lnTo>
                  <a:lnTo>
                    <a:pt x="992037" y="800827"/>
                  </a:lnTo>
                  <a:lnTo>
                    <a:pt x="1025518" y="770620"/>
                  </a:lnTo>
                  <a:lnTo>
                    <a:pt x="1059445" y="740903"/>
                  </a:lnTo>
                  <a:lnTo>
                    <a:pt x="1093811" y="711682"/>
                  </a:lnTo>
                  <a:lnTo>
                    <a:pt x="1128612" y="682962"/>
                  </a:lnTo>
                  <a:lnTo>
                    <a:pt x="1163841" y="654748"/>
                  </a:lnTo>
                  <a:lnTo>
                    <a:pt x="1199493" y="627048"/>
                  </a:lnTo>
                  <a:lnTo>
                    <a:pt x="1235562" y="599865"/>
                  </a:lnTo>
                  <a:lnTo>
                    <a:pt x="1272044" y="573206"/>
                  </a:lnTo>
                  <a:lnTo>
                    <a:pt x="1308932" y="547076"/>
                  </a:lnTo>
                  <a:lnTo>
                    <a:pt x="1346220" y="521481"/>
                  </a:lnTo>
                  <a:lnTo>
                    <a:pt x="1383903" y="496426"/>
                  </a:lnTo>
                  <a:lnTo>
                    <a:pt x="1421976" y="471917"/>
                  </a:lnTo>
                  <a:lnTo>
                    <a:pt x="1460433" y="447960"/>
                  </a:lnTo>
                  <a:lnTo>
                    <a:pt x="1499269" y="424560"/>
                  </a:lnTo>
                  <a:lnTo>
                    <a:pt x="1538476" y="401723"/>
                  </a:lnTo>
                  <a:lnTo>
                    <a:pt x="1578052" y="379454"/>
                  </a:lnTo>
                  <a:lnTo>
                    <a:pt x="1617988" y="357759"/>
                  </a:lnTo>
                  <a:lnTo>
                    <a:pt x="1658281" y="336644"/>
                  </a:lnTo>
                  <a:lnTo>
                    <a:pt x="1698924" y="316113"/>
                  </a:lnTo>
                  <a:lnTo>
                    <a:pt x="1739912" y="296174"/>
                  </a:lnTo>
                  <a:lnTo>
                    <a:pt x="1781239" y="276830"/>
                  </a:lnTo>
                  <a:lnTo>
                    <a:pt x="1822899" y="258089"/>
                  </a:lnTo>
                  <a:lnTo>
                    <a:pt x="1864888" y="239955"/>
                  </a:lnTo>
                  <a:lnTo>
                    <a:pt x="1907199" y="222434"/>
                  </a:lnTo>
                  <a:lnTo>
                    <a:pt x="1949827" y="205532"/>
                  </a:lnTo>
                  <a:lnTo>
                    <a:pt x="1992766" y="189254"/>
                  </a:lnTo>
                  <a:lnTo>
                    <a:pt x="2036011" y="173605"/>
                  </a:lnTo>
                  <a:lnTo>
                    <a:pt x="2079556" y="158592"/>
                  </a:lnTo>
                  <a:lnTo>
                    <a:pt x="2123395" y="144221"/>
                  </a:lnTo>
                  <a:lnTo>
                    <a:pt x="2167524" y="130495"/>
                  </a:lnTo>
                  <a:lnTo>
                    <a:pt x="2211936" y="117422"/>
                  </a:lnTo>
                  <a:lnTo>
                    <a:pt x="2256625" y="105007"/>
                  </a:lnTo>
                  <a:lnTo>
                    <a:pt x="2301587" y="93255"/>
                  </a:lnTo>
                  <a:lnTo>
                    <a:pt x="2346815" y="82172"/>
                  </a:lnTo>
                  <a:lnTo>
                    <a:pt x="2392304" y="71763"/>
                  </a:lnTo>
                  <a:lnTo>
                    <a:pt x="2438048" y="62035"/>
                  </a:lnTo>
                  <a:lnTo>
                    <a:pt x="2484042" y="52992"/>
                  </a:lnTo>
                  <a:lnTo>
                    <a:pt x="2530281" y="44641"/>
                  </a:lnTo>
                  <a:lnTo>
                    <a:pt x="2576758" y="36986"/>
                  </a:lnTo>
                  <a:lnTo>
                    <a:pt x="2623468" y="30034"/>
                  </a:lnTo>
                  <a:lnTo>
                    <a:pt x="2670405" y="23790"/>
                  </a:lnTo>
                  <a:lnTo>
                    <a:pt x="2717565" y="18260"/>
                  </a:lnTo>
                  <a:lnTo>
                    <a:pt x="2764940" y="13449"/>
                  </a:lnTo>
                  <a:lnTo>
                    <a:pt x="2812527" y="9363"/>
                  </a:lnTo>
                  <a:lnTo>
                    <a:pt x="2860318" y="6007"/>
                  </a:lnTo>
                  <a:lnTo>
                    <a:pt x="2908309" y="3387"/>
                  </a:lnTo>
                  <a:lnTo>
                    <a:pt x="2956494" y="1509"/>
                  </a:lnTo>
                  <a:lnTo>
                    <a:pt x="3004867" y="378"/>
                  </a:lnTo>
                  <a:lnTo>
                    <a:pt x="3053422" y="0"/>
                  </a:lnTo>
                  <a:lnTo>
                    <a:pt x="3874833" y="0"/>
                  </a:lnTo>
                  <a:lnTo>
                    <a:pt x="3923388" y="378"/>
                  </a:lnTo>
                  <a:lnTo>
                    <a:pt x="3971761" y="1509"/>
                  </a:lnTo>
                  <a:lnTo>
                    <a:pt x="4019946" y="3387"/>
                  </a:lnTo>
                  <a:lnTo>
                    <a:pt x="4067936" y="6007"/>
                  </a:lnTo>
                  <a:lnTo>
                    <a:pt x="4115727" y="9363"/>
                  </a:lnTo>
                  <a:lnTo>
                    <a:pt x="4163313" y="13449"/>
                  </a:lnTo>
                  <a:lnTo>
                    <a:pt x="4210689" y="18260"/>
                  </a:lnTo>
                  <a:lnTo>
                    <a:pt x="4257848" y="23790"/>
                  </a:lnTo>
                  <a:lnTo>
                    <a:pt x="4304785" y="30034"/>
                  </a:lnTo>
                  <a:lnTo>
                    <a:pt x="4351495" y="36986"/>
                  </a:lnTo>
                  <a:lnTo>
                    <a:pt x="4397972" y="44641"/>
                  </a:lnTo>
                  <a:lnTo>
                    <a:pt x="4444210" y="52992"/>
                  </a:lnTo>
                  <a:lnTo>
                    <a:pt x="4490204" y="62035"/>
                  </a:lnTo>
                  <a:lnTo>
                    <a:pt x="4535948" y="71763"/>
                  </a:lnTo>
                  <a:lnTo>
                    <a:pt x="4581437" y="82172"/>
                  </a:lnTo>
                  <a:lnTo>
                    <a:pt x="4626666" y="93255"/>
                  </a:lnTo>
                  <a:lnTo>
                    <a:pt x="4671627" y="105007"/>
                  </a:lnTo>
                  <a:lnTo>
                    <a:pt x="4716316" y="117422"/>
                  </a:lnTo>
                  <a:lnTo>
                    <a:pt x="4760728" y="130495"/>
                  </a:lnTo>
                  <a:lnTo>
                    <a:pt x="4804856" y="144221"/>
                  </a:lnTo>
                  <a:lnTo>
                    <a:pt x="4848696" y="158592"/>
                  </a:lnTo>
                  <a:lnTo>
                    <a:pt x="4892241" y="173605"/>
                  </a:lnTo>
                  <a:lnTo>
                    <a:pt x="4935486" y="189254"/>
                  </a:lnTo>
                  <a:lnTo>
                    <a:pt x="4978425" y="205532"/>
                  </a:lnTo>
                  <a:lnTo>
                    <a:pt x="5021053" y="222434"/>
                  </a:lnTo>
                  <a:lnTo>
                    <a:pt x="5063364" y="239955"/>
                  </a:lnTo>
                  <a:lnTo>
                    <a:pt x="5105353" y="258089"/>
                  </a:lnTo>
                  <a:lnTo>
                    <a:pt x="5147014" y="276830"/>
                  </a:lnTo>
                  <a:lnTo>
                    <a:pt x="5188341" y="296174"/>
                  </a:lnTo>
                  <a:lnTo>
                    <a:pt x="5229329" y="316113"/>
                  </a:lnTo>
                  <a:lnTo>
                    <a:pt x="5269972" y="336644"/>
                  </a:lnTo>
                  <a:lnTo>
                    <a:pt x="5310264" y="357759"/>
                  </a:lnTo>
                  <a:lnTo>
                    <a:pt x="5350201" y="379454"/>
                  </a:lnTo>
                  <a:lnTo>
                    <a:pt x="5389776" y="401723"/>
                  </a:lnTo>
                  <a:lnTo>
                    <a:pt x="5428985" y="424560"/>
                  </a:lnTo>
                  <a:lnTo>
                    <a:pt x="5467820" y="447960"/>
                  </a:lnTo>
                  <a:lnTo>
                    <a:pt x="5506277" y="471917"/>
                  </a:lnTo>
                  <a:lnTo>
                    <a:pt x="5544350" y="496426"/>
                  </a:lnTo>
                  <a:lnTo>
                    <a:pt x="5582034" y="521481"/>
                  </a:lnTo>
                  <a:lnTo>
                    <a:pt x="5619322" y="547076"/>
                  </a:lnTo>
                  <a:lnTo>
                    <a:pt x="5656210" y="573206"/>
                  </a:lnTo>
                  <a:lnTo>
                    <a:pt x="5692692" y="599865"/>
                  </a:lnTo>
                  <a:lnTo>
                    <a:pt x="5728762" y="627048"/>
                  </a:lnTo>
                  <a:lnTo>
                    <a:pt x="5764414" y="654748"/>
                  </a:lnTo>
                  <a:lnTo>
                    <a:pt x="5799644" y="682962"/>
                  </a:lnTo>
                  <a:lnTo>
                    <a:pt x="5834444" y="711682"/>
                  </a:lnTo>
                  <a:lnTo>
                    <a:pt x="5868811" y="740903"/>
                  </a:lnTo>
                  <a:lnTo>
                    <a:pt x="5902737" y="770620"/>
                  </a:lnTo>
                  <a:lnTo>
                    <a:pt x="5936219" y="800827"/>
                  </a:lnTo>
                  <a:lnTo>
                    <a:pt x="5969249" y="831519"/>
                  </a:lnTo>
                  <a:lnTo>
                    <a:pt x="6001823" y="862690"/>
                  </a:lnTo>
                  <a:lnTo>
                    <a:pt x="6033935" y="894334"/>
                  </a:lnTo>
                  <a:lnTo>
                    <a:pt x="6065579" y="926445"/>
                  </a:lnTo>
                  <a:lnTo>
                    <a:pt x="6096749" y="959019"/>
                  </a:lnTo>
                  <a:lnTo>
                    <a:pt x="6127441" y="992049"/>
                  </a:lnTo>
                  <a:lnTo>
                    <a:pt x="6157648" y="1025531"/>
                  </a:lnTo>
                  <a:lnTo>
                    <a:pt x="6187365" y="1059457"/>
                  </a:lnTo>
                  <a:lnTo>
                    <a:pt x="6216586" y="1093824"/>
                  </a:lnTo>
                  <a:lnTo>
                    <a:pt x="6245306" y="1128625"/>
                  </a:lnTo>
                  <a:lnTo>
                    <a:pt x="6273520" y="1163854"/>
                  </a:lnTo>
                  <a:lnTo>
                    <a:pt x="6301220" y="1199506"/>
                  </a:lnTo>
                  <a:lnTo>
                    <a:pt x="6328403" y="1235576"/>
                  </a:lnTo>
                  <a:lnTo>
                    <a:pt x="6355062" y="1272058"/>
                  </a:lnTo>
                  <a:lnTo>
                    <a:pt x="6381192" y="1308946"/>
                  </a:lnTo>
                  <a:lnTo>
                    <a:pt x="6406787" y="1346234"/>
                  </a:lnTo>
                  <a:lnTo>
                    <a:pt x="6431842" y="1383918"/>
                  </a:lnTo>
                  <a:lnTo>
                    <a:pt x="6456351" y="1421991"/>
                  </a:lnTo>
                  <a:lnTo>
                    <a:pt x="6480308" y="1460448"/>
                  </a:lnTo>
                  <a:lnTo>
                    <a:pt x="6503708" y="1499284"/>
                  </a:lnTo>
                  <a:lnTo>
                    <a:pt x="6526545" y="1538492"/>
                  </a:lnTo>
                  <a:lnTo>
                    <a:pt x="6548814" y="1578067"/>
                  </a:lnTo>
                  <a:lnTo>
                    <a:pt x="6570509" y="1618004"/>
                  </a:lnTo>
                  <a:lnTo>
                    <a:pt x="6591624" y="1658296"/>
                  </a:lnTo>
                  <a:lnTo>
                    <a:pt x="6612155" y="1698940"/>
                  </a:lnTo>
                  <a:lnTo>
                    <a:pt x="6632094" y="1739927"/>
                  </a:lnTo>
                  <a:lnTo>
                    <a:pt x="6651438" y="1781255"/>
                  </a:lnTo>
                  <a:lnTo>
                    <a:pt x="6670179" y="1822915"/>
                  </a:lnTo>
                  <a:lnTo>
                    <a:pt x="6688313" y="1864904"/>
                  </a:lnTo>
                  <a:lnTo>
                    <a:pt x="6705834" y="1907215"/>
                  </a:lnTo>
                  <a:lnTo>
                    <a:pt x="6722736" y="1949843"/>
                  </a:lnTo>
                  <a:lnTo>
                    <a:pt x="6739015" y="1992782"/>
                  </a:lnTo>
                  <a:lnTo>
                    <a:pt x="6754663" y="2036027"/>
                  </a:lnTo>
                  <a:lnTo>
                    <a:pt x="6769676" y="2079572"/>
                  </a:lnTo>
                  <a:lnTo>
                    <a:pt x="6784048" y="2123412"/>
                  </a:lnTo>
                  <a:lnTo>
                    <a:pt x="6797773" y="2167540"/>
                  </a:lnTo>
                  <a:lnTo>
                    <a:pt x="6810846" y="2211952"/>
                  </a:lnTo>
                  <a:lnTo>
                    <a:pt x="6823261" y="2256641"/>
                  </a:lnTo>
                  <a:lnTo>
                    <a:pt x="6835013" y="2301603"/>
                  </a:lnTo>
                  <a:lnTo>
                    <a:pt x="6846096" y="2346831"/>
                  </a:lnTo>
                  <a:lnTo>
                    <a:pt x="6856505" y="2392320"/>
                  </a:lnTo>
                  <a:lnTo>
                    <a:pt x="6866233" y="2438064"/>
                  </a:lnTo>
                  <a:lnTo>
                    <a:pt x="6875276" y="2484058"/>
                  </a:lnTo>
                  <a:lnTo>
                    <a:pt x="6883627" y="2530296"/>
                  </a:lnTo>
                  <a:lnTo>
                    <a:pt x="6891282" y="2576773"/>
                  </a:lnTo>
                  <a:lnTo>
                    <a:pt x="6898234" y="2623483"/>
                  </a:lnTo>
                  <a:lnTo>
                    <a:pt x="6904478" y="2670420"/>
                  </a:lnTo>
                  <a:lnTo>
                    <a:pt x="6910008" y="2717580"/>
                  </a:lnTo>
                  <a:lnTo>
                    <a:pt x="6914819" y="2764955"/>
                  </a:lnTo>
                  <a:lnTo>
                    <a:pt x="6918905" y="2812541"/>
                  </a:lnTo>
                  <a:lnTo>
                    <a:pt x="6922261" y="2860332"/>
                  </a:lnTo>
                  <a:lnTo>
                    <a:pt x="6924881" y="2908323"/>
                  </a:lnTo>
                  <a:lnTo>
                    <a:pt x="6926759" y="2956507"/>
                  </a:lnTo>
                  <a:lnTo>
                    <a:pt x="6927890" y="3004880"/>
                  </a:lnTo>
                  <a:lnTo>
                    <a:pt x="6928269" y="3053435"/>
                  </a:lnTo>
                  <a:lnTo>
                    <a:pt x="6927890" y="3102004"/>
                  </a:lnTo>
                  <a:lnTo>
                    <a:pt x="6926759" y="3150377"/>
                  </a:lnTo>
                  <a:lnTo>
                    <a:pt x="6924881" y="3198561"/>
                  </a:lnTo>
                  <a:lnTo>
                    <a:pt x="6922261" y="3246552"/>
                  </a:lnTo>
                  <a:lnTo>
                    <a:pt x="6918905" y="3294344"/>
                  </a:lnTo>
                  <a:lnTo>
                    <a:pt x="6914819" y="3341930"/>
                  </a:lnTo>
                  <a:lnTo>
                    <a:pt x="6910008" y="3389306"/>
                  </a:lnTo>
                  <a:lnTo>
                    <a:pt x="6904478" y="3436465"/>
                  </a:lnTo>
                  <a:lnTo>
                    <a:pt x="6898234" y="3483403"/>
                  </a:lnTo>
                  <a:lnTo>
                    <a:pt x="6891282" y="3530113"/>
                  </a:lnTo>
                  <a:lnTo>
                    <a:pt x="6883627" y="3576590"/>
                  </a:lnTo>
                  <a:lnTo>
                    <a:pt x="6875276" y="3622828"/>
                  </a:lnTo>
                  <a:lnTo>
                    <a:pt x="6866233" y="3668823"/>
                  </a:lnTo>
                  <a:lnTo>
                    <a:pt x="6856505" y="3714567"/>
                  </a:lnTo>
                  <a:lnTo>
                    <a:pt x="6846096" y="3760056"/>
                  </a:lnTo>
                  <a:lnTo>
                    <a:pt x="6835013" y="3805285"/>
                  </a:lnTo>
                  <a:lnTo>
                    <a:pt x="6823261" y="3850246"/>
                  </a:lnTo>
                  <a:lnTo>
                    <a:pt x="6810846" y="3894936"/>
                  </a:lnTo>
                  <a:lnTo>
                    <a:pt x="6797773" y="3939347"/>
                  </a:lnTo>
                  <a:lnTo>
                    <a:pt x="6784048" y="3983476"/>
                  </a:lnTo>
                  <a:lnTo>
                    <a:pt x="6769676" y="4027316"/>
                  </a:lnTo>
                  <a:lnTo>
                    <a:pt x="6754663" y="4070861"/>
                  </a:lnTo>
                  <a:lnTo>
                    <a:pt x="6739015" y="4114106"/>
                  </a:lnTo>
                  <a:lnTo>
                    <a:pt x="6722736" y="4157045"/>
                  </a:lnTo>
                  <a:lnTo>
                    <a:pt x="6705834" y="4199673"/>
                  </a:lnTo>
                  <a:lnTo>
                    <a:pt x="6688313" y="4241984"/>
                  </a:lnTo>
                  <a:lnTo>
                    <a:pt x="6670179" y="4283973"/>
                  </a:lnTo>
                  <a:lnTo>
                    <a:pt x="6651438" y="4325634"/>
                  </a:lnTo>
                  <a:lnTo>
                    <a:pt x="6632094" y="4366961"/>
                  </a:lnTo>
                  <a:lnTo>
                    <a:pt x="6612155" y="4407949"/>
                  </a:lnTo>
                  <a:lnTo>
                    <a:pt x="6591624" y="4448592"/>
                  </a:lnTo>
                  <a:lnTo>
                    <a:pt x="6570509" y="4488885"/>
                  </a:lnTo>
                  <a:lnTo>
                    <a:pt x="6548814" y="4528822"/>
                  </a:lnTo>
                  <a:lnTo>
                    <a:pt x="6526545" y="4568397"/>
                  </a:lnTo>
                  <a:lnTo>
                    <a:pt x="6503708" y="4607605"/>
                  </a:lnTo>
                  <a:lnTo>
                    <a:pt x="6480308" y="4646440"/>
                  </a:lnTo>
                  <a:lnTo>
                    <a:pt x="6456351" y="4684897"/>
                  </a:lnTo>
                  <a:lnTo>
                    <a:pt x="6431842" y="4722971"/>
                  </a:lnTo>
                  <a:lnTo>
                    <a:pt x="6406787" y="4760654"/>
                  </a:lnTo>
                  <a:lnTo>
                    <a:pt x="6381192" y="4797943"/>
                  </a:lnTo>
                  <a:lnTo>
                    <a:pt x="6355062" y="4834831"/>
                  </a:lnTo>
                  <a:lnTo>
                    <a:pt x="6328403" y="4871312"/>
                  </a:lnTo>
                  <a:lnTo>
                    <a:pt x="6301220" y="4907382"/>
                  </a:lnTo>
                  <a:lnTo>
                    <a:pt x="6273520" y="4943034"/>
                  </a:lnTo>
                  <a:lnTo>
                    <a:pt x="6245306" y="4978264"/>
                  </a:lnTo>
                  <a:lnTo>
                    <a:pt x="6216586" y="5013064"/>
                  </a:lnTo>
                  <a:lnTo>
                    <a:pt x="6187365" y="5047431"/>
                  </a:lnTo>
                  <a:lnTo>
                    <a:pt x="6157648" y="5081357"/>
                  </a:lnTo>
                  <a:lnTo>
                    <a:pt x="6127441" y="5114839"/>
                  </a:lnTo>
                  <a:lnTo>
                    <a:pt x="6096749" y="5147869"/>
                  </a:lnTo>
                  <a:lnTo>
                    <a:pt x="6065579" y="5180443"/>
                  </a:lnTo>
                  <a:lnTo>
                    <a:pt x="6033935" y="5212554"/>
                  </a:lnTo>
                  <a:lnTo>
                    <a:pt x="6001823" y="5244198"/>
                  </a:lnTo>
                  <a:lnTo>
                    <a:pt x="5969249" y="5275368"/>
                  </a:lnTo>
                  <a:lnTo>
                    <a:pt x="5936219" y="5306060"/>
                  </a:lnTo>
                  <a:lnTo>
                    <a:pt x="5902737" y="5336267"/>
                  </a:lnTo>
                  <a:lnTo>
                    <a:pt x="5868811" y="5365984"/>
                  </a:lnTo>
                  <a:lnTo>
                    <a:pt x="5834444" y="5395205"/>
                  </a:lnTo>
                  <a:lnTo>
                    <a:pt x="5799644" y="5423925"/>
                  </a:lnTo>
                  <a:lnTo>
                    <a:pt x="5764414" y="5452138"/>
                  </a:lnTo>
                  <a:lnTo>
                    <a:pt x="5728762" y="5479839"/>
                  </a:lnTo>
                  <a:lnTo>
                    <a:pt x="5692692" y="5507022"/>
                  </a:lnTo>
                  <a:lnTo>
                    <a:pt x="5656210" y="5533681"/>
                  </a:lnTo>
                  <a:lnTo>
                    <a:pt x="5619322" y="5559811"/>
                  </a:lnTo>
                  <a:lnTo>
                    <a:pt x="5582034" y="5585406"/>
                  </a:lnTo>
                  <a:lnTo>
                    <a:pt x="5544350" y="5610460"/>
                  </a:lnTo>
                  <a:lnTo>
                    <a:pt x="5506277" y="5634969"/>
                  </a:lnTo>
                  <a:lnTo>
                    <a:pt x="5467820" y="5658926"/>
                  </a:lnTo>
                  <a:lnTo>
                    <a:pt x="5428985" y="5682326"/>
                  </a:lnTo>
                  <a:lnTo>
                    <a:pt x="5389776" y="5705163"/>
                  </a:lnTo>
                  <a:lnTo>
                    <a:pt x="5350201" y="5727431"/>
                  </a:lnTo>
                  <a:lnTo>
                    <a:pt x="5310264" y="5749126"/>
                  </a:lnTo>
                  <a:lnTo>
                    <a:pt x="5269972" y="5770242"/>
                  </a:lnTo>
                  <a:lnTo>
                    <a:pt x="5229329" y="5790772"/>
                  </a:lnTo>
                  <a:lnTo>
                    <a:pt x="5188341" y="5810711"/>
                  </a:lnTo>
                  <a:lnTo>
                    <a:pt x="5147014" y="5830055"/>
                  </a:lnTo>
                  <a:lnTo>
                    <a:pt x="5105353" y="5848796"/>
                  </a:lnTo>
                  <a:lnTo>
                    <a:pt x="5063364" y="5866930"/>
                  </a:lnTo>
                  <a:lnTo>
                    <a:pt x="5021053" y="5884451"/>
                  </a:lnTo>
                  <a:lnTo>
                    <a:pt x="4978425" y="5901353"/>
                  </a:lnTo>
                  <a:lnTo>
                    <a:pt x="4935486" y="5917631"/>
                  </a:lnTo>
                  <a:lnTo>
                    <a:pt x="4892241" y="5933279"/>
                  </a:lnTo>
                  <a:lnTo>
                    <a:pt x="4848696" y="5948292"/>
                  </a:lnTo>
                  <a:lnTo>
                    <a:pt x="4804856" y="5962664"/>
                  </a:lnTo>
                  <a:lnTo>
                    <a:pt x="4760728" y="5976389"/>
                  </a:lnTo>
                  <a:lnTo>
                    <a:pt x="4716316" y="5989462"/>
                  </a:lnTo>
                  <a:lnTo>
                    <a:pt x="4671627" y="6001877"/>
                  </a:lnTo>
                  <a:lnTo>
                    <a:pt x="4626666" y="6013629"/>
                  </a:lnTo>
                  <a:lnTo>
                    <a:pt x="4581437" y="6024712"/>
                  </a:lnTo>
                  <a:lnTo>
                    <a:pt x="4535948" y="6035120"/>
                  </a:lnTo>
                  <a:lnTo>
                    <a:pt x="4490204" y="6044849"/>
                  </a:lnTo>
                  <a:lnTo>
                    <a:pt x="4444210" y="6053891"/>
                  </a:lnTo>
                  <a:lnTo>
                    <a:pt x="4397972" y="6062243"/>
                  </a:lnTo>
                  <a:lnTo>
                    <a:pt x="4351495" y="6069897"/>
                  </a:lnTo>
                  <a:lnTo>
                    <a:pt x="4304785" y="6076849"/>
                  </a:lnTo>
                  <a:lnTo>
                    <a:pt x="4257848" y="6083093"/>
                  </a:lnTo>
                  <a:lnTo>
                    <a:pt x="4210689" y="6088623"/>
                  </a:lnTo>
                  <a:lnTo>
                    <a:pt x="4163313" y="6093434"/>
                  </a:lnTo>
                  <a:lnTo>
                    <a:pt x="4115727" y="6097520"/>
                  </a:lnTo>
                  <a:lnTo>
                    <a:pt x="4067936" y="6100876"/>
                  </a:lnTo>
                  <a:lnTo>
                    <a:pt x="4019946" y="6103496"/>
                  </a:lnTo>
                  <a:lnTo>
                    <a:pt x="3971761" y="6105374"/>
                  </a:lnTo>
                  <a:lnTo>
                    <a:pt x="3923388" y="6106505"/>
                  </a:lnTo>
                  <a:lnTo>
                    <a:pt x="3874833" y="6106883"/>
                  </a:lnTo>
                  <a:close/>
                </a:path>
              </a:pathLst>
            </a:custGeom>
            <a:ln w="5080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89588" y="890090"/>
            <a:ext cx="7708265" cy="690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 marR="4699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Improper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disposal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batteries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increases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risk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health,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water,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land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degradation.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Overall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harms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human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health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ecosystem.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Many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people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still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unaware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negative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impact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unsafe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disposal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batteries.</a:t>
            </a:r>
            <a:r>
              <a:rPr dirty="0" sz="1600" spc="-5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They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dispose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ordinary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garbage.</a:t>
            </a:r>
            <a:r>
              <a:rPr dirty="0" sz="1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unintentionally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harms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them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raises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health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hazards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due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improper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lithium-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disposal.</a:t>
            </a:r>
            <a:r>
              <a:rPr dirty="0" sz="1600" spc="434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Stay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us,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blog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will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ex-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plore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health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hazards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improper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disposal.</a:t>
            </a:r>
            <a:endParaRPr sz="1600">
              <a:latin typeface="Arial MT"/>
              <a:cs typeface="Arial MT"/>
            </a:endParaRPr>
          </a:p>
          <a:p>
            <a:pPr marL="17145">
              <a:lnSpc>
                <a:spcPct val="100000"/>
              </a:lnSpc>
            </a:pP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Health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Hazards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Improper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Lithium-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Ion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Battery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Disposal</a:t>
            </a:r>
            <a:endParaRPr sz="1600">
              <a:latin typeface="Arial"/>
              <a:cs typeface="Arial"/>
            </a:endParaRPr>
          </a:p>
          <a:p>
            <a:pPr marL="17145">
              <a:lnSpc>
                <a:spcPct val="100000"/>
              </a:lnSpc>
            </a:pP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Let’s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dive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into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health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hazards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improper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disposal.</a:t>
            </a:r>
            <a:endParaRPr sz="1600">
              <a:latin typeface="Arial MT"/>
              <a:cs typeface="Arial MT"/>
            </a:endParaRPr>
          </a:p>
          <a:p>
            <a:pPr marL="17145">
              <a:lnSpc>
                <a:spcPct val="100000"/>
              </a:lnSpc>
            </a:pP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Chemical 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Exposure</a:t>
            </a:r>
            <a:endParaRPr sz="1600">
              <a:latin typeface="Arial"/>
              <a:cs typeface="Arial"/>
            </a:endParaRPr>
          </a:p>
          <a:p>
            <a:pPr marL="17145" marR="46355">
              <a:lnSpc>
                <a:spcPct val="100000"/>
              </a:lnSpc>
            </a:pP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Improper</a:t>
            </a:r>
            <a:r>
              <a:rPr dirty="0" sz="16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disposal</a:t>
            </a:r>
            <a:r>
              <a:rPr dirty="0" sz="16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6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batteries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results</a:t>
            </a:r>
            <a:r>
              <a:rPr dirty="0" sz="16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6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leakage</a:t>
            </a:r>
            <a:r>
              <a:rPr dirty="0" sz="16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harmful</a:t>
            </a:r>
            <a:r>
              <a:rPr dirty="0" sz="16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chemicals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such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nickel,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cobalt,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manganese,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etc.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into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landfills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waterfalls.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Human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exposure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these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chemicals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through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drinking,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eating,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or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touching,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either</a:t>
            </a:r>
            <a:r>
              <a:rPr dirty="0" sz="1600" spc="-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accidentally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or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inten- tionally,</a:t>
            </a:r>
            <a:r>
              <a:rPr dirty="0" sz="16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has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adverse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effects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on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their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health.</a:t>
            </a:r>
            <a:endParaRPr sz="1600">
              <a:latin typeface="Arial MT"/>
              <a:cs typeface="Arial MT"/>
            </a:endParaRPr>
          </a:p>
          <a:p>
            <a:pPr marL="17145">
              <a:lnSpc>
                <a:spcPct val="100000"/>
              </a:lnSpc>
            </a:pP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Fire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Explosions</a:t>
            </a:r>
            <a:endParaRPr sz="1600">
              <a:latin typeface="Arial"/>
              <a:cs typeface="Arial"/>
            </a:endParaRPr>
          </a:p>
          <a:p>
            <a:pPr marL="17145" marR="5080">
              <a:lnSpc>
                <a:spcPct val="100000"/>
              </a:lnSpc>
            </a:pP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Improper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disposal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batteries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can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result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crushing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or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penetration.</a:t>
            </a:r>
            <a:r>
              <a:rPr dirty="0" sz="1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This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causes</a:t>
            </a:r>
            <a:r>
              <a:rPr dirty="0" sz="1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moisture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oxygen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enter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battery,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further</a:t>
            </a:r>
            <a:r>
              <a:rPr dirty="0" sz="1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oxidizing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lithium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compo-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nents</a:t>
            </a:r>
            <a:r>
              <a:rPr dirty="0" sz="16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resulting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heat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reaction,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called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thermal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runway.</a:t>
            </a:r>
            <a:r>
              <a:rPr dirty="0" sz="1600" spc="-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result,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can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lead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to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fire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explosions.</a:t>
            </a:r>
            <a:r>
              <a:rPr dirty="0" sz="1600" spc="-5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fire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explosion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generate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toxic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gases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that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harm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human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health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such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burns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unconsciousness.</a:t>
            </a:r>
            <a:endParaRPr sz="1600">
              <a:latin typeface="Arial MT"/>
              <a:cs typeface="Arial MT"/>
            </a:endParaRPr>
          </a:p>
          <a:p>
            <a:pPr marL="17145">
              <a:lnSpc>
                <a:spcPct val="100000"/>
              </a:lnSpc>
            </a:pP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Air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Pollution</a:t>
            </a:r>
            <a:endParaRPr sz="1600">
              <a:latin typeface="Arial"/>
              <a:cs typeface="Arial"/>
            </a:endParaRPr>
          </a:p>
          <a:p>
            <a:pPr marL="17145" marR="47625">
              <a:lnSpc>
                <a:spcPct val="100000"/>
              </a:lnSpc>
            </a:pP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Lithium-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ion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batteries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volatile.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prone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landfill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fires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that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can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smolder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many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years.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Hence,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improper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disposal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batteries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contributes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air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pollution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by</a:t>
            </a:r>
            <a:r>
              <a:rPr dirty="0" sz="1600" spc="-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releas-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ing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toxic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chemicals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into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air.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has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many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risks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human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health.</a:t>
            </a:r>
            <a:r>
              <a:rPr dirty="0" sz="16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This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lowers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the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human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quality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life,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increasing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risk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pulmonary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diseases,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lung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cancers,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asthma,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cardiovascular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diseases.</a:t>
            </a:r>
            <a:r>
              <a:rPr dirty="0" sz="1600" spc="-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Additionally,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air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pollution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plays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crucial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role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31F20"/>
                </a:solidFill>
                <a:latin typeface="Arial MT"/>
                <a:cs typeface="Arial MT"/>
              </a:rPr>
              <a:t>in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global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warming.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It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increases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risk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illness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 premature</a:t>
            </a:r>
            <a:r>
              <a:rPr dirty="0" sz="1600" spc="-1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31F20"/>
                </a:solidFill>
                <a:latin typeface="Arial MT"/>
                <a:cs typeface="Arial MT"/>
              </a:rPr>
              <a:t>death.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batxenergies.com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5182" y="400957"/>
            <a:ext cx="3129635" cy="66765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554750" y="7342417"/>
            <a:ext cx="21310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solidFill>
                  <a:srgbClr val="231F20"/>
                </a:solidFill>
                <a:latin typeface="Arial MT"/>
                <a:cs typeface="Arial MT"/>
              </a:rPr>
              <a:t>batxenergies.com</a:t>
            </a:r>
            <a:endParaRPr sz="21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855033" y="1848750"/>
            <a:ext cx="5530215" cy="1360805"/>
            <a:chOff x="4855033" y="1848750"/>
            <a:chExt cx="5530215" cy="1360805"/>
          </a:xfrm>
        </p:grpSpPr>
        <p:sp>
          <p:nvSpPr>
            <p:cNvPr id="5" name="object 5" descr=""/>
            <p:cNvSpPr/>
            <p:nvPr/>
          </p:nvSpPr>
          <p:spPr>
            <a:xfrm>
              <a:off x="4855033" y="1848750"/>
              <a:ext cx="5530215" cy="1360805"/>
            </a:xfrm>
            <a:custGeom>
              <a:avLst/>
              <a:gdLst/>
              <a:ahLst/>
              <a:cxnLst/>
              <a:rect l="l" t="t" r="r" b="b"/>
              <a:pathLst>
                <a:path w="5530215" h="1360805">
                  <a:moveTo>
                    <a:pt x="4849583" y="0"/>
                  </a:moveTo>
                  <a:lnTo>
                    <a:pt x="680351" y="0"/>
                  </a:lnTo>
                  <a:lnTo>
                    <a:pt x="631762" y="1708"/>
                  </a:lnTo>
                  <a:lnTo>
                    <a:pt x="584096" y="6756"/>
                  </a:lnTo>
                  <a:lnTo>
                    <a:pt x="537467" y="15029"/>
                  </a:lnTo>
                  <a:lnTo>
                    <a:pt x="491990" y="26411"/>
                  </a:lnTo>
                  <a:lnTo>
                    <a:pt x="447781" y="40788"/>
                  </a:lnTo>
                  <a:lnTo>
                    <a:pt x="404954" y="58044"/>
                  </a:lnTo>
                  <a:lnTo>
                    <a:pt x="363625" y="78064"/>
                  </a:lnTo>
                  <a:lnTo>
                    <a:pt x="323909" y="100733"/>
                  </a:lnTo>
                  <a:lnTo>
                    <a:pt x="285921" y="125936"/>
                  </a:lnTo>
                  <a:lnTo>
                    <a:pt x="249777" y="153558"/>
                  </a:lnTo>
                  <a:lnTo>
                    <a:pt x="215590" y="183483"/>
                  </a:lnTo>
                  <a:lnTo>
                    <a:pt x="183477" y="215597"/>
                  </a:lnTo>
                  <a:lnTo>
                    <a:pt x="153552" y="249784"/>
                  </a:lnTo>
                  <a:lnTo>
                    <a:pt x="125932" y="285930"/>
                  </a:lnTo>
                  <a:lnTo>
                    <a:pt x="100729" y="323918"/>
                  </a:lnTo>
                  <a:lnTo>
                    <a:pt x="78061" y="363635"/>
                  </a:lnTo>
                  <a:lnTo>
                    <a:pt x="58041" y="404964"/>
                  </a:lnTo>
                  <a:lnTo>
                    <a:pt x="40786" y="447792"/>
                  </a:lnTo>
                  <a:lnTo>
                    <a:pt x="26410" y="492001"/>
                  </a:lnTo>
                  <a:lnTo>
                    <a:pt x="15028" y="537479"/>
                  </a:lnTo>
                  <a:lnTo>
                    <a:pt x="6756" y="584108"/>
                  </a:lnTo>
                  <a:lnTo>
                    <a:pt x="1708" y="631775"/>
                  </a:lnTo>
                  <a:lnTo>
                    <a:pt x="0" y="680364"/>
                  </a:lnTo>
                  <a:lnTo>
                    <a:pt x="1708" y="728953"/>
                  </a:lnTo>
                  <a:lnTo>
                    <a:pt x="6756" y="776619"/>
                  </a:lnTo>
                  <a:lnTo>
                    <a:pt x="15028" y="823249"/>
                  </a:lnTo>
                  <a:lnTo>
                    <a:pt x="26410" y="868725"/>
                  </a:lnTo>
                  <a:lnTo>
                    <a:pt x="40786" y="912935"/>
                  </a:lnTo>
                  <a:lnTo>
                    <a:pt x="58041" y="955761"/>
                  </a:lnTo>
                  <a:lnTo>
                    <a:pt x="78061" y="997090"/>
                  </a:lnTo>
                  <a:lnTo>
                    <a:pt x="100729" y="1036806"/>
                  </a:lnTo>
                  <a:lnTo>
                    <a:pt x="125932" y="1074794"/>
                  </a:lnTo>
                  <a:lnTo>
                    <a:pt x="153552" y="1110938"/>
                  </a:lnTo>
                  <a:lnTo>
                    <a:pt x="183477" y="1145125"/>
                  </a:lnTo>
                  <a:lnTo>
                    <a:pt x="215590" y="1177238"/>
                  </a:lnTo>
                  <a:lnTo>
                    <a:pt x="249777" y="1207163"/>
                  </a:lnTo>
                  <a:lnTo>
                    <a:pt x="285921" y="1234784"/>
                  </a:lnTo>
                  <a:lnTo>
                    <a:pt x="323909" y="1259986"/>
                  </a:lnTo>
                  <a:lnTo>
                    <a:pt x="363625" y="1282654"/>
                  </a:lnTo>
                  <a:lnTo>
                    <a:pt x="404954" y="1302674"/>
                  </a:lnTo>
                  <a:lnTo>
                    <a:pt x="447781" y="1319929"/>
                  </a:lnTo>
                  <a:lnTo>
                    <a:pt x="491990" y="1334305"/>
                  </a:lnTo>
                  <a:lnTo>
                    <a:pt x="537467" y="1345687"/>
                  </a:lnTo>
                  <a:lnTo>
                    <a:pt x="584096" y="1353960"/>
                  </a:lnTo>
                  <a:lnTo>
                    <a:pt x="631762" y="1359007"/>
                  </a:lnTo>
                  <a:lnTo>
                    <a:pt x="680351" y="1360716"/>
                  </a:lnTo>
                  <a:lnTo>
                    <a:pt x="4849583" y="1360716"/>
                  </a:lnTo>
                  <a:lnTo>
                    <a:pt x="4898171" y="1359007"/>
                  </a:lnTo>
                  <a:lnTo>
                    <a:pt x="4945836" y="1353960"/>
                  </a:lnTo>
                  <a:lnTo>
                    <a:pt x="4992464" y="1345687"/>
                  </a:lnTo>
                  <a:lnTo>
                    <a:pt x="5037940" y="1334305"/>
                  </a:lnTo>
                  <a:lnTo>
                    <a:pt x="5082149" y="1319929"/>
                  </a:lnTo>
                  <a:lnTo>
                    <a:pt x="5124975" y="1302674"/>
                  </a:lnTo>
                  <a:lnTo>
                    <a:pt x="5166304" y="1282654"/>
                  </a:lnTo>
                  <a:lnTo>
                    <a:pt x="5206020" y="1259986"/>
                  </a:lnTo>
                  <a:lnTo>
                    <a:pt x="5244008" y="1234784"/>
                  </a:lnTo>
                  <a:lnTo>
                    <a:pt x="5280153" y="1207163"/>
                  </a:lnTo>
                  <a:lnTo>
                    <a:pt x="5314339" y="1177238"/>
                  </a:lnTo>
                  <a:lnTo>
                    <a:pt x="5346453" y="1145125"/>
                  </a:lnTo>
                  <a:lnTo>
                    <a:pt x="5376378" y="1110938"/>
                  </a:lnTo>
                  <a:lnTo>
                    <a:pt x="5404000" y="1074794"/>
                  </a:lnTo>
                  <a:lnTo>
                    <a:pt x="5429202" y="1036806"/>
                  </a:lnTo>
                  <a:lnTo>
                    <a:pt x="5451871" y="997090"/>
                  </a:lnTo>
                  <a:lnTo>
                    <a:pt x="5471891" y="955761"/>
                  </a:lnTo>
                  <a:lnTo>
                    <a:pt x="5489147" y="912935"/>
                  </a:lnTo>
                  <a:lnTo>
                    <a:pt x="5503524" y="868725"/>
                  </a:lnTo>
                  <a:lnTo>
                    <a:pt x="5514906" y="823249"/>
                  </a:lnTo>
                  <a:lnTo>
                    <a:pt x="5523179" y="776619"/>
                  </a:lnTo>
                  <a:lnTo>
                    <a:pt x="5528227" y="728953"/>
                  </a:lnTo>
                  <a:lnTo>
                    <a:pt x="5529935" y="680364"/>
                  </a:lnTo>
                  <a:lnTo>
                    <a:pt x="5528227" y="631775"/>
                  </a:lnTo>
                  <a:lnTo>
                    <a:pt x="5523179" y="584108"/>
                  </a:lnTo>
                  <a:lnTo>
                    <a:pt x="5514906" y="537479"/>
                  </a:lnTo>
                  <a:lnTo>
                    <a:pt x="5503524" y="492001"/>
                  </a:lnTo>
                  <a:lnTo>
                    <a:pt x="5489147" y="447792"/>
                  </a:lnTo>
                  <a:lnTo>
                    <a:pt x="5471891" y="404964"/>
                  </a:lnTo>
                  <a:lnTo>
                    <a:pt x="5451871" y="363635"/>
                  </a:lnTo>
                  <a:lnTo>
                    <a:pt x="5429202" y="323918"/>
                  </a:lnTo>
                  <a:lnTo>
                    <a:pt x="5404000" y="285930"/>
                  </a:lnTo>
                  <a:lnTo>
                    <a:pt x="5376378" y="249784"/>
                  </a:lnTo>
                  <a:lnTo>
                    <a:pt x="5346453" y="215597"/>
                  </a:lnTo>
                  <a:lnTo>
                    <a:pt x="5314339" y="183483"/>
                  </a:lnTo>
                  <a:lnTo>
                    <a:pt x="5280153" y="153558"/>
                  </a:lnTo>
                  <a:lnTo>
                    <a:pt x="5244008" y="125936"/>
                  </a:lnTo>
                  <a:lnTo>
                    <a:pt x="5206020" y="100733"/>
                  </a:lnTo>
                  <a:lnTo>
                    <a:pt x="5166304" y="78064"/>
                  </a:lnTo>
                  <a:lnTo>
                    <a:pt x="5124975" y="58044"/>
                  </a:lnTo>
                  <a:lnTo>
                    <a:pt x="5082149" y="40788"/>
                  </a:lnTo>
                  <a:lnTo>
                    <a:pt x="5037940" y="26411"/>
                  </a:lnTo>
                  <a:lnTo>
                    <a:pt x="4992464" y="15029"/>
                  </a:lnTo>
                  <a:lnTo>
                    <a:pt x="4945836" y="6756"/>
                  </a:lnTo>
                  <a:lnTo>
                    <a:pt x="4898171" y="1708"/>
                  </a:lnTo>
                  <a:lnTo>
                    <a:pt x="4849583" y="0"/>
                  </a:lnTo>
                  <a:close/>
                </a:path>
              </a:pathLst>
            </a:custGeom>
            <a:solidFill>
              <a:srgbClr val="255C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215890" y="2080336"/>
              <a:ext cx="4794250" cy="972185"/>
            </a:xfrm>
            <a:custGeom>
              <a:avLst/>
              <a:gdLst/>
              <a:ahLst/>
              <a:cxnLst/>
              <a:rect l="l" t="t" r="r" b="b"/>
              <a:pathLst>
                <a:path w="4794250" h="972185">
                  <a:moveTo>
                    <a:pt x="470789" y="552145"/>
                  </a:moveTo>
                  <a:lnTo>
                    <a:pt x="278790" y="552145"/>
                  </a:lnTo>
                  <a:lnTo>
                    <a:pt x="278790" y="724103"/>
                  </a:lnTo>
                  <a:lnTo>
                    <a:pt x="278155" y="739368"/>
                  </a:lnTo>
                  <a:lnTo>
                    <a:pt x="262839" y="784961"/>
                  </a:lnTo>
                  <a:lnTo>
                    <a:pt x="234315" y="796239"/>
                  </a:lnTo>
                  <a:lnTo>
                    <a:pt x="224091" y="795223"/>
                  </a:lnTo>
                  <a:lnTo>
                    <a:pt x="192201" y="757872"/>
                  </a:lnTo>
                  <a:lnTo>
                    <a:pt x="189293" y="724103"/>
                  </a:lnTo>
                  <a:lnTo>
                    <a:pt x="189293" y="246240"/>
                  </a:lnTo>
                  <a:lnTo>
                    <a:pt x="194475" y="205409"/>
                  </a:lnTo>
                  <a:lnTo>
                    <a:pt x="222097" y="176949"/>
                  </a:lnTo>
                  <a:lnTo>
                    <a:pt x="234315" y="175742"/>
                  </a:lnTo>
                  <a:lnTo>
                    <a:pt x="244957" y="176682"/>
                  </a:lnTo>
                  <a:lnTo>
                    <a:pt x="276072" y="212559"/>
                  </a:lnTo>
                  <a:lnTo>
                    <a:pt x="278790" y="248412"/>
                  </a:lnTo>
                  <a:lnTo>
                    <a:pt x="278790" y="389432"/>
                  </a:lnTo>
                  <a:lnTo>
                    <a:pt x="468630" y="389432"/>
                  </a:lnTo>
                  <a:lnTo>
                    <a:pt x="468630" y="224548"/>
                  </a:lnTo>
                  <a:lnTo>
                    <a:pt x="461022" y="155600"/>
                  </a:lnTo>
                  <a:lnTo>
                    <a:pt x="438251" y="99529"/>
                  </a:lnTo>
                  <a:lnTo>
                    <a:pt x="402247" y="56070"/>
                  </a:lnTo>
                  <a:lnTo>
                    <a:pt x="354990" y="24955"/>
                  </a:lnTo>
                  <a:lnTo>
                    <a:pt x="298373" y="6248"/>
                  </a:lnTo>
                  <a:lnTo>
                    <a:pt x="234315" y="0"/>
                  </a:lnTo>
                  <a:lnTo>
                    <a:pt x="176530" y="4610"/>
                  </a:lnTo>
                  <a:lnTo>
                    <a:pt x="127381" y="18440"/>
                  </a:lnTo>
                  <a:lnTo>
                    <a:pt x="86893" y="41490"/>
                  </a:lnTo>
                  <a:lnTo>
                    <a:pt x="55054" y="73761"/>
                  </a:lnTo>
                  <a:lnTo>
                    <a:pt x="30962" y="114719"/>
                  </a:lnTo>
                  <a:lnTo>
                    <a:pt x="13754" y="163804"/>
                  </a:lnTo>
                  <a:lnTo>
                    <a:pt x="3441" y="221030"/>
                  </a:lnTo>
                  <a:lnTo>
                    <a:pt x="0" y="286385"/>
                  </a:lnTo>
                  <a:lnTo>
                    <a:pt x="0" y="726808"/>
                  </a:lnTo>
                  <a:lnTo>
                    <a:pt x="3949" y="781634"/>
                  </a:lnTo>
                  <a:lnTo>
                    <a:pt x="15786" y="830008"/>
                  </a:lnTo>
                  <a:lnTo>
                    <a:pt x="35534" y="871943"/>
                  </a:lnTo>
                  <a:lnTo>
                    <a:pt x="63195" y="907427"/>
                  </a:lnTo>
                  <a:lnTo>
                    <a:pt x="97307" y="935672"/>
                  </a:lnTo>
                  <a:lnTo>
                    <a:pt x="136474" y="955852"/>
                  </a:lnTo>
                  <a:lnTo>
                    <a:pt x="180695" y="967955"/>
                  </a:lnTo>
                  <a:lnTo>
                    <a:pt x="229971" y="971981"/>
                  </a:lnTo>
                  <a:lnTo>
                    <a:pt x="283768" y="968438"/>
                  </a:lnTo>
                  <a:lnTo>
                    <a:pt x="331254" y="957821"/>
                  </a:lnTo>
                  <a:lnTo>
                    <a:pt x="372452" y="940104"/>
                  </a:lnTo>
                  <a:lnTo>
                    <a:pt x="407339" y="915301"/>
                  </a:lnTo>
                  <a:lnTo>
                    <a:pt x="435089" y="882650"/>
                  </a:lnTo>
                  <a:lnTo>
                    <a:pt x="454926" y="841336"/>
                  </a:lnTo>
                  <a:lnTo>
                    <a:pt x="466813" y="791375"/>
                  </a:lnTo>
                  <a:lnTo>
                    <a:pt x="470789" y="732777"/>
                  </a:lnTo>
                  <a:lnTo>
                    <a:pt x="470789" y="552145"/>
                  </a:lnTo>
                  <a:close/>
                </a:path>
                <a:path w="4794250" h="972185">
                  <a:moveTo>
                    <a:pt x="997458" y="702945"/>
                  </a:moveTo>
                  <a:lnTo>
                    <a:pt x="997343" y="247865"/>
                  </a:lnTo>
                  <a:lnTo>
                    <a:pt x="993825" y="193776"/>
                  </a:lnTo>
                  <a:lnTo>
                    <a:pt x="993711" y="191909"/>
                  </a:lnTo>
                  <a:lnTo>
                    <a:pt x="990092" y="175742"/>
                  </a:lnTo>
                  <a:lnTo>
                    <a:pt x="982472" y="141706"/>
                  </a:lnTo>
                  <a:lnTo>
                    <a:pt x="963739" y="98894"/>
                  </a:lnTo>
                  <a:lnTo>
                    <a:pt x="937526" y="63461"/>
                  </a:lnTo>
                  <a:lnTo>
                    <a:pt x="904074" y="35699"/>
                  </a:lnTo>
                  <a:lnTo>
                    <a:pt x="863688" y="15875"/>
                  </a:lnTo>
                  <a:lnTo>
                    <a:pt x="816356" y="3975"/>
                  </a:lnTo>
                  <a:lnTo>
                    <a:pt x="807085" y="3302"/>
                  </a:lnTo>
                  <a:lnTo>
                    <a:pt x="807085" y="246240"/>
                  </a:lnTo>
                  <a:lnTo>
                    <a:pt x="806996" y="713257"/>
                  </a:lnTo>
                  <a:lnTo>
                    <a:pt x="804367" y="748957"/>
                  </a:lnTo>
                  <a:lnTo>
                    <a:pt x="796226" y="775233"/>
                  </a:lnTo>
                  <a:lnTo>
                    <a:pt x="782662" y="790994"/>
                  </a:lnTo>
                  <a:lnTo>
                    <a:pt x="763689" y="796239"/>
                  </a:lnTo>
                  <a:lnTo>
                    <a:pt x="752081" y="795045"/>
                  </a:lnTo>
                  <a:lnTo>
                    <a:pt x="723138" y="765797"/>
                  </a:lnTo>
                  <a:lnTo>
                    <a:pt x="717042" y="713257"/>
                  </a:lnTo>
                  <a:lnTo>
                    <a:pt x="717042" y="247865"/>
                  </a:lnTo>
                  <a:lnTo>
                    <a:pt x="720013" y="216319"/>
                  </a:lnTo>
                  <a:lnTo>
                    <a:pt x="728967" y="193776"/>
                  </a:lnTo>
                  <a:lnTo>
                    <a:pt x="743889" y="180251"/>
                  </a:lnTo>
                  <a:lnTo>
                    <a:pt x="764768" y="175742"/>
                  </a:lnTo>
                  <a:lnTo>
                    <a:pt x="783704" y="180251"/>
                  </a:lnTo>
                  <a:lnTo>
                    <a:pt x="783386" y="180251"/>
                  </a:lnTo>
                  <a:lnTo>
                    <a:pt x="796505" y="193370"/>
                  </a:lnTo>
                  <a:lnTo>
                    <a:pt x="804430" y="215404"/>
                  </a:lnTo>
                  <a:lnTo>
                    <a:pt x="807085" y="246240"/>
                  </a:lnTo>
                  <a:lnTo>
                    <a:pt x="807085" y="3302"/>
                  </a:lnTo>
                  <a:lnTo>
                    <a:pt x="762063" y="0"/>
                  </a:lnTo>
                  <a:lnTo>
                    <a:pt x="707771" y="3975"/>
                  </a:lnTo>
                  <a:lnTo>
                    <a:pt x="660425" y="15875"/>
                  </a:lnTo>
                  <a:lnTo>
                    <a:pt x="620039" y="35699"/>
                  </a:lnTo>
                  <a:lnTo>
                    <a:pt x="586600" y="63461"/>
                  </a:lnTo>
                  <a:lnTo>
                    <a:pt x="560374" y="98894"/>
                  </a:lnTo>
                  <a:lnTo>
                    <a:pt x="541642" y="141706"/>
                  </a:lnTo>
                  <a:lnTo>
                    <a:pt x="530402" y="191909"/>
                  </a:lnTo>
                  <a:lnTo>
                    <a:pt x="526872" y="246240"/>
                  </a:lnTo>
                  <a:lnTo>
                    <a:pt x="526669" y="702945"/>
                  </a:lnTo>
                  <a:lnTo>
                    <a:pt x="530440" y="764463"/>
                  </a:lnTo>
                  <a:lnTo>
                    <a:pt x="541782" y="818286"/>
                  </a:lnTo>
                  <a:lnTo>
                    <a:pt x="560679" y="864412"/>
                  </a:lnTo>
                  <a:lnTo>
                    <a:pt x="587146" y="902830"/>
                  </a:lnTo>
                  <a:lnTo>
                    <a:pt x="620750" y="933081"/>
                  </a:lnTo>
                  <a:lnTo>
                    <a:pt x="661098" y="954697"/>
                  </a:lnTo>
                  <a:lnTo>
                    <a:pt x="708202" y="967663"/>
                  </a:lnTo>
                  <a:lnTo>
                    <a:pt x="762063" y="971981"/>
                  </a:lnTo>
                  <a:lnTo>
                    <a:pt x="815898" y="967663"/>
                  </a:lnTo>
                  <a:lnTo>
                    <a:pt x="863003" y="954697"/>
                  </a:lnTo>
                  <a:lnTo>
                    <a:pt x="903363" y="933081"/>
                  </a:lnTo>
                  <a:lnTo>
                    <a:pt x="936993" y="902830"/>
                  </a:lnTo>
                  <a:lnTo>
                    <a:pt x="963434" y="864412"/>
                  </a:lnTo>
                  <a:lnTo>
                    <a:pt x="982332" y="818286"/>
                  </a:lnTo>
                  <a:lnTo>
                    <a:pt x="993673" y="764463"/>
                  </a:lnTo>
                  <a:lnTo>
                    <a:pt x="997458" y="702945"/>
                  </a:lnTo>
                  <a:close/>
                </a:path>
                <a:path w="4794250" h="972185">
                  <a:moveTo>
                    <a:pt x="1543100" y="8686"/>
                  </a:moveTo>
                  <a:lnTo>
                    <a:pt x="1358684" y="8686"/>
                  </a:lnTo>
                  <a:lnTo>
                    <a:pt x="1358684" y="465924"/>
                  </a:lnTo>
                  <a:lnTo>
                    <a:pt x="1270812" y="8686"/>
                  </a:lnTo>
                  <a:lnTo>
                    <a:pt x="1074470" y="8686"/>
                  </a:lnTo>
                  <a:lnTo>
                    <a:pt x="1074470" y="963307"/>
                  </a:lnTo>
                  <a:lnTo>
                    <a:pt x="1261059" y="963307"/>
                  </a:lnTo>
                  <a:lnTo>
                    <a:pt x="1261059" y="485990"/>
                  </a:lnTo>
                  <a:lnTo>
                    <a:pt x="1356512" y="963307"/>
                  </a:lnTo>
                  <a:lnTo>
                    <a:pt x="1543100" y="963307"/>
                  </a:lnTo>
                  <a:lnTo>
                    <a:pt x="1543100" y="8686"/>
                  </a:lnTo>
                  <a:close/>
                </a:path>
                <a:path w="4794250" h="972185">
                  <a:moveTo>
                    <a:pt x="2013889" y="8267"/>
                  </a:moveTo>
                  <a:lnTo>
                    <a:pt x="1596250" y="8267"/>
                  </a:lnTo>
                  <a:lnTo>
                    <a:pt x="1596250" y="192417"/>
                  </a:lnTo>
                  <a:lnTo>
                    <a:pt x="1709610" y="192417"/>
                  </a:lnTo>
                  <a:lnTo>
                    <a:pt x="1709610" y="963307"/>
                  </a:lnTo>
                  <a:lnTo>
                    <a:pt x="1900542" y="963307"/>
                  </a:lnTo>
                  <a:lnTo>
                    <a:pt x="1900542" y="192417"/>
                  </a:lnTo>
                  <a:lnTo>
                    <a:pt x="2013889" y="192417"/>
                  </a:lnTo>
                  <a:lnTo>
                    <a:pt x="2013889" y="8267"/>
                  </a:lnTo>
                  <a:close/>
                </a:path>
                <a:path w="4794250" h="972185">
                  <a:moveTo>
                    <a:pt x="2533510" y="963307"/>
                  </a:moveTo>
                  <a:lnTo>
                    <a:pt x="2518892" y="809269"/>
                  </a:lnTo>
                  <a:lnTo>
                    <a:pt x="2504440" y="656856"/>
                  </a:lnTo>
                  <a:lnTo>
                    <a:pt x="2458377" y="171399"/>
                  </a:lnTo>
                  <a:lnTo>
                    <a:pt x="2442934" y="8686"/>
                  </a:lnTo>
                  <a:lnTo>
                    <a:pt x="2324684" y="8686"/>
                  </a:lnTo>
                  <a:lnTo>
                    <a:pt x="2324684" y="656856"/>
                  </a:lnTo>
                  <a:lnTo>
                    <a:pt x="2237905" y="656856"/>
                  </a:lnTo>
                  <a:lnTo>
                    <a:pt x="2274239" y="171399"/>
                  </a:lnTo>
                  <a:lnTo>
                    <a:pt x="2282926" y="171399"/>
                  </a:lnTo>
                  <a:lnTo>
                    <a:pt x="2324684" y="656856"/>
                  </a:lnTo>
                  <a:lnTo>
                    <a:pt x="2324684" y="8686"/>
                  </a:lnTo>
                  <a:lnTo>
                    <a:pt x="2119122" y="8686"/>
                  </a:lnTo>
                  <a:lnTo>
                    <a:pt x="2026920" y="963307"/>
                  </a:lnTo>
                  <a:lnTo>
                    <a:pt x="2212416" y="963307"/>
                  </a:lnTo>
                  <a:lnTo>
                    <a:pt x="2224354" y="809269"/>
                  </a:lnTo>
                  <a:lnTo>
                    <a:pt x="2339327" y="809269"/>
                  </a:lnTo>
                  <a:lnTo>
                    <a:pt x="2352891" y="963307"/>
                  </a:lnTo>
                  <a:lnTo>
                    <a:pt x="2533510" y="963307"/>
                  </a:lnTo>
                  <a:close/>
                </a:path>
                <a:path w="4794250" h="972185">
                  <a:moveTo>
                    <a:pt x="3055289" y="552145"/>
                  </a:moveTo>
                  <a:lnTo>
                    <a:pt x="2863291" y="552145"/>
                  </a:lnTo>
                  <a:lnTo>
                    <a:pt x="2863291" y="724103"/>
                  </a:lnTo>
                  <a:lnTo>
                    <a:pt x="2862669" y="739368"/>
                  </a:lnTo>
                  <a:lnTo>
                    <a:pt x="2847340" y="784961"/>
                  </a:lnTo>
                  <a:lnTo>
                    <a:pt x="2818815" y="796239"/>
                  </a:lnTo>
                  <a:lnTo>
                    <a:pt x="2808592" y="795223"/>
                  </a:lnTo>
                  <a:lnTo>
                    <a:pt x="2776715" y="757872"/>
                  </a:lnTo>
                  <a:lnTo>
                    <a:pt x="2773794" y="724103"/>
                  </a:lnTo>
                  <a:lnTo>
                    <a:pt x="2773794" y="246240"/>
                  </a:lnTo>
                  <a:lnTo>
                    <a:pt x="2778976" y="205409"/>
                  </a:lnTo>
                  <a:lnTo>
                    <a:pt x="2806611" y="176949"/>
                  </a:lnTo>
                  <a:lnTo>
                    <a:pt x="2818815" y="175742"/>
                  </a:lnTo>
                  <a:lnTo>
                    <a:pt x="2829458" y="176682"/>
                  </a:lnTo>
                  <a:lnTo>
                    <a:pt x="2860573" y="212559"/>
                  </a:lnTo>
                  <a:lnTo>
                    <a:pt x="2863291" y="248412"/>
                  </a:lnTo>
                  <a:lnTo>
                    <a:pt x="2863291" y="389432"/>
                  </a:lnTo>
                  <a:lnTo>
                    <a:pt x="3053130" y="389432"/>
                  </a:lnTo>
                  <a:lnTo>
                    <a:pt x="3053130" y="224548"/>
                  </a:lnTo>
                  <a:lnTo>
                    <a:pt x="3045536" y="155600"/>
                  </a:lnTo>
                  <a:lnTo>
                    <a:pt x="3022752" y="99529"/>
                  </a:lnTo>
                  <a:lnTo>
                    <a:pt x="2986748" y="56070"/>
                  </a:lnTo>
                  <a:lnTo>
                    <a:pt x="2939491" y="24955"/>
                  </a:lnTo>
                  <a:lnTo>
                    <a:pt x="2882887" y="6248"/>
                  </a:lnTo>
                  <a:lnTo>
                    <a:pt x="2818815" y="0"/>
                  </a:lnTo>
                  <a:lnTo>
                    <a:pt x="2761030" y="4610"/>
                  </a:lnTo>
                  <a:lnTo>
                    <a:pt x="2711894" y="18440"/>
                  </a:lnTo>
                  <a:lnTo>
                    <a:pt x="2671394" y="41490"/>
                  </a:lnTo>
                  <a:lnTo>
                    <a:pt x="2639555" y="73761"/>
                  </a:lnTo>
                  <a:lnTo>
                    <a:pt x="2615463" y="114719"/>
                  </a:lnTo>
                  <a:lnTo>
                    <a:pt x="2598267" y="163804"/>
                  </a:lnTo>
                  <a:lnTo>
                    <a:pt x="2587942" y="221030"/>
                  </a:lnTo>
                  <a:lnTo>
                    <a:pt x="2584500" y="286385"/>
                  </a:lnTo>
                  <a:lnTo>
                    <a:pt x="2584500" y="726808"/>
                  </a:lnTo>
                  <a:lnTo>
                    <a:pt x="2588450" y="781634"/>
                  </a:lnTo>
                  <a:lnTo>
                    <a:pt x="2600299" y="830008"/>
                  </a:lnTo>
                  <a:lnTo>
                    <a:pt x="2620048" y="871943"/>
                  </a:lnTo>
                  <a:lnTo>
                    <a:pt x="2647696" y="907427"/>
                  </a:lnTo>
                  <a:lnTo>
                    <a:pt x="2681808" y="935672"/>
                  </a:lnTo>
                  <a:lnTo>
                    <a:pt x="2720975" y="955852"/>
                  </a:lnTo>
                  <a:lnTo>
                    <a:pt x="2765196" y="967955"/>
                  </a:lnTo>
                  <a:lnTo>
                    <a:pt x="2814472" y="971981"/>
                  </a:lnTo>
                  <a:lnTo>
                    <a:pt x="2868269" y="968438"/>
                  </a:lnTo>
                  <a:lnTo>
                    <a:pt x="2915767" y="957821"/>
                  </a:lnTo>
                  <a:lnTo>
                    <a:pt x="2956953" y="940104"/>
                  </a:lnTo>
                  <a:lnTo>
                    <a:pt x="2991840" y="915301"/>
                  </a:lnTo>
                  <a:lnTo>
                    <a:pt x="3019602" y="882650"/>
                  </a:lnTo>
                  <a:lnTo>
                    <a:pt x="3039427" y="841336"/>
                  </a:lnTo>
                  <a:lnTo>
                    <a:pt x="3051327" y="791375"/>
                  </a:lnTo>
                  <a:lnTo>
                    <a:pt x="3055289" y="732777"/>
                  </a:lnTo>
                  <a:lnTo>
                    <a:pt x="3055289" y="552145"/>
                  </a:lnTo>
                  <a:close/>
                </a:path>
                <a:path w="4794250" h="972185">
                  <a:moveTo>
                    <a:pt x="3504933" y="8267"/>
                  </a:moveTo>
                  <a:lnTo>
                    <a:pt x="3087293" y="8267"/>
                  </a:lnTo>
                  <a:lnTo>
                    <a:pt x="3087293" y="192417"/>
                  </a:lnTo>
                  <a:lnTo>
                    <a:pt x="3200654" y="192417"/>
                  </a:lnTo>
                  <a:lnTo>
                    <a:pt x="3200654" y="963307"/>
                  </a:lnTo>
                  <a:lnTo>
                    <a:pt x="3391573" y="963307"/>
                  </a:lnTo>
                  <a:lnTo>
                    <a:pt x="3391573" y="192417"/>
                  </a:lnTo>
                  <a:lnTo>
                    <a:pt x="3504933" y="192417"/>
                  </a:lnTo>
                  <a:lnTo>
                    <a:pt x="3504933" y="8267"/>
                  </a:lnTo>
                  <a:close/>
                </a:path>
                <a:path w="4794250" h="972185">
                  <a:moveTo>
                    <a:pt x="4271340" y="8674"/>
                  </a:moveTo>
                  <a:lnTo>
                    <a:pt x="4085844" y="8674"/>
                  </a:lnTo>
                  <a:lnTo>
                    <a:pt x="4085844" y="700239"/>
                  </a:lnTo>
                  <a:lnTo>
                    <a:pt x="4085691" y="712076"/>
                  </a:lnTo>
                  <a:lnTo>
                    <a:pt x="4081729" y="756945"/>
                  </a:lnTo>
                  <a:lnTo>
                    <a:pt x="4058310" y="792784"/>
                  </a:lnTo>
                  <a:lnTo>
                    <a:pt x="4039197" y="796239"/>
                  </a:lnTo>
                  <a:lnTo>
                    <a:pt x="4029100" y="795362"/>
                  </a:lnTo>
                  <a:lnTo>
                    <a:pt x="3999738" y="766076"/>
                  </a:lnTo>
                  <a:lnTo>
                    <a:pt x="3993223" y="723633"/>
                  </a:lnTo>
                  <a:lnTo>
                    <a:pt x="3992549" y="700239"/>
                  </a:lnTo>
                  <a:lnTo>
                    <a:pt x="3992549" y="8674"/>
                  </a:lnTo>
                  <a:lnTo>
                    <a:pt x="3807053" y="8674"/>
                  </a:lnTo>
                  <a:lnTo>
                    <a:pt x="3807053" y="707834"/>
                  </a:lnTo>
                  <a:lnTo>
                    <a:pt x="3810584" y="768972"/>
                  </a:lnTo>
                  <a:lnTo>
                    <a:pt x="3821150" y="822210"/>
                  </a:lnTo>
                  <a:lnTo>
                    <a:pt x="3838778" y="867562"/>
                  </a:lnTo>
                  <a:lnTo>
                    <a:pt x="3863467" y="905002"/>
                  </a:lnTo>
                  <a:lnTo>
                    <a:pt x="3895598" y="934313"/>
                  </a:lnTo>
                  <a:lnTo>
                    <a:pt x="3935603" y="955243"/>
                  </a:lnTo>
                  <a:lnTo>
                    <a:pt x="3983469" y="967803"/>
                  </a:lnTo>
                  <a:lnTo>
                    <a:pt x="4039197" y="971981"/>
                  </a:lnTo>
                  <a:lnTo>
                    <a:pt x="4094924" y="967803"/>
                  </a:lnTo>
                  <a:lnTo>
                    <a:pt x="4142790" y="955243"/>
                  </a:lnTo>
                  <a:lnTo>
                    <a:pt x="4182795" y="934313"/>
                  </a:lnTo>
                  <a:lnTo>
                    <a:pt x="4214927" y="905002"/>
                  </a:lnTo>
                  <a:lnTo>
                    <a:pt x="4239603" y="867562"/>
                  </a:lnTo>
                  <a:lnTo>
                    <a:pt x="4257230" y="822210"/>
                  </a:lnTo>
                  <a:lnTo>
                    <a:pt x="4267809" y="768972"/>
                  </a:lnTo>
                  <a:lnTo>
                    <a:pt x="4271340" y="707834"/>
                  </a:lnTo>
                  <a:lnTo>
                    <a:pt x="4271340" y="8674"/>
                  </a:lnTo>
                  <a:close/>
                </a:path>
                <a:path w="4794250" h="972185">
                  <a:moveTo>
                    <a:pt x="4793666" y="685050"/>
                  </a:moveTo>
                  <a:lnTo>
                    <a:pt x="4789462" y="623430"/>
                  </a:lnTo>
                  <a:lnTo>
                    <a:pt x="4776863" y="571969"/>
                  </a:lnTo>
                  <a:lnTo>
                    <a:pt x="4757331" y="528434"/>
                  </a:lnTo>
                  <a:lnTo>
                    <a:pt x="4732388" y="490601"/>
                  </a:lnTo>
                  <a:lnTo>
                    <a:pt x="4703356" y="456501"/>
                  </a:lnTo>
                  <a:lnTo>
                    <a:pt x="4671631" y="424141"/>
                  </a:lnTo>
                  <a:lnTo>
                    <a:pt x="4561522" y="318376"/>
                  </a:lnTo>
                  <a:lnTo>
                    <a:pt x="4546841" y="303631"/>
                  </a:lnTo>
                  <a:lnTo>
                    <a:pt x="4518672" y="264693"/>
                  </a:lnTo>
                  <a:lnTo>
                    <a:pt x="4507827" y="221297"/>
                  </a:lnTo>
                  <a:lnTo>
                    <a:pt x="4508487" y="211734"/>
                  </a:lnTo>
                  <a:lnTo>
                    <a:pt x="4532033" y="178930"/>
                  </a:lnTo>
                  <a:lnTo>
                    <a:pt x="4551756" y="175742"/>
                  </a:lnTo>
                  <a:lnTo>
                    <a:pt x="4560760" y="176428"/>
                  </a:lnTo>
                  <a:lnTo>
                    <a:pt x="4592282" y="207733"/>
                  </a:lnTo>
                  <a:lnTo>
                    <a:pt x="4592980" y="216954"/>
                  </a:lnTo>
                  <a:lnTo>
                    <a:pt x="4592980" y="282587"/>
                  </a:lnTo>
                  <a:lnTo>
                    <a:pt x="4787163" y="282587"/>
                  </a:lnTo>
                  <a:lnTo>
                    <a:pt x="4783721" y="215811"/>
                  </a:lnTo>
                  <a:lnTo>
                    <a:pt x="4773396" y="158115"/>
                  </a:lnTo>
                  <a:lnTo>
                    <a:pt x="4756188" y="109499"/>
                  </a:lnTo>
                  <a:lnTo>
                    <a:pt x="4732109" y="69977"/>
                  </a:lnTo>
                  <a:lnTo>
                    <a:pt x="4699825" y="39370"/>
                  </a:lnTo>
                  <a:lnTo>
                    <a:pt x="4658004" y="17500"/>
                  </a:lnTo>
                  <a:lnTo>
                    <a:pt x="4606671" y="4381"/>
                  </a:lnTo>
                  <a:lnTo>
                    <a:pt x="4545800" y="0"/>
                  </a:lnTo>
                  <a:lnTo>
                    <a:pt x="4495266" y="4000"/>
                  </a:lnTo>
                  <a:lnTo>
                    <a:pt x="4451083" y="16002"/>
                  </a:lnTo>
                  <a:lnTo>
                    <a:pt x="4413224" y="36004"/>
                  </a:lnTo>
                  <a:lnTo>
                    <a:pt x="4381728" y="64008"/>
                  </a:lnTo>
                  <a:lnTo>
                    <a:pt x="4356925" y="99631"/>
                  </a:lnTo>
                  <a:lnTo>
                    <a:pt x="4339221" y="142519"/>
                  </a:lnTo>
                  <a:lnTo>
                    <a:pt x="4328592" y="192646"/>
                  </a:lnTo>
                  <a:lnTo>
                    <a:pt x="4325048" y="250037"/>
                  </a:lnTo>
                  <a:lnTo>
                    <a:pt x="4328884" y="295643"/>
                  </a:lnTo>
                  <a:lnTo>
                    <a:pt x="4340403" y="339166"/>
                  </a:lnTo>
                  <a:lnTo>
                    <a:pt x="4359605" y="380606"/>
                  </a:lnTo>
                  <a:lnTo>
                    <a:pt x="4386491" y="419963"/>
                  </a:lnTo>
                  <a:lnTo>
                    <a:pt x="4421048" y="457238"/>
                  </a:lnTo>
                  <a:lnTo>
                    <a:pt x="4506747" y="538594"/>
                  </a:lnTo>
                  <a:lnTo>
                    <a:pt x="4524692" y="555942"/>
                  </a:lnTo>
                  <a:lnTo>
                    <a:pt x="4554385" y="587273"/>
                  </a:lnTo>
                  <a:lnTo>
                    <a:pt x="4584370" y="628789"/>
                  </a:lnTo>
                  <a:lnTo>
                    <a:pt x="4600041" y="673341"/>
                  </a:lnTo>
                  <a:lnTo>
                    <a:pt x="4604918" y="731151"/>
                  </a:lnTo>
                  <a:lnTo>
                    <a:pt x="4604296" y="747293"/>
                  </a:lnTo>
                  <a:lnTo>
                    <a:pt x="4588865" y="787704"/>
                  </a:lnTo>
                  <a:lnTo>
                    <a:pt x="4558817" y="796239"/>
                  </a:lnTo>
                  <a:lnTo>
                    <a:pt x="4547273" y="795070"/>
                  </a:lnTo>
                  <a:lnTo>
                    <a:pt x="4519434" y="767283"/>
                  </a:lnTo>
                  <a:lnTo>
                    <a:pt x="4513796" y="725728"/>
                  </a:lnTo>
                  <a:lnTo>
                    <a:pt x="4513796" y="606412"/>
                  </a:lnTo>
                  <a:lnTo>
                    <a:pt x="4325048" y="606412"/>
                  </a:lnTo>
                  <a:lnTo>
                    <a:pt x="4325048" y="699706"/>
                  </a:lnTo>
                  <a:lnTo>
                    <a:pt x="4328655" y="765949"/>
                  </a:lnTo>
                  <a:lnTo>
                    <a:pt x="4339488" y="822553"/>
                  </a:lnTo>
                  <a:lnTo>
                    <a:pt x="4357535" y="869543"/>
                  </a:lnTo>
                  <a:lnTo>
                    <a:pt x="4382808" y="906894"/>
                  </a:lnTo>
                  <a:lnTo>
                    <a:pt x="4416247" y="935367"/>
                  </a:lnTo>
                  <a:lnTo>
                    <a:pt x="4458805" y="955713"/>
                  </a:lnTo>
                  <a:lnTo>
                    <a:pt x="4510494" y="967917"/>
                  </a:lnTo>
                  <a:lnTo>
                    <a:pt x="4571289" y="971981"/>
                  </a:lnTo>
                  <a:lnTo>
                    <a:pt x="4628261" y="967219"/>
                  </a:lnTo>
                  <a:lnTo>
                    <a:pt x="4676038" y="952931"/>
                  </a:lnTo>
                  <a:lnTo>
                    <a:pt x="4714633" y="929119"/>
                  </a:lnTo>
                  <a:lnTo>
                    <a:pt x="4744047" y="895769"/>
                  </a:lnTo>
                  <a:lnTo>
                    <a:pt x="4765751" y="854024"/>
                  </a:lnTo>
                  <a:lnTo>
                    <a:pt x="4781258" y="805002"/>
                  </a:lnTo>
                  <a:lnTo>
                    <a:pt x="4790567" y="748677"/>
                  </a:lnTo>
                  <a:lnTo>
                    <a:pt x="4793666" y="685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hlinkClick r:id="rId3"/>
              </a:rPr>
              <a:t>info@batx.in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pc="-10"/>
              <a:t>+91-9667723923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15839" y="2089225"/>
            <a:ext cx="833755" cy="1905000"/>
          </a:xfrm>
          <a:custGeom>
            <a:avLst/>
            <a:gdLst/>
            <a:ahLst/>
            <a:cxnLst/>
            <a:rect l="l" t="t" r="r" b="b"/>
            <a:pathLst>
              <a:path w="833754" h="1905000">
                <a:moveTo>
                  <a:pt x="833577" y="0"/>
                </a:moveTo>
                <a:lnTo>
                  <a:pt x="0" y="0"/>
                </a:lnTo>
                <a:lnTo>
                  <a:pt x="0" y="365760"/>
                </a:lnTo>
                <a:lnTo>
                  <a:pt x="226250" y="365760"/>
                </a:lnTo>
                <a:lnTo>
                  <a:pt x="226250" y="1905000"/>
                </a:lnTo>
                <a:lnTo>
                  <a:pt x="607326" y="1905000"/>
                </a:lnTo>
                <a:lnTo>
                  <a:pt x="607326" y="365760"/>
                </a:lnTo>
                <a:lnTo>
                  <a:pt x="833577" y="365760"/>
                </a:lnTo>
                <a:lnTo>
                  <a:pt x="833577" y="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955519" y="3130624"/>
            <a:ext cx="379095" cy="863600"/>
          </a:xfrm>
          <a:custGeom>
            <a:avLst/>
            <a:gdLst/>
            <a:ahLst/>
            <a:cxnLst/>
            <a:rect l="l" t="t" r="r" b="b"/>
            <a:pathLst>
              <a:path w="379095" h="863600">
                <a:moveTo>
                  <a:pt x="0" y="863600"/>
                </a:moveTo>
                <a:lnTo>
                  <a:pt x="378904" y="863600"/>
                </a:lnTo>
                <a:lnTo>
                  <a:pt x="378904" y="0"/>
                </a:lnTo>
                <a:lnTo>
                  <a:pt x="0" y="0"/>
                </a:lnTo>
                <a:lnTo>
                  <a:pt x="0" y="86360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955512" y="2089225"/>
            <a:ext cx="937894" cy="1905000"/>
          </a:xfrm>
          <a:custGeom>
            <a:avLst/>
            <a:gdLst/>
            <a:ahLst/>
            <a:cxnLst/>
            <a:rect l="l" t="t" r="r" b="b"/>
            <a:pathLst>
              <a:path w="937895" h="1905000">
                <a:moveTo>
                  <a:pt x="937514" y="0"/>
                </a:moveTo>
                <a:lnTo>
                  <a:pt x="558609" y="0"/>
                </a:lnTo>
                <a:lnTo>
                  <a:pt x="558609" y="680720"/>
                </a:lnTo>
                <a:lnTo>
                  <a:pt x="378904" y="680720"/>
                </a:lnTo>
                <a:lnTo>
                  <a:pt x="378904" y="0"/>
                </a:lnTo>
                <a:lnTo>
                  <a:pt x="0" y="0"/>
                </a:lnTo>
                <a:lnTo>
                  <a:pt x="0" y="680720"/>
                </a:lnTo>
                <a:lnTo>
                  <a:pt x="0" y="1041400"/>
                </a:lnTo>
                <a:lnTo>
                  <a:pt x="558609" y="1041400"/>
                </a:lnTo>
                <a:lnTo>
                  <a:pt x="558609" y="1905000"/>
                </a:lnTo>
                <a:lnTo>
                  <a:pt x="937514" y="1905000"/>
                </a:lnTo>
                <a:lnTo>
                  <a:pt x="937514" y="1041400"/>
                </a:lnTo>
                <a:lnTo>
                  <a:pt x="937514" y="680720"/>
                </a:lnTo>
                <a:lnTo>
                  <a:pt x="937514" y="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7009955" y="2088880"/>
            <a:ext cx="1011555" cy="1905635"/>
          </a:xfrm>
          <a:custGeom>
            <a:avLst/>
            <a:gdLst/>
            <a:ahLst/>
            <a:cxnLst/>
            <a:rect l="l" t="t" r="r" b="b"/>
            <a:pathLst>
              <a:path w="1011554" h="1905635">
                <a:moveTo>
                  <a:pt x="830364" y="0"/>
                </a:moveTo>
                <a:lnTo>
                  <a:pt x="184048" y="0"/>
                </a:lnTo>
                <a:lnTo>
                  <a:pt x="0" y="1905342"/>
                </a:lnTo>
                <a:lnTo>
                  <a:pt x="370255" y="1905342"/>
                </a:lnTo>
                <a:lnTo>
                  <a:pt x="394068" y="1597888"/>
                </a:lnTo>
                <a:lnTo>
                  <a:pt x="981987" y="1597888"/>
                </a:lnTo>
                <a:lnTo>
                  <a:pt x="953121" y="1293685"/>
                </a:lnTo>
                <a:lnTo>
                  <a:pt x="421131" y="1293685"/>
                </a:lnTo>
                <a:lnTo>
                  <a:pt x="493661" y="324764"/>
                </a:lnTo>
                <a:lnTo>
                  <a:pt x="861180" y="324764"/>
                </a:lnTo>
                <a:lnTo>
                  <a:pt x="830364" y="0"/>
                </a:lnTo>
                <a:close/>
              </a:path>
              <a:path w="1011554" h="1905635">
                <a:moveTo>
                  <a:pt x="981987" y="1597888"/>
                </a:moveTo>
                <a:lnTo>
                  <a:pt x="623569" y="1597888"/>
                </a:lnTo>
                <a:lnTo>
                  <a:pt x="650646" y="1905342"/>
                </a:lnTo>
                <a:lnTo>
                  <a:pt x="1011161" y="1905342"/>
                </a:lnTo>
                <a:lnTo>
                  <a:pt x="981987" y="1597888"/>
                </a:lnTo>
                <a:close/>
              </a:path>
              <a:path w="1011554" h="1905635">
                <a:moveTo>
                  <a:pt x="861180" y="324764"/>
                </a:moveTo>
                <a:lnTo>
                  <a:pt x="510984" y="324764"/>
                </a:lnTo>
                <a:lnTo>
                  <a:pt x="594347" y="1293685"/>
                </a:lnTo>
                <a:lnTo>
                  <a:pt x="953121" y="1293685"/>
                </a:lnTo>
                <a:lnTo>
                  <a:pt x="861180" y="324764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138021" y="2088881"/>
            <a:ext cx="935355" cy="1905635"/>
          </a:xfrm>
          <a:custGeom>
            <a:avLst/>
            <a:gdLst/>
            <a:ahLst/>
            <a:cxnLst/>
            <a:rect l="l" t="t" r="r" b="b"/>
            <a:pathLst>
              <a:path w="935354" h="1905635">
                <a:moveTo>
                  <a:pt x="935329" y="0"/>
                </a:moveTo>
                <a:lnTo>
                  <a:pt x="567258" y="0"/>
                </a:lnTo>
                <a:lnTo>
                  <a:pt x="567258" y="912609"/>
                </a:lnTo>
                <a:lnTo>
                  <a:pt x="391883" y="0"/>
                </a:lnTo>
                <a:lnTo>
                  <a:pt x="0" y="0"/>
                </a:lnTo>
                <a:lnTo>
                  <a:pt x="0" y="1905342"/>
                </a:lnTo>
                <a:lnTo>
                  <a:pt x="372389" y="1905342"/>
                </a:lnTo>
                <a:lnTo>
                  <a:pt x="372389" y="952665"/>
                </a:lnTo>
                <a:lnTo>
                  <a:pt x="562940" y="1905342"/>
                </a:lnTo>
                <a:lnTo>
                  <a:pt x="935329" y="1905342"/>
                </a:lnTo>
                <a:lnTo>
                  <a:pt x="935329" y="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242251" y="2088881"/>
            <a:ext cx="982344" cy="1905635"/>
          </a:xfrm>
          <a:custGeom>
            <a:avLst/>
            <a:gdLst/>
            <a:ahLst/>
            <a:cxnLst/>
            <a:rect l="l" t="t" r="r" b="b"/>
            <a:pathLst>
              <a:path w="982345" h="1905635">
                <a:moveTo>
                  <a:pt x="937513" y="0"/>
                </a:moveTo>
                <a:lnTo>
                  <a:pt x="554291" y="0"/>
                </a:lnTo>
                <a:lnTo>
                  <a:pt x="376732" y="763206"/>
                </a:lnTo>
                <a:lnTo>
                  <a:pt x="376732" y="0"/>
                </a:lnTo>
                <a:lnTo>
                  <a:pt x="0" y="0"/>
                </a:lnTo>
                <a:lnTo>
                  <a:pt x="0" y="1905342"/>
                </a:lnTo>
                <a:lnTo>
                  <a:pt x="378917" y="1905342"/>
                </a:lnTo>
                <a:lnTo>
                  <a:pt x="378917" y="982979"/>
                </a:lnTo>
                <a:lnTo>
                  <a:pt x="586752" y="1905342"/>
                </a:lnTo>
                <a:lnTo>
                  <a:pt x="981913" y="1905342"/>
                </a:lnTo>
                <a:lnTo>
                  <a:pt x="724242" y="872553"/>
                </a:lnTo>
                <a:lnTo>
                  <a:pt x="937513" y="0"/>
                </a:lnTo>
                <a:close/>
              </a:path>
            </a:pathLst>
          </a:custGeom>
          <a:solidFill>
            <a:srgbClr val="255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051327" y="4749444"/>
            <a:ext cx="967105" cy="1905635"/>
          </a:xfrm>
          <a:custGeom>
            <a:avLst/>
            <a:gdLst/>
            <a:ahLst/>
            <a:cxnLst/>
            <a:rect l="l" t="t" r="r" b="b"/>
            <a:pathLst>
              <a:path w="967104" h="1905634">
                <a:moveTo>
                  <a:pt x="966749" y="0"/>
                </a:moveTo>
                <a:lnTo>
                  <a:pt x="590003" y="0"/>
                </a:lnTo>
                <a:lnTo>
                  <a:pt x="483908" y="645210"/>
                </a:lnTo>
                <a:lnTo>
                  <a:pt x="377812" y="0"/>
                </a:lnTo>
                <a:lnTo>
                  <a:pt x="0" y="0"/>
                </a:lnTo>
                <a:lnTo>
                  <a:pt x="304203" y="1278534"/>
                </a:lnTo>
                <a:lnTo>
                  <a:pt x="304203" y="1905342"/>
                </a:lnTo>
                <a:lnTo>
                  <a:pt x="663625" y="1905342"/>
                </a:lnTo>
                <a:lnTo>
                  <a:pt x="663625" y="1278534"/>
                </a:lnTo>
                <a:lnTo>
                  <a:pt x="96674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7099268" y="4732109"/>
            <a:ext cx="939800" cy="1940560"/>
          </a:xfrm>
          <a:custGeom>
            <a:avLst/>
            <a:gdLst/>
            <a:ahLst/>
            <a:cxnLst/>
            <a:rect l="l" t="t" r="r" b="b"/>
            <a:pathLst>
              <a:path w="939800" h="1940559">
                <a:moveTo>
                  <a:pt x="469849" y="0"/>
                </a:moveTo>
                <a:lnTo>
                  <a:pt x="413932" y="1978"/>
                </a:lnTo>
                <a:lnTo>
                  <a:pt x="361483" y="7915"/>
                </a:lnTo>
                <a:lnTo>
                  <a:pt x="312502" y="17810"/>
                </a:lnTo>
                <a:lnTo>
                  <a:pt x="266988" y="31664"/>
                </a:lnTo>
                <a:lnTo>
                  <a:pt x="224943" y="49476"/>
                </a:lnTo>
                <a:lnTo>
                  <a:pt x="186367" y="71248"/>
                </a:lnTo>
                <a:lnTo>
                  <a:pt x="151259" y="96979"/>
                </a:lnTo>
                <a:lnTo>
                  <a:pt x="119621" y="126669"/>
                </a:lnTo>
                <a:lnTo>
                  <a:pt x="91582" y="160175"/>
                </a:lnTo>
                <a:lnTo>
                  <a:pt x="67283" y="197370"/>
                </a:lnTo>
                <a:lnTo>
                  <a:pt x="46723" y="238254"/>
                </a:lnTo>
                <a:lnTo>
                  <a:pt x="29902" y="282827"/>
                </a:lnTo>
                <a:lnTo>
                  <a:pt x="16819" y="331087"/>
                </a:lnTo>
                <a:lnTo>
                  <a:pt x="7475" y="383035"/>
                </a:lnTo>
                <a:lnTo>
                  <a:pt x="1868" y="438670"/>
                </a:lnTo>
                <a:lnTo>
                  <a:pt x="204" y="491490"/>
                </a:lnTo>
                <a:lnTo>
                  <a:pt x="0" y="1403032"/>
                </a:lnTo>
                <a:lnTo>
                  <a:pt x="1490" y="1459495"/>
                </a:lnTo>
                <a:lnTo>
                  <a:pt x="5960" y="1512924"/>
                </a:lnTo>
                <a:lnTo>
                  <a:pt x="13411" y="1563318"/>
                </a:lnTo>
                <a:lnTo>
                  <a:pt x="23842" y="1610679"/>
                </a:lnTo>
                <a:lnTo>
                  <a:pt x="37253" y="1655005"/>
                </a:lnTo>
                <a:lnTo>
                  <a:pt x="53644" y="1696297"/>
                </a:lnTo>
                <a:lnTo>
                  <a:pt x="73016" y="1734554"/>
                </a:lnTo>
                <a:lnTo>
                  <a:pt x="95368" y="1769777"/>
                </a:lnTo>
                <a:lnTo>
                  <a:pt x="120700" y="1801964"/>
                </a:lnTo>
                <a:lnTo>
                  <a:pt x="152559" y="1834317"/>
                </a:lnTo>
                <a:lnTo>
                  <a:pt x="187785" y="1862355"/>
                </a:lnTo>
                <a:lnTo>
                  <a:pt x="226378" y="1886080"/>
                </a:lnTo>
                <a:lnTo>
                  <a:pt x="268338" y="1905492"/>
                </a:lnTo>
                <a:lnTo>
                  <a:pt x="313665" y="1920589"/>
                </a:lnTo>
                <a:lnTo>
                  <a:pt x="362359" y="1931373"/>
                </a:lnTo>
                <a:lnTo>
                  <a:pt x="414420" y="1937844"/>
                </a:lnTo>
                <a:lnTo>
                  <a:pt x="469849" y="1940001"/>
                </a:lnTo>
                <a:lnTo>
                  <a:pt x="525265" y="1937844"/>
                </a:lnTo>
                <a:lnTo>
                  <a:pt x="577317" y="1931373"/>
                </a:lnTo>
                <a:lnTo>
                  <a:pt x="626005" y="1920589"/>
                </a:lnTo>
                <a:lnTo>
                  <a:pt x="671329" y="1905492"/>
                </a:lnTo>
                <a:lnTo>
                  <a:pt x="713290" y="1886080"/>
                </a:lnTo>
                <a:lnTo>
                  <a:pt x="751886" y="1862355"/>
                </a:lnTo>
                <a:lnTo>
                  <a:pt x="787117" y="1834317"/>
                </a:lnTo>
                <a:lnTo>
                  <a:pt x="818984" y="1801964"/>
                </a:lnTo>
                <a:lnTo>
                  <a:pt x="844317" y="1769777"/>
                </a:lnTo>
                <a:lnTo>
                  <a:pt x="866669" y="1734554"/>
                </a:lnTo>
                <a:lnTo>
                  <a:pt x="886040" y="1696297"/>
                </a:lnTo>
                <a:lnTo>
                  <a:pt x="902432" y="1655005"/>
                </a:lnTo>
                <a:lnTo>
                  <a:pt x="915843" y="1610679"/>
                </a:lnTo>
                <a:lnTo>
                  <a:pt x="920565" y="1589239"/>
                </a:lnTo>
                <a:lnTo>
                  <a:pt x="473087" y="1589239"/>
                </a:lnTo>
                <a:lnTo>
                  <a:pt x="449947" y="1586839"/>
                </a:lnTo>
                <a:lnTo>
                  <a:pt x="414219" y="1567626"/>
                </a:lnTo>
                <a:lnTo>
                  <a:pt x="392162" y="1528449"/>
                </a:lnTo>
                <a:lnTo>
                  <a:pt x="381336" y="1464847"/>
                </a:lnTo>
                <a:lnTo>
                  <a:pt x="379983" y="1423606"/>
                </a:lnTo>
                <a:lnTo>
                  <a:pt x="379983" y="494741"/>
                </a:lnTo>
                <a:lnTo>
                  <a:pt x="385937" y="431753"/>
                </a:lnTo>
                <a:lnTo>
                  <a:pt x="403799" y="386754"/>
                </a:lnTo>
                <a:lnTo>
                  <a:pt x="433572" y="359751"/>
                </a:lnTo>
                <a:lnTo>
                  <a:pt x="475259" y="350748"/>
                </a:lnTo>
                <a:lnTo>
                  <a:pt x="926396" y="350748"/>
                </a:lnTo>
                <a:lnTo>
                  <a:pt x="922858" y="331087"/>
                </a:lnTo>
                <a:lnTo>
                  <a:pt x="909772" y="282827"/>
                </a:lnTo>
                <a:lnTo>
                  <a:pt x="892948" y="238254"/>
                </a:lnTo>
                <a:lnTo>
                  <a:pt x="872386" y="197370"/>
                </a:lnTo>
                <a:lnTo>
                  <a:pt x="848087" y="160175"/>
                </a:lnTo>
                <a:lnTo>
                  <a:pt x="820051" y="126669"/>
                </a:lnTo>
                <a:lnTo>
                  <a:pt x="788413" y="96979"/>
                </a:lnTo>
                <a:lnTo>
                  <a:pt x="753307" y="71248"/>
                </a:lnTo>
                <a:lnTo>
                  <a:pt x="714733" y="49476"/>
                </a:lnTo>
                <a:lnTo>
                  <a:pt x="672692" y="31664"/>
                </a:lnTo>
                <a:lnTo>
                  <a:pt x="627182" y="17810"/>
                </a:lnTo>
                <a:lnTo>
                  <a:pt x="578205" y="7915"/>
                </a:lnTo>
                <a:lnTo>
                  <a:pt x="525760" y="1978"/>
                </a:lnTo>
                <a:lnTo>
                  <a:pt x="469849" y="0"/>
                </a:lnTo>
                <a:close/>
              </a:path>
              <a:path w="939800" h="1940559">
                <a:moveTo>
                  <a:pt x="926396" y="350748"/>
                </a:moveTo>
                <a:lnTo>
                  <a:pt x="475259" y="350748"/>
                </a:lnTo>
                <a:lnTo>
                  <a:pt x="512204" y="359548"/>
                </a:lnTo>
                <a:lnTo>
                  <a:pt x="538592" y="385943"/>
                </a:lnTo>
                <a:lnTo>
                  <a:pt x="554424" y="429926"/>
                </a:lnTo>
                <a:lnTo>
                  <a:pt x="559701" y="491490"/>
                </a:lnTo>
                <a:lnTo>
                  <a:pt x="559577" y="1423606"/>
                </a:lnTo>
                <a:lnTo>
                  <a:pt x="556236" y="1481851"/>
                </a:lnTo>
                <a:lnTo>
                  <a:pt x="545926" y="1528449"/>
                </a:lnTo>
                <a:lnTo>
                  <a:pt x="528517" y="1562395"/>
                </a:lnTo>
                <a:lnTo>
                  <a:pt x="473087" y="1589239"/>
                </a:lnTo>
                <a:lnTo>
                  <a:pt x="920565" y="1589239"/>
                </a:lnTo>
                <a:lnTo>
                  <a:pt x="926274" y="1563318"/>
                </a:lnTo>
                <a:lnTo>
                  <a:pt x="933725" y="1512924"/>
                </a:lnTo>
                <a:lnTo>
                  <a:pt x="938195" y="1459495"/>
                </a:lnTo>
                <a:lnTo>
                  <a:pt x="939685" y="1403032"/>
                </a:lnTo>
                <a:lnTo>
                  <a:pt x="939583" y="494741"/>
                </a:lnTo>
                <a:lnTo>
                  <a:pt x="937815" y="438670"/>
                </a:lnTo>
                <a:lnTo>
                  <a:pt x="932206" y="383035"/>
                </a:lnTo>
                <a:lnTo>
                  <a:pt x="926396" y="350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169949" y="4749435"/>
            <a:ext cx="927100" cy="1922780"/>
          </a:xfrm>
          <a:custGeom>
            <a:avLst/>
            <a:gdLst/>
            <a:ahLst/>
            <a:cxnLst/>
            <a:rect l="l" t="t" r="r" b="b"/>
            <a:pathLst>
              <a:path w="927100" h="1922779">
                <a:moveTo>
                  <a:pt x="926693" y="0"/>
                </a:moveTo>
                <a:lnTo>
                  <a:pt x="556437" y="0"/>
                </a:lnTo>
                <a:lnTo>
                  <a:pt x="556437" y="1380299"/>
                </a:lnTo>
                <a:lnTo>
                  <a:pt x="556134" y="1403916"/>
                </a:lnTo>
                <a:lnTo>
                  <a:pt x="553705" y="1449922"/>
                </a:lnTo>
                <a:lnTo>
                  <a:pt x="548224" y="1493461"/>
                </a:lnTo>
                <a:lnTo>
                  <a:pt x="527215" y="1544307"/>
                </a:lnTo>
                <a:lnTo>
                  <a:pt x="483982" y="1570190"/>
                </a:lnTo>
                <a:lnTo>
                  <a:pt x="463346" y="1571917"/>
                </a:lnTo>
                <a:lnTo>
                  <a:pt x="443182" y="1570159"/>
                </a:lnTo>
                <a:lnTo>
                  <a:pt x="400545" y="1543773"/>
                </a:lnTo>
                <a:lnTo>
                  <a:pt x="379244" y="1492722"/>
                </a:lnTo>
                <a:lnTo>
                  <a:pt x="373289" y="1449617"/>
                </a:lnTo>
                <a:lnTo>
                  <a:pt x="370570" y="1403881"/>
                </a:lnTo>
                <a:lnTo>
                  <a:pt x="370230" y="1380299"/>
                </a:lnTo>
                <a:lnTo>
                  <a:pt x="370230" y="0"/>
                </a:lnTo>
                <a:lnTo>
                  <a:pt x="0" y="0"/>
                </a:lnTo>
                <a:lnTo>
                  <a:pt x="0" y="1395450"/>
                </a:lnTo>
                <a:lnTo>
                  <a:pt x="1759" y="1458435"/>
                </a:lnTo>
                <a:lnTo>
                  <a:pt x="7036" y="1517479"/>
                </a:lnTo>
                <a:lnTo>
                  <a:pt x="15832" y="1572582"/>
                </a:lnTo>
                <a:lnTo>
                  <a:pt x="28146" y="1623744"/>
                </a:lnTo>
                <a:lnTo>
                  <a:pt x="43978" y="1670964"/>
                </a:lnTo>
                <a:lnTo>
                  <a:pt x="63329" y="1714242"/>
                </a:lnTo>
                <a:lnTo>
                  <a:pt x="86198" y="1753578"/>
                </a:lnTo>
                <a:lnTo>
                  <a:pt x="112585" y="1788972"/>
                </a:lnTo>
                <a:lnTo>
                  <a:pt x="142693" y="1820311"/>
                </a:lnTo>
                <a:lnTo>
                  <a:pt x="176725" y="1847470"/>
                </a:lnTo>
                <a:lnTo>
                  <a:pt x="214681" y="1870451"/>
                </a:lnTo>
                <a:lnTo>
                  <a:pt x="256562" y="1889253"/>
                </a:lnTo>
                <a:lnTo>
                  <a:pt x="302368" y="1903877"/>
                </a:lnTo>
                <a:lnTo>
                  <a:pt x="352101" y="1914322"/>
                </a:lnTo>
                <a:lnTo>
                  <a:pt x="405760" y="1920589"/>
                </a:lnTo>
                <a:lnTo>
                  <a:pt x="463346" y="1922678"/>
                </a:lnTo>
                <a:lnTo>
                  <a:pt x="520924" y="1920589"/>
                </a:lnTo>
                <a:lnTo>
                  <a:pt x="574578" y="1914322"/>
                </a:lnTo>
                <a:lnTo>
                  <a:pt x="624307" y="1903877"/>
                </a:lnTo>
                <a:lnTo>
                  <a:pt x="670112" y="1889253"/>
                </a:lnTo>
                <a:lnTo>
                  <a:pt x="711994" y="1870451"/>
                </a:lnTo>
                <a:lnTo>
                  <a:pt x="749954" y="1847470"/>
                </a:lnTo>
                <a:lnTo>
                  <a:pt x="783991" y="1820311"/>
                </a:lnTo>
                <a:lnTo>
                  <a:pt x="814108" y="1788972"/>
                </a:lnTo>
                <a:lnTo>
                  <a:pt x="840488" y="1753578"/>
                </a:lnTo>
                <a:lnTo>
                  <a:pt x="863353" y="1714242"/>
                </a:lnTo>
                <a:lnTo>
                  <a:pt x="882703" y="1670964"/>
                </a:lnTo>
                <a:lnTo>
                  <a:pt x="898537" y="1623744"/>
                </a:lnTo>
                <a:lnTo>
                  <a:pt x="910854" y="1572582"/>
                </a:lnTo>
                <a:lnTo>
                  <a:pt x="919653" y="1517479"/>
                </a:lnTo>
                <a:lnTo>
                  <a:pt x="924933" y="1458435"/>
                </a:lnTo>
                <a:lnTo>
                  <a:pt x="926693" y="1395450"/>
                </a:lnTo>
                <a:lnTo>
                  <a:pt x="92669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5182" y="400957"/>
            <a:ext cx="3129635" cy="66765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554750" y="7342417"/>
            <a:ext cx="213106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 b="0">
                <a:latin typeface="Arial MT"/>
                <a:cs typeface="Arial MT"/>
              </a:rPr>
              <a:t>batxenergies.com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batx</dc:title>
  <dcterms:created xsi:type="dcterms:W3CDTF">2025-07-16T10:40:06Z</dcterms:created>
  <dcterms:modified xsi:type="dcterms:W3CDTF">2025-07-16T10:40:06Z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2025-07-16T00:00:00Z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2025-07-16T00:00:00Z</vt:filetime>
  </property>
  <property fmtid="{D5CDD505-2E9C-101B-9397-08002B2CF9AE}" pid="5" name="Producer">
    <vt:lpwstr>Adobe PDF library 15.00</vt:lpwstr>
  </property>
</Properties>
</file>