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Bricolage Grotesque Bold" charset="1" panose="020B0605040402000204"/>
      <p:regular r:id="rId10"/>
    </p:embeddedFont>
    <p:embeddedFont>
      <p:font typeface="Tenor Sans" charset="1" panose="020000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https://tealogy.in/city/tea-cafe-franchise-ahmedabad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png" Type="http://schemas.openxmlformats.org/officeDocument/2006/relationships/image"/><Relationship Id="rId4" Target="../media/image4.jpe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49B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1146112"/>
            <a:ext cx="18288000" cy="9811783"/>
            <a:chOff x="0" y="0"/>
            <a:chExt cx="2833290" cy="152010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33290" cy="1520102"/>
            </a:xfrm>
            <a:custGeom>
              <a:avLst/>
              <a:gdLst/>
              <a:ahLst/>
              <a:cxnLst/>
              <a:rect r="r" b="b" t="t" l="l"/>
              <a:pathLst>
                <a:path h="1520102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520102"/>
                  </a:lnTo>
                  <a:lnTo>
                    <a:pt x="0" y="1520102"/>
                  </a:lnTo>
                  <a:close/>
                </a:path>
              </a:pathLst>
            </a:custGeom>
            <a:blipFill>
              <a:blip r:embed="rId2"/>
              <a:stretch>
                <a:fillRect l="0" t="-2376" r="0" b="-2376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496653" y="657225"/>
            <a:ext cx="1471195" cy="768625"/>
          </a:xfrm>
          <a:custGeom>
            <a:avLst/>
            <a:gdLst/>
            <a:ahLst/>
            <a:cxnLst/>
            <a:rect r="r" b="b" t="t" l="l"/>
            <a:pathLst>
              <a:path h="768625" w="1471195">
                <a:moveTo>
                  <a:pt x="0" y="0"/>
                </a:moveTo>
                <a:lnTo>
                  <a:pt x="1471195" y="0"/>
                </a:lnTo>
                <a:lnTo>
                  <a:pt x="1471195" y="768625"/>
                </a:lnTo>
                <a:lnTo>
                  <a:pt x="0" y="768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084779" y="8975665"/>
            <a:ext cx="8621613" cy="830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b="true" sz="4800" u="sng">
                <a:solidFill>
                  <a:srgbClr val="FDCA01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  <a:hlinkClick r:id="rId4" tooltip="https://tealogy.in/city/tea-cafe-franchise-ahmedabad"/>
              </a:rPr>
              <a:t>Tea Franchise in Ahmedabad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49B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642941"/>
            <a:ext cx="6519386" cy="8386159"/>
            <a:chOff x="0" y="0"/>
            <a:chExt cx="2788174" cy="358654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88174" cy="3586544"/>
            </a:xfrm>
            <a:custGeom>
              <a:avLst/>
              <a:gdLst/>
              <a:ahLst/>
              <a:cxnLst/>
              <a:rect r="r" b="b" t="t" l="l"/>
              <a:pathLst>
                <a:path h="3586544" w="2788174">
                  <a:moveTo>
                    <a:pt x="0" y="0"/>
                  </a:moveTo>
                  <a:lnTo>
                    <a:pt x="2788174" y="0"/>
                  </a:lnTo>
                  <a:lnTo>
                    <a:pt x="2788174" y="3586544"/>
                  </a:lnTo>
                  <a:lnTo>
                    <a:pt x="0" y="3586544"/>
                  </a:lnTo>
                  <a:close/>
                </a:path>
              </a:pathLst>
            </a:custGeom>
            <a:blipFill>
              <a:blip r:embed="rId2"/>
              <a:stretch>
                <a:fillRect l="0" t="-1894" r="0" b="-1894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496653" y="657225"/>
            <a:ext cx="1471195" cy="768625"/>
          </a:xfrm>
          <a:custGeom>
            <a:avLst/>
            <a:gdLst/>
            <a:ahLst/>
            <a:cxnLst/>
            <a:rect r="r" b="b" t="t" l="l"/>
            <a:pathLst>
              <a:path h="768625" w="1471195">
                <a:moveTo>
                  <a:pt x="0" y="0"/>
                </a:moveTo>
                <a:lnTo>
                  <a:pt x="1471195" y="0"/>
                </a:lnTo>
                <a:lnTo>
                  <a:pt x="1471195" y="768625"/>
                </a:lnTo>
                <a:lnTo>
                  <a:pt x="0" y="768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170662" y="-35816"/>
            <a:ext cx="7117338" cy="7779034"/>
          </a:xfrm>
          <a:custGeom>
            <a:avLst/>
            <a:gdLst/>
            <a:ahLst/>
            <a:cxnLst/>
            <a:rect r="r" b="b" t="t" l="l"/>
            <a:pathLst>
              <a:path h="7779034" w="7117338">
                <a:moveTo>
                  <a:pt x="0" y="0"/>
                </a:moveTo>
                <a:lnTo>
                  <a:pt x="7117338" y="0"/>
                </a:lnTo>
                <a:lnTo>
                  <a:pt x="7117338" y="7779034"/>
                </a:lnTo>
                <a:lnTo>
                  <a:pt x="0" y="77790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3576" t="0" r="-22152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498420" y="0"/>
            <a:ext cx="4849338" cy="7743218"/>
          </a:xfrm>
          <a:custGeom>
            <a:avLst/>
            <a:gdLst/>
            <a:ahLst/>
            <a:cxnLst/>
            <a:rect r="r" b="b" t="t" l="l"/>
            <a:pathLst>
              <a:path h="7743218" w="4849338">
                <a:moveTo>
                  <a:pt x="0" y="0"/>
                </a:moveTo>
                <a:lnTo>
                  <a:pt x="4849339" y="0"/>
                </a:lnTo>
                <a:lnTo>
                  <a:pt x="4849339" y="7743218"/>
                </a:lnTo>
                <a:lnTo>
                  <a:pt x="0" y="77432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212" t="0" r="-5212" b="-3732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46112" y="7888082"/>
            <a:ext cx="15995776" cy="2082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true">
                <a:solidFill>
                  <a:srgbClr val="FDCA01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Tealogy offers a premier tea café franchise model in Ahmedabad, combining traditional kulhad chai with a contemporary café experience</a:t>
            </a:r>
            <a:r>
              <a:rPr lang="en-US" sz="2400" b="true">
                <a:solidFill>
                  <a:srgbClr val="FDCA01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. Ideal for entrepreneurs, their support includes site selection, comprehensive training, marketing strategies, and streamlined operations . With multiple city outlets in neighborhoods like Nikol and Bapunagar, Tealogy’s proven brand and quality-focused approach make it a top choice for entering Ahmedabad’s thriving tea café scene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49B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7760" r="0" b="-557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76766" y="433598"/>
            <a:ext cx="1471195" cy="768625"/>
          </a:xfrm>
          <a:custGeom>
            <a:avLst/>
            <a:gdLst/>
            <a:ahLst/>
            <a:cxnLst/>
            <a:rect r="r" b="b" t="t" l="l"/>
            <a:pathLst>
              <a:path h="768625" w="1471195">
                <a:moveTo>
                  <a:pt x="0" y="0"/>
                </a:moveTo>
                <a:lnTo>
                  <a:pt x="1471195" y="0"/>
                </a:lnTo>
                <a:lnTo>
                  <a:pt x="1471195" y="768624"/>
                </a:lnTo>
                <a:lnTo>
                  <a:pt x="0" y="7686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7642861"/>
            <a:ext cx="10391731" cy="2644139"/>
            <a:chOff x="0" y="0"/>
            <a:chExt cx="2736917" cy="69639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36917" cy="696399"/>
            </a:xfrm>
            <a:custGeom>
              <a:avLst/>
              <a:gdLst/>
              <a:ahLst/>
              <a:cxnLst/>
              <a:rect r="r" b="b" t="t" l="l"/>
              <a:pathLst>
                <a:path h="696399" w="2736917">
                  <a:moveTo>
                    <a:pt x="0" y="0"/>
                  </a:moveTo>
                  <a:lnTo>
                    <a:pt x="2736917" y="0"/>
                  </a:lnTo>
                  <a:lnTo>
                    <a:pt x="2736917" y="696399"/>
                  </a:lnTo>
                  <a:lnTo>
                    <a:pt x="0" y="696399"/>
                  </a:lnTo>
                  <a:close/>
                </a:path>
              </a:pathLst>
            </a:custGeom>
            <a:solidFill>
              <a:srgbClr val="949BA2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2736917" cy="7535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737310" y="7936866"/>
            <a:ext cx="8406690" cy="1998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FDCA01"/>
                </a:solidFill>
                <a:latin typeface="Tenor Sans"/>
                <a:ea typeface="Tenor Sans"/>
                <a:cs typeface="Tenor Sans"/>
                <a:sym typeface="Tenor Sans"/>
              </a:rPr>
              <a:t>Address Details - Shop no. 10, Shiv Business Hub, Sardar Patel Ring Rd, opp. Torrent power sub Station, Nikol, Ahmedabad, Gujarat 382350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FDCA01"/>
                </a:solidFill>
                <a:latin typeface="Tenor Sans"/>
                <a:ea typeface="Tenor Sans"/>
                <a:cs typeface="Tenor Sans"/>
                <a:sym typeface="Tenor Sans"/>
              </a:rPr>
              <a:t>Contact Details - 98210 10782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FDCA01"/>
                </a:solidFill>
                <a:latin typeface="Tenor Sans"/>
                <a:ea typeface="Tenor Sans"/>
                <a:cs typeface="Tenor Sans"/>
                <a:sym typeface="Tenor Sans"/>
              </a:rPr>
              <a:t>Visit - https://tealogy.in/city/tea-cafe-franchise-ahmedabad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49B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8666108"/>
          </a:xfrm>
          <a:custGeom>
            <a:avLst/>
            <a:gdLst/>
            <a:ahLst/>
            <a:cxnLst/>
            <a:rect r="r" b="b" t="t" l="l"/>
            <a:pathLst>
              <a:path h="8666108" w="18288000">
                <a:moveTo>
                  <a:pt x="0" y="0"/>
                </a:moveTo>
                <a:lnTo>
                  <a:pt x="18288000" y="0"/>
                </a:lnTo>
                <a:lnTo>
                  <a:pt x="18288000" y="8666108"/>
                </a:lnTo>
                <a:lnTo>
                  <a:pt x="0" y="86661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908" r="0" b="-390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971870" y="260075"/>
            <a:ext cx="1471195" cy="768625"/>
          </a:xfrm>
          <a:custGeom>
            <a:avLst/>
            <a:gdLst/>
            <a:ahLst/>
            <a:cxnLst/>
            <a:rect r="r" b="b" t="t" l="l"/>
            <a:pathLst>
              <a:path h="768625" w="1471195">
                <a:moveTo>
                  <a:pt x="0" y="0"/>
                </a:moveTo>
                <a:lnTo>
                  <a:pt x="1471195" y="0"/>
                </a:lnTo>
                <a:lnTo>
                  <a:pt x="1471195" y="768625"/>
                </a:lnTo>
                <a:lnTo>
                  <a:pt x="0" y="768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143180" y="8835063"/>
            <a:ext cx="9096409" cy="1261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true">
                <a:solidFill>
                  <a:srgbClr val="FDCA01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Thank You</a:t>
            </a:r>
          </a:p>
          <a:p>
            <a:pPr algn="ctr">
              <a:lnSpc>
                <a:spcPts val="504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5106161" y="9446561"/>
            <a:ext cx="8748415" cy="415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FDCA01"/>
                </a:solidFill>
                <a:latin typeface="Tenor Sans"/>
                <a:ea typeface="Tenor Sans"/>
                <a:cs typeface="Tenor Sans"/>
                <a:sym typeface="Tenor Sans"/>
              </a:rPr>
              <a:t>Visit - https://tealogy.in/city/tea-cafe-franchise-ahmedabad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DAGp9eevRjw</dc:identifier>
  <dcterms:modified xsi:type="dcterms:W3CDTF">2011-08-01T06:04:30Z</dcterms:modified>
  <cp:revision>1</cp:revision>
  <dc:title>Tea Franchise in Ahmedabad</dc:title>
</cp:coreProperties>
</file>