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zillionsawaminerals.com" TargetMode="External"/><Relationship Id="rId2" Type="http://schemas.openxmlformats.org/officeDocument/2006/relationships/hyperlink" Target="tel:+91%20830218409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s://zillionsawaminerals.com/limestone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Premium Crushed Limestone Supplier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Zillion </a:t>
            </a:r>
            <a:r>
              <a:rPr lang="en-US" dirty="0" err="1"/>
              <a:t>Sawa</a:t>
            </a:r>
            <a:r>
              <a:rPr lang="en-US" dirty="0"/>
              <a:t> Minerals Pvt. Ltd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0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Zillion </a:t>
            </a:r>
            <a:r>
              <a:rPr lang="en-US" dirty="0" err="1"/>
              <a:t>Sawa</a:t>
            </a:r>
            <a:r>
              <a:rPr lang="en-US" dirty="0"/>
              <a:t> Minerals Pvt. Ltd.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Established name in the Indian minerals </a:t>
            </a:r>
            <a:r>
              <a:rPr lang="en-US" dirty="0" smtClean="0"/>
              <a:t>industry</a:t>
            </a:r>
          </a:p>
          <a:p>
            <a:r>
              <a:rPr lang="en-US" dirty="0"/>
              <a:t>Known for quality, reliability, and ethical business </a:t>
            </a:r>
            <a:r>
              <a:rPr lang="en-US" dirty="0" smtClean="0"/>
              <a:t>practices</a:t>
            </a:r>
          </a:p>
          <a:p>
            <a:r>
              <a:rPr lang="en-US" dirty="0"/>
              <a:t>Specializing in limestone, quartz, kaolin, and other </a:t>
            </a:r>
            <a:r>
              <a:rPr lang="en-US" dirty="0" smtClean="0"/>
              <a:t>minerals</a:t>
            </a:r>
            <a:br>
              <a:rPr lang="en-US" dirty="0" smtClean="0"/>
            </a:b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0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Crushed Limestone?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Crushed limestone is a versatile material derived from sedimentary </a:t>
            </a:r>
            <a:r>
              <a:rPr lang="en-US" dirty="0" smtClean="0"/>
              <a:t>rock</a:t>
            </a:r>
          </a:p>
          <a:p>
            <a:r>
              <a:rPr lang="en-US" dirty="0"/>
              <a:t>Commonly used in construction, agriculture, and industrial </a:t>
            </a:r>
            <a:r>
              <a:rPr lang="en-US" dirty="0" smtClean="0"/>
              <a:t>applications</a:t>
            </a:r>
          </a:p>
          <a:p>
            <a:r>
              <a:rPr lang="en-US" dirty="0"/>
              <a:t>Sizes range from fine particles to larger aggregates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5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Crushed Limestone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Construction:</a:t>
            </a:r>
            <a:r>
              <a:rPr lang="en-US" dirty="0"/>
              <a:t> Roads, concrete mix, base </a:t>
            </a:r>
            <a:r>
              <a:rPr lang="en-US" dirty="0" smtClean="0"/>
              <a:t>material</a:t>
            </a:r>
          </a:p>
          <a:p>
            <a:r>
              <a:rPr lang="en-US" b="1" dirty="0"/>
              <a:t>Agriculture:</a:t>
            </a:r>
            <a:r>
              <a:rPr lang="en-US" dirty="0"/>
              <a:t> Soil pH control (</a:t>
            </a:r>
            <a:r>
              <a:rPr lang="en-US" dirty="0" err="1"/>
              <a:t>aglime</a:t>
            </a:r>
            <a:r>
              <a:rPr lang="en-US" dirty="0" smtClean="0"/>
              <a:t>)</a:t>
            </a:r>
          </a:p>
          <a:p>
            <a:r>
              <a:rPr lang="en-US" b="1" dirty="0"/>
              <a:t>Industry:</a:t>
            </a:r>
            <a:r>
              <a:rPr lang="en-US" dirty="0"/>
              <a:t> Glass, cement, iron </a:t>
            </a:r>
            <a:r>
              <a:rPr lang="en-US" dirty="0" smtClean="0"/>
              <a:t>smelting</a:t>
            </a:r>
          </a:p>
          <a:p>
            <a:r>
              <a:rPr lang="en-US" b="1" dirty="0"/>
              <a:t>Landscaping:</a:t>
            </a:r>
            <a:r>
              <a:rPr lang="en-US" dirty="0"/>
              <a:t> Pathways, driveways, decorative uses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51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Limestone variation </a:t>
            </a:r>
            <a:r>
              <a:rPr lang="en-US" dirty="0"/>
              <a:t>of </a:t>
            </a:r>
            <a:r>
              <a:rPr lang="en-US" dirty="0" smtClean="0"/>
              <a:t>sizes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511462"/>
              </p:ext>
            </p:extLst>
          </p:nvPr>
        </p:nvGraphicFramePr>
        <p:xfrm>
          <a:off x="2589213" y="2133600"/>
          <a:ext cx="8915400" cy="186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1123532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64811666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426058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Limestone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05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Type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343333"/>
                          </a:solidFill>
                          <a:effectLst/>
                        </a:rPr>
                        <a:t>Limestone </a:t>
                      </a:r>
                      <a:r>
                        <a:rPr lang="en-US" dirty="0">
                          <a:solidFill>
                            <a:srgbClr val="343333"/>
                          </a:solidFill>
                          <a:effectLst/>
                        </a:rPr>
                        <a:t>lump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343333"/>
                          </a:solidFill>
                          <a:effectLst/>
                        </a:rPr>
                        <a:t>particle </a:t>
                      </a:r>
                      <a:r>
                        <a:rPr lang="en-US" dirty="0">
                          <a:solidFill>
                            <a:srgbClr val="343333"/>
                          </a:solidFill>
                          <a:effectLst/>
                        </a:rPr>
                        <a:t>size is &lt;150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220749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343333"/>
                          </a:solidFill>
                          <a:effectLst/>
                        </a:rPr>
                        <a:t>Limestone</a:t>
                      </a:r>
                      <a:r>
                        <a:rPr lang="en-US" baseline="0" dirty="0" smtClean="0">
                          <a:solidFill>
                            <a:srgbClr val="343333"/>
                          </a:solidFill>
                          <a:effectLst/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343333"/>
                          </a:solidFill>
                          <a:effectLst/>
                        </a:rPr>
                        <a:t>Gitti</a:t>
                      </a:r>
                      <a:endParaRPr lang="en-US" dirty="0">
                        <a:solidFill>
                          <a:srgbClr val="343333"/>
                        </a:solidFill>
                        <a:effectLst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particle size is &lt;20mm.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5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Limestone concrete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particle size is 60 mm, 50 mm, 40mm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17330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8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Purity: High Calcium </a:t>
            </a:r>
            <a:r>
              <a:rPr lang="en-US" dirty="0" smtClean="0"/>
              <a:t>content</a:t>
            </a:r>
          </a:p>
          <a:p>
            <a:r>
              <a:rPr lang="en-US" dirty="0"/>
              <a:t>Size range: Customized per client </a:t>
            </a:r>
            <a:r>
              <a:rPr lang="en-US" dirty="0" smtClean="0"/>
              <a:t>need</a:t>
            </a:r>
          </a:p>
          <a:p>
            <a:r>
              <a:rPr lang="en-US" dirty="0"/>
              <a:t>Color: White to </a:t>
            </a:r>
            <a:r>
              <a:rPr lang="en-US" dirty="0" smtClean="0"/>
              <a:t>off-white</a:t>
            </a:r>
          </a:p>
          <a:p>
            <a:r>
              <a:rPr lang="en-US" dirty="0"/>
              <a:t>Packaging: Loose, bulk, or custom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73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99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Control &amp; Certifications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Rigorous quality checks at every </a:t>
            </a:r>
            <a:r>
              <a:rPr lang="en-US" dirty="0" smtClean="0"/>
              <a:t>stage</a:t>
            </a:r>
          </a:p>
          <a:p>
            <a:r>
              <a:rPr lang="en-US" dirty="0"/>
              <a:t>In-house testing </a:t>
            </a:r>
            <a:r>
              <a:rPr lang="en-US" dirty="0" smtClean="0"/>
              <a:t>facilities</a:t>
            </a:r>
          </a:p>
          <a:p>
            <a:r>
              <a:rPr lang="en-US" dirty="0"/>
              <a:t>Adheres to international </a:t>
            </a:r>
            <a:r>
              <a:rPr lang="en-US" dirty="0" smtClean="0"/>
              <a:t>standards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67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Choose Zillion </a:t>
            </a:r>
            <a:r>
              <a:rPr lang="en-US" dirty="0" err="1"/>
              <a:t>Sawa</a:t>
            </a:r>
            <a:r>
              <a:rPr lang="en-US" dirty="0"/>
              <a:t> Minerals?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Premium quality crushed limestone with consistent </a:t>
            </a:r>
            <a:r>
              <a:rPr lang="en-US" dirty="0" smtClean="0"/>
              <a:t>sizing</a:t>
            </a:r>
          </a:p>
          <a:p>
            <a:r>
              <a:rPr lang="en-US" dirty="0"/>
              <a:t>Timely delivery and flexible bulk </a:t>
            </a:r>
            <a:r>
              <a:rPr lang="en-US" dirty="0" smtClean="0"/>
              <a:t>orders</a:t>
            </a:r>
          </a:p>
          <a:p>
            <a:r>
              <a:rPr lang="en-US" dirty="0"/>
              <a:t>Committed to sustainable and eco-friendly mining </a:t>
            </a:r>
            <a:r>
              <a:rPr lang="en-US" dirty="0" smtClean="0"/>
              <a:t>practices</a:t>
            </a:r>
          </a:p>
          <a:p>
            <a:r>
              <a:rPr lang="en-US" dirty="0"/>
              <a:t>Competitive pricing with excellent customer support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04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Clientele &amp; Industries Served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Serving cement, construction, chemical, and agricultural </a:t>
            </a:r>
            <a:r>
              <a:rPr lang="en-US" dirty="0" smtClean="0"/>
              <a:t>industries</a:t>
            </a:r>
          </a:p>
          <a:p>
            <a:r>
              <a:rPr lang="en-US" dirty="0"/>
              <a:t>Serving cement, construction, chemical, and agricultural </a:t>
            </a:r>
            <a:r>
              <a:rPr lang="en-US" dirty="0" smtClean="0"/>
              <a:t>industries</a:t>
            </a:r>
          </a:p>
          <a:p>
            <a:r>
              <a:rPr lang="en-US" dirty="0"/>
              <a:t>Long-term supply contracts </a:t>
            </a:r>
            <a:r>
              <a:rPr lang="en-US" dirty="0" smtClean="0"/>
              <a:t>available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4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&amp; Call to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dirty="0" smtClean="0"/>
              <a:t>Phone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91 </a:t>
            </a:r>
            <a:r>
              <a:rPr lang="en-US" dirty="0" smtClean="0">
                <a:hlinkClick r:id="rId2"/>
              </a:rPr>
              <a:t>8302184095</a:t>
            </a:r>
            <a:endParaRPr lang="en-US" dirty="0" smtClean="0"/>
          </a:p>
          <a:p>
            <a:r>
              <a:rPr lang="en-US" dirty="0" smtClean="0"/>
              <a:t>Email: </a:t>
            </a:r>
            <a:r>
              <a:rPr lang="en-US" dirty="0">
                <a:hlinkClick r:id="rId3"/>
              </a:rPr>
              <a:t>info@zillionsawaminerals.com</a:t>
            </a:r>
            <a:endParaRPr lang="en-US" dirty="0" smtClean="0"/>
          </a:p>
          <a:p>
            <a:r>
              <a:rPr lang="en-US" dirty="0" smtClean="0"/>
              <a:t>Visit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https://zillionsawaminerals.com/limestone.php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6" y="3656"/>
            <a:ext cx="1384663" cy="13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2290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</TotalTime>
  <Words>279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Wisp</vt:lpstr>
      <vt:lpstr>Premium Crushed Limestone Supplier</vt:lpstr>
      <vt:lpstr>About Zillion Sawa Minerals Pvt. Ltd.</vt:lpstr>
      <vt:lpstr>What is Crushed Limestone?</vt:lpstr>
      <vt:lpstr>Applications of Crushed Limestone</vt:lpstr>
      <vt:lpstr>Limestone variation of sizes</vt:lpstr>
      <vt:lpstr>Product Specifications</vt:lpstr>
      <vt:lpstr>Quality Control &amp; Certifications </vt:lpstr>
      <vt:lpstr>Why Choose Zillion Sawa Minerals?</vt:lpstr>
      <vt:lpstr>Clientele &amp; Industries Served</vt:lpstr>
      <vt:lpstr>Contact &amp; Call to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Premium Crushed Limestone Supplier</dc:title>
  <dc:creator>Admin</dc:creator>
  <cp:lastModifiedBy>Admin</cp:lastModifiedBy>
  <cp:revision>2</cp:revision>
  <dcterms:created xsi:type="dcterms:W3CDTF">2025-07-14T08:39:59Z</dcterms:created>
  <dcterms:modified xsi:type="dcterms:W3CDTF">2025-07-14T08:55:47Z</dcterms:modified>
</cp:coreProperties>
</file>