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Tex Gyre Bonum Bold" charset="1" panose="00000800000000000000"/>
      <p:regular r:id="rId9"/>
    </p:embeddedFont>
    <p:embeddedFont>
      <p:font typeface="Open Sauce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www.chauffeurhire.com.au/our-services/corporate-transfer-in-sydney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https://www.chauffeurhire.com.au/our-services/wollongong-chauffeur-service" TargetMode="External" Type="http://schemas.openxmlformats.org/officeDocument/2006/relationships/hyperlink"/><Relationship Id="rId4" Target="../media/image5.png" Type="http://schemas.openxmlformats.org/officeDocument/2006/relationships/image"/><Relationship Id="rId5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0197602" cy="10287000"/>
          </a:xfrm>
          <a:custGeom>
            <a:avLst/>
            <a:gdLst/>
            <a:ahLst/>
            <a:cxnLst/>
            <a:rect r="r" b="b" t="t" l="l"/>
            <a:pathLst>
              <a:path h="10287000" w="20197602">
                <a:moveTo>
                  <a:pt x="0" y="0"/>
                </a:moveTo>
                <a:lnTo>
                  <a:pt x="20197602" y="0"/>
                </a:lnTo>
                <a:lnTo>
                  <a:pt x="201976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</a:blip>
            <a:stretch>
              <a:fillRect l="0" t="-16550" r="0" b="-140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5892" y="398842"/>
            <a:ext cx="785616" cy="524399"/>
          </a:xfrm>
          <a:custGeom>
            <a:avLst/>
            <a:gdLst/>
            <a:ahLst/>
            <a:cxnLst/>
            <a:rect r="r" b="b" t="t" l="l"/>
            <a:pathLst>
              <a:path h="524399" w="785616">
                <a:moveTo>
                  <a:pt x="0" y="0"/>
                </a:moveTo>
                <a:lnTo>
                  <a:pt x="785616" y="0"/>
                </a:lnTo>
                <a:lnTo>
                  <a:pt x="785616" y="524399"/>
                </a:lnTo>
                <a:lnTo>
                  <a:pt x="0" y="524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18842" y="288932"/>
            <a:ext cx="7543917" cy="1403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b="true" sz="4000" u="sng">
                <a:solidFill>
                  <a:srgbClr val="000000">
                    <a:alpha val="90980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  <a:hlinkClick r:id="rId4" tooltip="https://www.chauffeurhire.com.au/our-services/corporate-transfer-in-sydney"/>
              </a:rPr>
              <a:t>Corporate Transfer in Sydney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A47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83846"/>
            <a:ext cx="16507800" cy="9449115"/>
            <a:chOff x="0" y="0"/>
            <a:chExt cx="4347733" cy="24886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47733" cy="2488656"/>
            </a:xfrm>
            <a:custGeom>
              <a:avLst/>
              <a:gdLst/>
              <a:ahLst/>
              <a:cxnLst/>
              <a:rect r="r" b="b" t="t" l="l"/>
              <a:pathLst>
                <a:path h="2488656" w="4347733">
                  <a:moveTo>
                    <a:pt x="0" y="0"/>
                  </a:moveTo>
                  <a:lnTo>
                    <a:pt x="4347733" y="0"/>
                  </a:lnTo>
                  <a:lnTo>
                    <a:pt x="4347733" y="2488656"/>
                  </a:lnTo>
                  <a:lnTo>
                    <a:pt x="0" y="2488656"/>
                  </a:lnTo>
                  <a:close/>
                </a:path>
              </a:pathLst>
            </a:custGeom>
            <a:solidFill>
              <a:srgbClr val="FDFBF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4347733" cy="2507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022" y="274321"/>
            <a:ext cx="773378" cy="516230"/>
          </a:xfrm>
          <a:custGeom>
            <a:avLst/>
            <a:gdLst/>
            <a:ahLst/>
            <a:cxnLst/>
            <a:rect r="r" b="b" t="t" l="l"/>
            <a:pathLst>
              <a:path h="516230" w="773378">
                <a:moveTo>
                  <a:pt x="0" y="0"/>
                </a:moveTo>
                <a:lnTo>
                  <a:pt x="773378" y="0"/>
                </a:lnTo>
                <a:lnTo>
                  <a:pt x="773378" y="516230"/>
                </a:lnTo>
                <a:lnTo>
                  <a:pt x="0" y="516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1319609"/>
            <a:ext cx="16507800" cy="6559049"/>
          </a:xfrm>
          <a:custGeom>
            <a:avLst/>
            <a:gdLst/>
            <a:ahLst/>
            <a:cxnLst/>
            <a:rect r="r" b="b" t="t" l="l"/>
            <a:pathLst>
              <a:path h="6559049" w="16507800">
                <a:moveTo>
                  <a:pt x="0" y="0"/>
                </a:moveTo>
                <a:lnTo>
                  <a:pt x="16507800" y="0"/>
                </a:lnTo>
                <a:lnTo>
                  <a:pt x="16507800" y="6559050"/>
                </a:lnTo>
                <a:lnTo>
                  <a:pt x="0" y="6559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8753" r="-3740" b="-45309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699505" y="407964"/>
            <a:ext cx="9858226" cy="646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 b="true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Reliable Corporate Transfers in Sydney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98400" y="8088209"/>
            <a:ext cx="15568399" cy="1343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Premium Corporate Transfers in Sy</a:t>
            </a:r>
            <a:r>
              <a:rPr lang="en-US" sz="26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dney offers luxury chauffeur‑driven transport tailored for business professionals, combining punctuality, discreet service, and comfort. Executive vehicles feature Wi‑Fi, bottled water, climate control, and flexible multi‑stop scheduling.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7529186"/>
            <a:ext cx="18288000" cy="2757814"/>
            <a:chOff x="0" y="0"/>
            <a:chExt cx="4816593" cy="72633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726338"/>
            </a:xfrm>
            <a:custGeom>
              <a:avLst/>
              <a:gdLst/>
              <a:ahLst/>
              <a:cxnLst/>
              <a:rect r="r" b="b" t="t" l="l"/>
              <a:pathLst>
                <a:path h="72633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6338"/>
                  </a:lnTo>
                  <a:lnTo>
                    <a:pt x="0" y="726338"/>
                  </a:lnTo>
                  <a:close/>
                </a:path>
              </a:pathLst>
            </a:custGeom>
            <a:solidFill>
              <a:srgbClr val="FDFBF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816593" cy="7453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288000" cy="7529657"/>
            <a:chOff x="0" y="0"/>
            <a:chExt cx="2833290" cy="1166541"/>
          </a:xfrm>
        </p:grpSpPr>
        <p:sp>
          <p:nvSpPr>
            <p:cNvPr name="Freeform 7" id="7">
              <a:hlinkClick r:id="rId3" tooltip="https://www.chauffeurhire.com.au/our-services/wollongong-chauffeur-service"/>
            </p:cNvPr>
            <p:cNvSpPr/>
            <p:nvPr/>
          </p:nvSpPr>
          <p:spPr>
            <a:xfrm flipH="false" flipV="false" rot="0">
              <a:off x="0" y="0"/>
              <a:ext cx="2833290" cy="1166541"/>
            </a:xfrm>
            <a:custGeom>
              <a:avLst/>
              <a:gdLst/>
              <a:ahLst/>
              <a:cxnLst/>
              <a:rect r="r" b="b" t="t" l="l"/>
              <a:pathLst>
                <a:path h="1166541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166541"/>
                  </a:lnTo>
                  <a:lnTo>
                    <a:pt x="0" y="1166541"/>
                  </a:lnTo>
                  <a:close/>
                </a:path>
              </a:pathLst>
            </a:custGeom>
            <a:blipFill>
              <a:blip r:embed="rId4"/>
              <a:stretch>
                <a:fillRect l="-1465" t="0" r="-1465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21177" y="330019"/>
            <a:ext cx="807523" cy="523062"/>
          </a:xfrm>
          <a:custGeom>
            <a:avLst/>
            <a:gdLst/>
            <a:ahLst/>
            <a:cxnLst/>
            <a:rect r="r" b="b" t="t" l="l"/>
            <a:pathLst>
              <a:path h="523062" w="807523">
                <a:moveTo>
                  <a:pt x="0" y="0"/>
                </a:moveTo>
                <a:lnTo>
                  <a:pt x="807523" y="0"/>
                </a:lnTo>
                <a:lnTo>
                  <a:pt x="807523" y="523061"/>
                </a:lnTo>
                <a:lnTo>
                  <a:pt x="0" y="52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05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238290" y="7843982"/>
            <a:ext cx="8594637" cy="779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49"/>
              </a:lnSpc>
            </a:pPr>
            <a:r>
              <a:rPr lang="en-US" b="true" sz="6074" spc="656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THANK YOU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179060" y="8860468"/>
            <a:ext cx="11945099" cy="1108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Address - 12 Brahman Rd, Box Hill NSW 2765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Call - +61 451139131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Visit - https://www.chauffeurhire.com.au/our-services/corporate-transfer-in-sydney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DAGS4smqM6Y</dc:identifier>
  <dcterms:modified xsi:type="dcterms:W3CDTF">2011-08-01T06:04:30Z</dcterms:modified>
  <cp:revision>1</cp:revision>
  <dc:title>Corporate Transfer in Sydney</dc:title>
</cp:coreProperties>
</file>