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  <p:embeddedFont>
      <p:font typeface="Open Sans Bold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-sc-in-operation-theatre-anaesthesia-technolog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2" t="-1793" r="-592" b="-181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94275"/>
            <a:ext cx="18288000" cy="1492725"/>
            <a:chOff x="0" y="0"/>
            <a:chExt cx="4816593" cy="39314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3146"/>
            </a:xfrm>
            <a:custGeom>
              <a:avLst/>
              <a:gdLst/>
              <a:ahLst/>
              <a:cxnLst/>
              <a:rect r="r" b="b" t="t" l="l"/>
              <a:pathLst>
                <a:path h="3931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3146"/>
                  </a:lnTo>
                  <a:lnTo>
                    <a:pt x="0" y="393146"/>
                  </a:lnTo>
                  <a:close/>
                </a:path>
              </a:pathLst>
            </a:custGeom>
            <a:solidFill>
              <a:srgbClr val="6A6062">
                <a:alpha val="6078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12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5709943" y="9172575"/>
            <a:ext cx="7496770" cy="566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b-sc-in-operation-theatre-anaesthesia-technology"/>
              </a:rPr>
              <a:t>BSc. (Hons.) OTT College in Lucknow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817007"/>
            <a:ext cx="18288000" cy="5856044"/>
          </a:xfrm>
          <a:custGeom>
            <a:avLst/>
            <a:gdLst/>
            <a:ahLst/>
            <a:cxnLst/>
            <a:rect r="r" b="b" t="t" l="l"/>
            <a:pathLst>
              <a:path h="5856044" w="18288000">
                <a:moveTo>
                  <a:pt x="0" y="0"/>
                </a:moveTo>
                <a:lnTo>
                  <a:pt x="18288000" y="0"/>
                </a:lnTo>
                <a:lnTo>
                  <a:pt x="18288000" y="5856044"/>
                </a:lnTo>
                <a:lnTo>
                  <a:pt x="0" y="5856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237" t="-10539" r="0" b="-1053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4354" y="400389"/>
            <a:ext cx="654346" cy="654346"/>
          </a:xfrm>
          <a:custGeom>
            <a:avLst/>
            <a:gdLst/>
            <a:ahLst/>
            <a:cxnLst/>
            <a:rect r="r" b="b" t="t" l="l"/>
            <a:pathLst>
              <a:path h="654346" w="654346">
                <a:moveTo>
                  <a:pt x="0" y="0"/>
                </a:moveTo>
                <a:lnTo>
                  <a:pt x="654346" y="0"/>
                </a:lnTo>
                <a:lnTo>
                  <a:pt x="654346" y="654346"/>
                </a:lnTo>
                <a:lnTo>
                  <a:pt x="0" y="654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4106" y="7987376"/>
            <a:ext cx="16455344" cy="1598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 Ramswaroop Memorial University offers a four-year B.Sc. in Operation Theatre &amp; Anaesthesia Technology, blending theory and hands‑on clinical training. The curriculum covers surgical procedures, anesthesia management, infection control, and patient monitoring. With state-of‑the‑art labs, hospital internships and industry tie-ups, it equips graduates for roles like OT technologist, anesthesia technician, and more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43571" y="343239"/>
            <a:ext cx="14876413" cy="10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F6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Kickstart Your Healthcare Career with B.Sc. in OT &amp; Anaesthesia Technology</a:t>
            </a:r>
          </a:p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F6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at SRMU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546147"/>
            <a:ext cx="18288000" cy="2740853"/>
            <a:chOff x="0" y="0"/>
            <a:chExt cx="4816593" cy="7218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21871"/>
            </a:xfrm>
            <a:custGeom>
              <a:avLst/>
              <a:gdLst/>
              <a:ahLst/>
              <a:cxnLst/>
              <a:rect r="r" b="b" t="t" l="l"/>
              <a:pathLst>
                <a:path h="72187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1871"/>
                  </a:lnTo>
                  <a:lnTo>
                    <a:pt x="0" y="721871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75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512175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57087" y="7940628"/>
            <a:ext cx="287065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170016" cy="7878984"/>
          </a:xfrm>
          <a:custGeom>
            <a:avLst/>
            <a:gdLst/>
            <a:ahLst/>
            <a:cxnLst/>
            <a:rect r="r" b="b" t="t" l="l"/>
            <a:pathLst>
              <a:path h="7878984" w="18170016">
                <a:moveTo>
                  <a:pt x="0" y="0"/>
                </a:moveTo>
                <a:lnTo>
                  <a:pt x="18170016" y="0"/>
                </a:lnTo>
                <a:lnTo>
                  <a:pt x="18170016" y="7878984"/>
                </a:lnTo>
                <a:lnTo>
                  <a:pt x="0" y="7878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640" t="0" r="-4464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30" t="0" r="-573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95690"/>
            <a:ext cx="4770063" cy="53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6"/>
              </a:lnSpc>
            </a:pPr>
            <a:r>
              <a:rPr lang="en-US" b="true" sz="33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90255" y="9408641"/>
            <a:ext cx="12307491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https://srmu.ac.in/program/b-sc-in-operation-theatre-anaesthesia-technology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BSc. (Hons.) OTT College in Lucknow</dc:title>
</cp:coreProperties>
</file>