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Bricolage Grotesque Bold" charset="1" panose="020B0605040402000204"/>
      <p:regular r:id="rId11"/>
    </p:embeddedFont>
    <p:embeddedFont>
      <p:font typeface="Poppins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mba-master-of-business-administration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794275"/>
            <a:ext cx="18288000" cy="1492725"/>
            <a:chOff x="0" y="0"/>
            <a:chExt cx="4816593" cy="3931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93146"/>
            </a:xfrm>
            <a:custGeom>
              <a:avLst/>
              <a:gdLst/>
              <a:ahLst/>
              <a:cxnLst/>
              <a:rect r="r" b="b" t="t" l="l"/>
              <a:pathLst>
                <a:path h="3931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3146"/>
                  </a:lnTo>
                  <a:lnTo>
                    <a:pt x="0" y="393146"/>
                  </a:lnTo>
                  <a:close/>
                </a:path>
              </a:pathLst>
            </a:custGeom>
            <a:solidFill>
              <a:srgbClr val="6A6062">
                <a:alpha val="6078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4312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06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8083704"/>
          </a:xfrm>
          <a:custGeom>
            <a:avLst/>
            <a:gdLst/>
            <a:ahLst/>
            <a:cxnLst/>
            <a:rect r="r" b="b" t="t" l="l"/>
            <a:pathLst>
              <a:path h="8083704" w="18288000">
                <a:moveTo>
                  <a:pt x="0" y="0"/>
                </a:moveTo>
                <a:lnTo>
                  <a:pt x="18288000" y="0"/>
                </a:lnTo>
                <a:lnTo>
                  <a:pt x="18288000" y="8083704"/>
                </a:lnTo>
                <a:lnTo>
                  <a:pt x="0" y="8083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2907" r="0" b="-3807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66432" y="312208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7"/>
                </a:lnTo>
                <a:lnTo>
                  <a:pt x="0" y="796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8833816" y="9038270"/>
            <a:ext cx="9525" cy="483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5115263" y="8183169"/>
            <a:ext cx="8616553" cy="684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b="true" sz="3800" u="sng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mba-master-of-business-administration"/>
              </a:rPr>
              <a:t>MBA in Finance College in Lucknow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64154" y="9191625"/>
            <a:ext cx="7318772" cy="507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true">
                <a:solidFill>
                  <a:srgbClr val="F6F6F7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at Shri Ramswaroop Memorial University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208453"/>
          </a:xfrm>
          <a:custGeom>
            <a:avLst/>
            <a:gdLst/>
            <a:ahLst/>
            <a:cxnLst/>
            <a:rect r="r" b="b" t="t" l="l"/>
            <a:pathLst>
              <a:path h="8208453" w="18288000">
                <a:moveTo>
                  <a:pt x="0" y="0"/>
                </a:moveTo>
                <a:lnTo>
                  <a:pt x="18288000" y="0"/>
                </a:lnTo>
                <a:lnTo>
                  <a:pt x="18288000" y="8208453"/>
                </a:lnTo>
                <a:lnTo>
                  <a:pt x="0" y="82084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94" r="0" b="-3723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01332" y="277701"/>
            <a:ext cx="1054735" cy="1054735"/>
          </a:xfrm>
          <a:custGeom>
            <a:avLst/>
            <a:gdLst/>
            <a:ahLst/>
            <a:cxnLst/>
            <a:rect r="r" b="b" t="t" l="l"/>
            <a:pathLst>
              <a:path h="1054735" w="1054735">
                <a:moveTo>
                  <a:pt x="0" y="0"/>
                </a:moveTo>
                <a:lnTo>
                  <a:pt x="1054736" y="0"/>
                </a:lnTo>
                <a:lnTo>
                  <a:pt x="1054736" y="1054735"/>
                </a:lnTo>
                <a:lnTo>
                  <a:pt x="0" y="10547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420100"/>
            <a:ext cx="16588405" cy="1545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SRMU’s MBA is a dynamic two-year program with CBCS flexibility, industry-certified curriculum, practical internships, and specializations in Finance, HR, Marketing, International Business, Operations, and Entrepreneurship.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1B8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296103"/>
            <a:ext cx="18288000" cy="2990897"/>
            <a:chOff x="0" y="0"/>
            <a:chExt cx="4816593" cy="7877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787726"/>
            </a:xfrm>
            <a:custGeom>
              <a:avLst/>
              <a:gdLst/>
              <a:ahLst/>
              <a:cxnLst/>
              <a:rect r="r" b="b" t="t" l="l"/>
              <a:pathLst>
                <a:path h="78772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87726"/>
                  </a:lnTo>
                  <a:lnTo>
                    <a:pt x="0" y="787726"/>
                  </a:lnTo>
                  <a:close/>
                </a:path>
              </a:pathLst>
            </a:custGeom>
            <a:solidFill>
              <a:srgbClr val="6A606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8163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923249" y="8512175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49235" y="222955"/>
            <a:ext cx="15410065" cy="592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true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Shape your future with SRMU's industry-focused MBA program today!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1159533"/>
            <a:ext cx="18288000" cy="7296103"/>
          </a:xfrm>
          <a:custGeom>
            <a:avLst/>
            <a:gdLst/>
            <a:ahLst/>
            <a:cxnLst/>
            <a:rect r="r" b="b" t="t" l="l"/>
            <a:pathLst>
              <a:path h="7296103" w="18288000">
                <a:moveTo>
                  <a:pt x="0" y="0"/>
                </a:moveTo>
                <a:lnTo>
                  <a:pt x="18288000" y="0"/>
                </a:lnTo>
                <a:lnTo>
                  <a:pt x="18288000" y="7296103"/>
                </a:lnTo>
                <a:lnTo>
                  <a:pt x="0" y="7296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409" r="0" b="-2409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2911" y="199258"/>
            <a:ext cx="735098" cy="735098"/>
          </a:xfrm>
          <a:custGeom>
            <a:avLst/>
            <a:gdLst/>
            <a:ahLst/>
            <a:cxnLst/>
            <a:rect r="r" b="b" t="t" l="l"/>
            <a:pathLst>
              <a:path h="735098" w="735098">
                <a:moveTo>
                  <a:pt x="0" y="0"/>
                </a:moveTo>
                <a:lnTo>
                  <a:pt x="735098" y="0"/>
                </a:lnTo>
                <a:lnTo>
                  <a:pt x="735098" y="735098"/>
                </a:lnTo>
                <a:lnTo>
                  <a:pt x="0" y="735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524240"/>
          </a:xfrm>
          <a:custGeom>
            <a:avLst/>
            <a:gdLst/>
            <a:ahLst/>
            <a:cxnLst/>
            <a:rect r="r" b="b" t="t" l="l"/>
            <a:pathLst>
              <a:path h="8524240" w="18288000">
                <a:moveTo>
                  <a:pt x="0" y="0"/>
                </a:moveTo>
                <a:lnTo>
                  <a:pt x="18288000" y="0"/>
                </a:lnTo>
                <a:lnTo>
                  <a:pt x="18288000" y="8524240"/>
                </a:lnTo>
                <a:lnTo>
                  <a:pt x="0" y="8524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730" t="0" r="-5173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01495" y="8695690"/>
            <a:ext cx="4770063" cy="53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6"/>
              </a:lnSpc>
            </a:pPr>
            <a:r>
              <a:rPr lang="en-US" b="true" sz="3300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758505" y="9408641"/>
            <a:ext cx="10770989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https://srmu.ac.in/program/mba-master-of-business-administration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MBA in Finance College in Lucknow</dc:title>
</cp:coreProperties>
</file>