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Bricolage Grotesque Bold" charset="1" panose="020B0605040402000204"/>
      <p:regular r:id="rId11"/>
    </p:embeddedFont>
    <p:embeddedFont>
      <p:font typeface="Poppin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-tech-computer-science-engineering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794275"/>
            <a:ext cx="18288000" cy="1492725"/>
            <a:chOff x="0" y="0"/>
            <a:chExt cx="4816593" cy="3931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93146"/>
            </a:xfrm>
            <a:custGeom>
              <a:avLst/>
              <a:gdLst/>
              <a:ahLst/>
              <a:cxnLst/>
              <a:rect r="r" b="b" t="t" l="l"/>
              <a:pathLst>
                <a:path h="3931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3146"/>
                  </a:lnTo>
                  <a:lnTo>
                    <a:pt x="0" y="393146"/>
                  </a:lnTo>
                  <a:close/>
                </a:path>
              </a:pathLst>
            </a:custGeom>
            <a:solidFill>
              <a:srgbClr val="6A6062">
                <a:alpha val="6078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312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9114470"/>
          </a:xfrm>
          <a:custGeom>
            <a:avLst/>
            <a:gdLst/>
            <a:ahLst/>
            <a:cxnLst/>
            <a:rect r="r" b="b" t="t" l="l"/>
            <a:pathLst>
              <a:path h="9114470" w="18288000">
                <a:moveTo>
                  <a:pt x="0" y="0"/>
                </a:moveTo>
                <a:lnTo>
                  <a:pt x="18288000" y="0"/>
                </a:lnTo>
                <a:lnTo>
                  <a:pt x="18288000" y="9114470"/>
                </a:lnTo>
                <a:lnTo>
                  <a:pt x="0" y="9114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05" t="0" r="-1221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5685234" y="9232579"/>
            <a:ext cx="6917531" cy="542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b-tech-computer-science-engineering"/>
              </a:rPr>
              <a:t>B.Tech CSE College in Uttar Pradesh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579763" y="207433"/>
            <a:ext cx="1185416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F6F6F7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Shri Ramswaroop Memorial University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1332" y="277701"/>
            <a:ext cx="1054735" cy="1054735"/>
          </a:xfrm>
          <a:custGeom>
            <a:avLst/>
            <a:gdLst/>
            <a:ahLst/>
            <a:cxnLst/>
            <a:rect r="r" b="b" t="t" l="l"/>
            <a:pathLst>
              <a:path h="1054735" w="1054735">
                <a:moveTo>
                  <a:pt x="0" y="0"/>
                </a:moveTo>
                <a:lnTo>
                  <a:pt x="1054736" y="0"/>
                </a:lnTo>
                <a:lnTo>
                  <a:pt x="1054736" y="1054735"/>
                </a:lnTo>
                <a:lnTo>
                  <a:pt x="0" y="10547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67219" y="1574455"/>
            <a:ext cx="16308320" cy="7404319"/>
            <a:chOff x="0" y="0"/>
            <a:chExt cx="4295195" cy="19501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95195" cy="1950109"/>
            </a:xfrm>
            <a:custGeom>
              <a:avLst/>
              <a:gdLst/>
              <a:ahLst/>
              <a:cxnLst/>
              <a:rect r="r" b="b" t="t" l="l"/>
              <a:pathLst>
                <a:path h="1950109" w="4295195">
                  <a:moveTo>
                    <a:pt x="0" y="0"/>
                  </a:moveTo>
                  <a:lnTo>
                    <a:pt x="4295195" y="0"/>
                  </a:lnTo>
                  <a:lnTo>
                    <a:pt x="4295195" y="1950109"/>
                  </a:lnTo>
                  <a:lnTo>
                    <a:pt x="0" y="1950109"/>
                  </a:lnTo>
                  <a:close/>
                </a:path>
              </a:pathLst>
            </a:custGeom>
            <a:solidFill>
              <a:srgbClr val="F6F6F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295195" cy="19882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643131" y="5057775"/>
            <a:ext cx="15756495" cy="320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6A6062"/>
                </a:solidFill>
                <a:latin typeface="Poppins"/>
                <a:ea typeface="Poppins"/>
                <a:cs typeface="Poppins"/>
                <a:sym typeface="Poppins"/>
              </a:rPr>
              <a:t>Four‑year undergraduate CSE curriculum designed with industry expert input.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6A6062"/>
                </a:solidFill>
                <a:latin typeface="Poppins"/>
                <a:ea typeface="Poppins"/>
                <a:cs typeface="Poppins"/>
                <a:sym typeface="Poppins"/>
              </a:rPr>
              <a:t>More than 600 high‑end, internet-connected systems in advanced labs.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6A6062"/>
                </a:solidFill>
                <a:latin typeface="Poppins"/>
                <a:ea typeface="Poppins"/>
                <a:cs typeface="Poppins"/>
                <a:sym typeface="Poppins"/>
              </a:rPr>
              <a:t>Specializations available in AI, ML, Blockchain, Data Science.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6A6062"/>
                </a:solidFill>
                <a:latin typeface="Poppins"/>
                <a:ea typeface="Poppins"/>
                <a:cs typeface="Poppins"/>
                <a:sym typeface="Poppins"/>
              </a:rPr>
              <a:t>Industry visits, seminars, certifications, internships embedded throughout curriculum.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6A6062"/>
                </a:solidFill>
                <a:latin typeface="Poppins"/>
                <a:ea typeface="Poppins"/>
                <a:cs typeface="Poppins"/>
                <a:sym typeface="Poppins"/>
              </a:rPr>
              <a:t>Eligibility requires 45% marks in PCM (40% for SC/ST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6068" y="1920867"/>
            <a:ext cx="15756495" cy="207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true">
                <a:solidFill>
                  <a:srgbClr val="6A6062"/>
                </a:solidFill>
                <a:latin typeface="Poppins Bold"/>
                <a:ea typeface="Poppins Bold"/>
                <a:cs typeface="Poppins Bold"/>
                <a:sym typeface="Poppins Bold"/>
              </a:rPr>
              <a:t>Comprehensive B.Tech in Computer Science &amp; Engineering at SRMU with Industry-Focused Specializations and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296103"/>
            <a:ext cx="18288000" cy="2990897"/>
            <a:chOff x="0" y="0"/>
            <a:chExt cx="4816593" cy="7877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87726"/>
            </a:xfrm>
            <a:custGeom>
              <a:avLst/>
              <a:gdLst/>
              <a:ahLst/>
              <a:cxnLst/>
              <a:rect r="r" b="b" t="t" l="l"/>
              <a:pathLst>
                <a:path h="78772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87726"/>
                  </a:lnTo>
                  <a:lnTo>
                    <a:pt x="0" y="787726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163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388961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63940" y="7466943"/>
            <a:ext cx="7147610" cy="88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Contact Information and Location </a:t>
            </a:r>
          </a:p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Details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288000" cy="7296103"/>
          </a:xfrm>
          <a:custGeom>
            <a:avLst/>
            <a:gdLst/>
            <a:ahLst/>
            <a:cxnLst/>
            <a:rect r="r" b="b" t="t" l="l"/>
            <a:pathLst>
              <a:path h="7296103" w="18288000">
                <a:moveTo>
                  <a:pt x="0" y="0"/>
                </a:moveTo>
                <a:lnTo>
                  <a:pt x="18288000" y="0"/>
                </a:lnTo>
                <a:lnTo>
                  <a:pt x="18288000" y="7296103"/>
                </a:lnTo>
                <a:lnTo>
                  <a:pt x="0" y="7296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950" r="0" b="-4230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730" t="0" r="-5173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95690"/>
            <a:ext cx="4770063" cy="53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6"/>
              </a:lnSpc>
            </a:pPr>
            <a:r>
              <a:rPr lang="en-US" b="true" sz="33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53532" y="9408641"/>
            <a:ext cx="10580936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https://srmu.ac.in/program/b-tech-computer-science-engineering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B.Tech CSE College in Uttar Pradesh</dc:title>
</cp:coreProperties>
</file>