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Poppins Bold" charset="1" panose="00000800000000000000"/>
      <p:regular r:id="rId10"/>
    </p:embeddedFont>
    <p:embeddedFont>
      <p:font typeface="Bricolage Grotesque" charset="1" panose="020B0605040402000204"/>
      <p:regular r:id="rId11"/>
    </p:embeddedFont>
    <p:embeddedFont>
      <p:font typeface="Poppin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https://srmu.ac.in/allied-health-sciences/undergraduate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318304"/>
            <a:ext cx="18288000" cy="968696"/>
            <a:chOff x="0" y="0"/>
            <a:chExt cx="4816593" cy="2551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55130"/>
            </a:xfrm>
            <a:custGeom>
              <a:avLst/>
              <a:gdLst/>
              <a:ahLst/>
              <a:cxnLst/>
              <a:rect r="r" b="b" t="t" l="l"/>
              <a:pathLst>
                <a:path h="25513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55130"/>
                  </a:lnTo>
                  <a:lnTo>
                    <a:pt x="0" y="255130"/>
                  </a:lnTo>
                  <a:close/>
                </a:path>
              </a:pathLst>
            </a:custGeom>
            <a:solidFill>
              <a:srgbClr val="6A6062">
                <a:alpha val="6078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93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0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8632916"/>
          </a:xfrm>
          <a:custGeom>
            <a:avLst/>
            <a:gdLst/>
            <a:ahLst/>
            <a:cxnLst/>
            <a:rect r="r" b="b" t="t" l="l"/>
            <a:pathLst>
              <a:path h="8632916" w="18288000">
                <a:moveTo>
                  <a:pt x="0" y="0"/>
                </a:moveTo>
                <a:lnTo>
                  <a:pt x="18288000" y="0"/>
                </a:lnTo>
                <a:lnTo>
                  <a:pt x="18288000" y="8632916"/>
                </a:lnTo>
                <a:lnTo>
                  <a:pt x="0" y="8632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993" r="0" b="-3097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6432" y="146798"/>
            <a:ext cx="630449" cy="630449"/>
          </a:xfrm>
          <a:custGeom>
            <a:avLst/>
            <a:gdLst/>
            <a:ahLst/>
            <a:cxnLst/>
            <a:rect r="r" b="b" t="t" l="l"/>
            <a:pathLst>
              <a:path h="630449" w="630449">
                <a:moveTo>
                  <a:pt x="0" y="0"/>
                </a:moveTo>
                <a:lnTo>
                  <a:pt x="630449" y="0"/>
                </a:lnTo>
                <a:lnTo>
                  <a:pt x="630449" y="630449"/>
                </a:lnTo>
                <a:lnTo>
                  <a:pt x="0" y="630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3160" y="7646613"/>
            <a:ext cx="6157467" cy="24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8833816" y="9038270"/>
            <a:ext cx="9525" cy="483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6380007" y="8708404"/>
            <a:ext cx="5937498" cy="509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 u="sng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srmu.ac.in/allied-health-sciences/undergraduate"/>
              </a:rPr>
              <a:t>Paramedical College in Lucknow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2077" y="9645964"/>
            <a:ext cx="6880622" cy="323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F6F6F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Visit - https://srmu.ac.in/allied-health-sciences/undergraduate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74652" y="-197516"/>
            <a:ext cx="23962652" cy="8164366"/>
          </a:xfrm>
          <a:custGeom>
            <a:avLst/>
            <a:gdLst/>
            <a:ahLst/>
            <a:cxnLst/>
            <a:rect r="r" b="b" t="t" l="l"/>
            <a:pathLst>
              <a:path h="8164366" w="23962652">
                <a:moveTo>
                  <a:pt x="0" y="0"/>
                </a:moveTo>
                <a:lnTo>
                  <a:pt x="23962652" y="0"/>
                </a:lnTo>
                <a:lnTo>
                  <a:pt x="23962652" y="8164365"/>
                </a:lnTo>
                <a:lnTo>
                  <a:pt x="0" y="816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86" t="-37187" r="-588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1332" y="277701"/>
            <a:ext cx="873034" cy="873034"/>
          </a:xfrm>
          <a:custGeom>
            <a:avLst/>
            <a:gdLst/>
            <a:ahLst/>
            <a:cxnLst/>
            <a:rect r="r" b="b" t="t" l="l"/>
            <a:pathLst>
              <a:path h="873034" w="873034">
                <a:moveTo>
                  <a:pt x="0" y="0"/>
                </a:moveTo>
                <a:lnTo>
                  <a:pt x="873035" y="0"/>
                </a:lnTo>
                <a:lnTo>
                  <a:pt x="873035" y="873034"/>
                </a:lnTo>
                <a:lnTo>
                  <a:pt x="0" y="873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185401"/>
            <a:ext cx="16252958" cy="1598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 Ramswaroop Memorial University (SRMU) in Lucknow offers a dynamic Faculty of Allied Health Sciences established in 2023. Undergraduate programs include Medical Laboratory Sciences, Operation Theatre &amp; Anaesthesia Technology, Medical Radiology &amp; Imaging, Optometry, and Physiotherapy, integrating modern labs, expert faculty, research, and robust industry partnerships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1B8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296103"/>
            <a:ext cx="18288000" cy="2990897"/>
            <a:chOff x="0" y="0"/>
            <a:chExt cx="4816593" cy="7877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787726"/>
            </a:xfrm>
            <a:custGeom>
              <a:avLst/>
              <a:gdLst/>
              <a:ahLst/>
              <a:cxnLst/>
              <a:rect r="r" b="b" t="t" l="l"/>
              <a:pathLst>
                <a:path h="78772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787726"/>
                  </a:lnTo>
                  <a:lnTo>
                    <a:pt x="0" y="787726"/>
                  </a:lnTo>
                  <a:close/>
                </a:path>
              </a:pathLst>
            </a:custGeom>
            <a:solidFill>
              <a:srgbClr val="6A606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816593" cy="8163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174835" y="8092866"/>
            <a:ext cx="10441502" cy="1777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Shri Ramswaroop Memorial University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Village - Hadauri, Post - Tindola, Lucknow-Deva Road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Phone: 18001026004, +91-9120007948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Email: examination.cell@srmu.ac.in, admissions@srmu.ac.in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https://srmu.ac.in/allied-health-sciences/undergraduate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26758048" cy="7852048"/>
          </a:xfrm>
          <a:custGeom>
            <a:avLst/>
            <a:gdLst/>
            <a:ahLst/>
            <a:cxnLst/>
            <a:rect r="r" b="b" t="t" l="l"/>
            <a:pathLst>
              <a:path h="7852048" w="26758048">
                <a:moveTo>
                  <a:pt x="0" y="0"/>
                </a:moveTo>
                <a:lnTo>
                  <a:pt x="26758048" y="0"/>
                </a:lnTo>
                <a:lnTo>
                  <a:pt x="26758048" y="7852048"/>
                </a:lnTo>
                <a:lnTo>
                  <a:pt x="0" y="7852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19" t="0" r="-16440" b="-2183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52911" y="199258"/>
            <a:ext cx="735098" cy="735098"/>
          </a:xfrm>
          <a:custGeom>
            <a:avLst/>
            <a:gdLst/>
            <a:ahLst/>
            <a:cxnLst/>
            <a:rect r="r" b="b" t="t" l="l"/>
            <a:pathLst>
              <a:path h="735098" w="735098">
                <a:moveTo>
                  <a:pt x="0" y="0"/>
                </a:moveTo>
                <a:lnTo>
                  <a:pt x="735098" y="0"/>
                </a:lnTo>
                <a:lnTo>
                  <a:pt x="735098" y="735098"/>
                </a:lnTo>
                <a:lnTo>
                  <a:pt x="0" y="735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60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8524240"/>
          </a:xfrm>
          <a:custGeom>
            <a:avLst/>
            <a:gdLst/>
            <a:ahLst/>
            <a:cxnLst/>
            <a:rect r="r" b="b" t="t" l="l"/>
            <a:pathLst>
              <a:path h="8524240" w="18288000">
                <a:moveTo>
                  <a:pt x="0" y="0"/>
                </a:moveTo>
                <a:lnTo>
                  <a:pt x="18288000" y="0"/>
                </a:lnTo>
                <a:lnTo>
                  <a:pt x="18288000" y="8524240"/>
                </a:lnTo>
                <a:lnTo>
                  <a:pt x="0" y="852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730" t="0" r="-5173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419" y="522419"/>
            <a:ext cx="718786" cy="718786"/>
          </a:xfrm>
          <a:custGeom>
            <a:avLst/>
            <a:gdLst/>
            <a:ahLst/>
            <a:cxnLst/>
            <a:rect r="r" b="b" t="t" l="l"/>
            <a:pathLst>
              <a:path h="718786" w="718786">
                <a:moveTo>
                  <a:pt x="0" y="0"/>
                </a:moveTo>
                <a:lnTo>
                  <a:pt x="718786" y="0"/>
                </a:lnTo>
                <a:lnTo>
                  <a:pt x="718786" y="718786"/>
                </a:lnTo>
                <a:lnTo>
                  <a:pt x="0" y="71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01495" y="8705215"/>
            <a:ext cx="4770063" cy="46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8"/>
              </a:lnSpc>
            </a:pPr>
            <a:r>
              <a:rPr lang="en-US" b="true" sz="2900">
                <a:solidFill>
                  <a:srgbClr val="F6F6F7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 For Watching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35624" y="9326499"/>
            <a:ext cx="9016752" cy="391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6F6F7"/>
                </a:solidFill>
                <a:latin typeface="Poppins"/>
                <a:ea typeface="Poppins"/>
                <a:cs typeface="Poppins"/>
                <a:sym typeface="Poppins"/>
              </a:rPr>
              <a:t>Visit - https://srmu.ac.in/allied-health-sciences/undergraduate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DAGkTokrVtY</dc:identifier>
  <dcterms:modified xsi:type="dcterms:W3CDTF">2011-08-01T06:04:30Z</dcterms:modified>
  <cp:revision>1</cp:revision>
  <dc:title>Paramedical College in Lucknow</dc:title>
</cp:coreProperties>
</file>