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Tex Gyre Bonum Bold" charset="1" panose="00000800000000000000"/>
      <p:regular r:id="rId9"/>
    </p:embeddedFont>
    <p:embeddedFont>
      <p:font typeface="Tex Gyre Bonum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www.chauffeurhire.com.au/about-us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https://www.chauffeurhire.com.au/our-services/wollongong-chauffeur-service" TargetMode="External" Type="http://schemas.openxmlformats.org/officeDocument/2006/relationships/hyperlink"/><Relationship Id="rId4" Target="../media/image5.jpeg" Type="http://schemas.openxmlformats.org/officeDocument/2006/relationships/image"/><Relationship Id="rId5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A47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71844" y="365132"/>
            <a:ext cx="15344311" cy="8615968"/>
          </a:xfrm>
          <a:custGeom>
            <a:avLst/>
            <a:gdLst/>
            <a:ahLst/>
            <a:cxnLst/>
            <a:rect r="r" b="b" t="t" l="l"/>
            <a:pathLst>
              <a:path h="8615968" w="15344311">
                <a:moveTo>
                  <a:pt x="0" y="0"/>
                </a:moveTo>
                <a:lnTo>
                  <a:pt x="15344312" y="0"/>
                </a:lnTo>
                <a:lnTo>
                  <a:pt x="15344312" y="8615968"/>
                </a:lnTo>
                <a:lnTo>
                  <a:pt x="0" y="86159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812" r="0" b="-244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43084" y="365132"/>
            <a:ext cx="785616" cy="524399"/>
          </a:xfrm>
          <a:custGeom>
            <a:avLst/>
            <a:gdLst/>
            <a:ahLst/>
            <a:cxnLst/>
            <a:rect r="r" b="b" t="t" l="l"/>
            <a:pathLst>
              <a:path h="524399" w="785616">
                <a:moveTo>
                  <a:pt x="0" y="0"/>
                </a:moveTo>
                <a:lnTo>
                  <a:pt x="785616" y="0"/>
                </a:lnTo>
                <a:lnTo>
                  <a:pt x="785616" y="524399"/>
                </a:lnTo>
                <a:lnTo>
                  <a:pt x="0" y="524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170840" y="9182100"/>
            <a:ext cx="10377520" cy="646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b="true" sz="3800" u="sng">
                <a:solidFill>
                  <a:srgbClr val="FFFFFF">
                    <a:alpha val="90980"/>
                  </a:srgbClr>
                </a:solidFill>
                <a:latin typeface="Tex Gyre Bonum Bold"/>
                <a:ea typeface="Tex Gyre Bonum Bold"/>
                <a:cs typeface="Tex Gyre Bonum Bold"/>
                <a:sym typeface="Tex Gyre Bonum Bold"/>
                <a:hlinkClick r:id="rId4" tooltip="https://www.chauffeurhire.com.au/about-us"/>
              </a:rPr>
              <a:t>Luxury Chauffeured Cars Sydney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A47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83846"/>
            <a:ext cx="16507800" cy="9449115"/>
            <a:chOff x="0" y="0"/>
            <a:chExt cx="4347733" cy="24886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47733" cy="2488656"/>
            </a:xfrm>
            <a:custGeom>
              <a:avLst/>
              <a:gdLst/>
              <a:ahLst/>
              <a:cxnLst/>
              <a:rect r="r" b="b" t="t" l="l"/>
              <a:pathLst>
                <a:path h="2488656" w="4347733">
                  <a:moveTo>
                    <a:pt x="0" y="0"/>
                  </a:moveTo>
                  <a:lnTo>
                    <a:pt x="4347733" y="0"/>
                  </a:lnTo>
                  <a:lnTo>
                    <a:pt x="4347733" y="2488656"/>
                  </a:lnTo>
                  <a:lnTo>
                    <a:pt x="0" y="2488656"/>
                  </a:lnTo>
                  <a:close/>
                </a:path>
              </a:pathLst>
            </a:custGeom>
            <a:solidFill>
              <a:srgbClr val="3A475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347733" cy="25172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86422" y="262916"/>
            <a:ext cx="773378" cy="516230"/>
          </a:xfrm>
          <a:custGeom>
            <a:avLst/>
            <a:gdLst/>
            <a:ahLst/>
            <a:cxnLst/>
            <a:rect r="r" b="b" t="t" l="l"/>
            <a:pathLst>
              <a:path h="516230" w="773378">
                <a:moveTo>
                  <a:pt x="0" y="0"/>
                </a:moveTo>
                <a:lnTo>
                  <a:pt x="773378" y="0"/>
                </a:lnTo>
                <a:lnTo>
                  <a:pt x="773378" y="516230"/>
                </a:lnTo>
                <a:lnTo>
                  <a:pt x="0" y="5162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1191484"/>
            <a:ext cx="18288000" cy="7481441"/>
          </a:xfrm>
          <a:custGeom>
            <a:avLst/>
            <a:gdLst/>
            <a:ahLst/>
            <a:cxnLst/>
            <a:rect r="r" b="b" t="t" l="l"/>
            <a:pathLst>
              <a:path h="7481441" w="18288000">
                <a:moveTo>
                  <a:pt x="0" y="0"/>
                </a:moveTo>
                <a:lnTo>
                  <a:pt x="18288000" y="0"/>
                </a:lnTo>
                <a:lnTo>
                  <a:pt x="18288000" y="7481441"/>
                </a:lnTo>
                <a:lnTo>
                  <a:pt x="0" y="7481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26" t="-1468" r="-1826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59800" y="8932227"/>
            <a:ext cx="15568399" cy="931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Premium vehicle travel in Sydney: professional trained chauffeurs, high‑end cars, reliable 24/7 service, seamless experiences at affordable rates.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15389" y="217171"/>
            <a:ext cx="15061545" cy="1057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Chauffeur Hire’s Luxury Chauffeured Cars in Sydney</a:t>
            </a:r>
          </a:p>
          <a:p>
            <a:pPr algn="ctr">
              <a:lnSpc>
                <a:spcPts val="420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7529186"/>
            <a:ext cx="18288000" cy="2757814"/>
            <a:chOff x="0" y="0"/>
            <a:chExt cx="4816593" cy="72633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726338"/>
            </a:xfrm>
            <a:custGeom>
              <a:avLst/>
              <a:gdLst/>
              <a:ahLst/>
              <a:cxnLst/>
              <a:rect r="r" b="b" t="t" l="l"/>
              <a:pathLst>
                <a:path h="72633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26338"/>
                  </a:lnTo>
                  <a:lnTo>
                    <a:pt x="0" y="726338"/>
                  </a:lnTo>
                  <a:close/>
                </a:path>
              </a:pathLst>
            </a:custGeom>
            <a:solidFill>
              <a:srgbClr val="3A475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816593" cy="7549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11777337" y="0"/>
            <a:ext cx="30065337" cy="7691582"/>
            <a:chOff x="0" y="0"/>
            <a:chExt cx="4559848" cy="1166541"/>
          </a:xfrm>
        </p:grpSpPr>
        <p:sp>
          <p:nvSpPr>
            <p:cNvPr name="Freeform 7" id="7">
              <a:hlinkClick r:id="rId3" tooltip="https://www.chauffeurhire.com.au/our-services/wollongong-chauffeur-service"/>
            </p:cNvPr>
            <p:cNvSpPr/>
            <p:nvPr/>
          </p:nvSpPr>
          <p:spPr>
            <a:xfrm flipH="false" flipV="false" rot="0">
              <a:off x="0" y="0"/>
              <a:ext cx="4559848" cy="1166541"/>
            </a:xfrm>
            <a:custGeom>
              <a:avLst/>
              <a:gdLst/>
              <a:ahLst/>
              <a:cxnLst/>
              <a:rect r="r" b="b" t="t" l="l"/>
              <a:pathLst>
                <a:path h="1166541" w="4559848">
                  <a:moveTo>
                    <a:pt x="0" y="0"/>
                  </a:moveTo>
                  <a:lnTo>
                    <a:pt x="4559848" y="0"/>
                  </a:lnTo>
                  <a:lnTo>
                    <a:pt x="4559848" y="1166541"/>
                  </a:lnTo>
                  <a:lnTo>
                    <a:pt x="0" y="1166541"/>
                  </a:lnTo>
                  <a:close/>
                </a:path>
              </a:pathLst>
            </a:custGeom>
            <a:blipFill>
              <a:blip r:embed="rId4"/>
              <a:stretch>
                <a:fillRect l="-10649" t="0" r="-10649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21177" y="330019"/>
            <a:ext cx="807523" cy="523062"/>
          </a:xfrm>
          <a:custGeom>
            <a:avLst/>
            <a:gdLst/>
            <a:ahLst/>
            <a:cxnLst/>
            <a:rect r="r" b="b" t="t" l="l"/>
            <a:pathLst>
              <a:path h="523062" w="807523">
                <a:moveTo>
                  <a:pt x="0" y="0"/>
                </a:moveTo>
                <a:lnTo>
                  <a:pt x="807523" y="0"/>
                </a:lnTo>
                <a:lnTo>
                  <a:pt x="807523" y="523061"/>
                </a:lnTo>
                <a:lnTo>
                  <a:pt x="0" y="5230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305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238290" y="7824932"/>
            <a:ext cx="8594637" cy="676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05"/>
              </a:lnSpc>
            </a:pPr>
            <a:r>
              <a:rPr lang="en-US" b="true" sz="5274" spc="569">
                <a:solidFill>
                  <a:srgbClr val="FFFFFF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THANK YOU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179060" y="8869993"/>
            <a:ext cx="11945099" cy="1044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Address - 12 Brahman Rd, Box Hill NSW 2765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Call - +61 451139131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Visit - https://www.chauffeurhire.com.au/about-us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DAGS4smqM6Y</dc:identifier>
  <dcterms:modified xsi:type="dcterms:W3CDTF">2011-08-01T06:04:30Z</dcterms:modified>
  <cp:revision>1</cp:revision>
  <dc:title>Luxury Chauffeured Cars Sydney</dc:title>
</cp:coreProperties>
</file>