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2EECE1E6-2602-4B4D-91FE-53C83EE19B72}" type="datetimeFigureOut">
              <a:rPr lang="en-US" smtClean="0"/>
              <a:t>6/27/2025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762B224E-6FFC-4EA1-BBC5-7098DD843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876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CE1E6-2602-4B4D-91FE-53C83EE19B72}" type="datetimeFigureOut">
              <a:rPr lang="en-US" smtClean="0"/>
              <a:t>6/27/2025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B224E-6FFC-4EA1-BBC5-7098DD843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87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CE1E6-2602-4B4D-91FE-53C83EE19B72}" type="datetimeFigureOut">
              <a:rPr lang="en-US" smtClean="0"/>
              <a:t>6/27/2025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B224E-6FFC-4EA1-BBC5-7098DD843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47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CE1E6-2602-4B4D-91FE-53C83EE19B72}" type="datetimeFigureOut">
              <a:rPr lang="en-US" smtClean="0"/>
              <a:t>6/27/2025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B224E-6FFC-4EA1-BBC5-7098DD843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126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CE1E6-2602-4B4D-91FE-53C83EE19B72}" type="datetimeFigureOut">
              <a:rPr lang="en-US" smtClean="0"/>
              <a:t>6/27/2025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B224E-6FFC-4EA1-BBC5-7098DD843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785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CE1E6-2602-4B4D-91FE-53C83EE19B72}" type="datetimeFigureOut">
              <a:rPr lang="en-US" smtClean="0"/>
              <a:t>6/27/2025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B224E-6FFC-4EA1-BBC5-7098DD843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53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CE1E6-2602-4B4D-91FE-53C83EE19B72}" type="datetimeFigureOut">
              <a:rPr lang="en-US" smtClean="0"/>
              <a:t>6/27/2025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B224E-6FFC-4EA1-BBC5-7098DD843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305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CE1E6-2602-4B4D-91FE-53C83EE19B72}" type="datetimeFigureOut">
              <a:rPr lang="en-US" smtClean="0"/>
              <a:t>6/27/2025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B224E-6FFC-4EA1-BBC5-7098DD843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800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CE1E6-2602-4B4D-91FE-53C83EE19B72}" type="datetimeFigureOut">
              <a:rPr lang="en-US" smtClean="0"/>
              <a:t>6/27/2025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B224E-6FFC-4EA1-BBC5-7098DD843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810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CE1E6-2602-4B4D-91FE-53C83EE19B72}" type="datetimeFigureOut">
              <a:rPr lang="en-US" smtClean="0"/>
              <a:t>6/27/2025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B224E-6FFC-4EA1-BBC5-7098DD843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091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CE1E6-2602-4B4D-91FE-53C83EE19B72}" type="datetimeFigureOut">
              <a:rPr lang="en-US" smtClean="0"/>
              <a:t>6/27/2025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B224E-6FFC-4EA1-BBC5-7098DD843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8421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CE1E6-2602-4B4D-91FE-53C83EE19B72}" type="datetimeFigureOut">
              <a:rPr lang="en-US" smtClean="0"/>
              <a:t>6/27/2025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B224E-6FFC-4EA1-BBC5-7098DD843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9362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CE1E6-2602-4B4D-91FE-53C83EE19B72}" type="datetimeFigureOut">
              <a:rPr lang="en-US" smtClean="0"/>
              <a:t>6/27/2025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B224E-6FFC-4EA1-BBC5-7098DD843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3294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CE1E6-2602-4B4D-91FE-53C83EE19B72}" type="datetimeFigureOut">
              <a:rPr lang="en-US" smtClean="0"/>
              <a:t>6/27/2025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B224E-6FFC-4EA1-BBC5-7098DD843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3535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CE1E6-2602-4B4D-91FE-53C83EE19B72}" type="datetimeFigureOut">
              <a:rPr lang="en-US" smtClean="0"/>
              <a:t>6/27/2025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B224E-6FFC-4EA1-BBC5-7098DD843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526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CE1E6-2602-4B4D-91FE-53C83EE19B72}" type="datetimeFigureOut">
              <a:rPr lang="en-US" smtClean="0"/>
              <a:t>6/27/2025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B224E-6FFC-4EA1-BBC5-7098DD843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121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CE1E6-2602-4B4D-91FE-53C83EE19B72}" type="datetimeFigureOut">
              <a:rPr lang="en-US" smtClean="0"/>
              <a:t>6/27/2025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B224E-6FFC-4EA1-BBC5-7098DD843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316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EECE1E6-2602-4B4D-91FE-53C83EE19B72}" type="datetimeFigureOut">
              <a:rPr lang="en-US" smtClean="0"/>
              <a:t>6/27/2025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762B224E-6FFC-4EA1-BBC5-7098DD843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999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zillionsawaminerals.com/quartz.php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zillionsawaminerals.com" TargetMode="External"/><Relationship Id="rId2" Type="http://schemas.openxmlformats.org/officeDocument/2006/relationships/hyperlink" Target="https://zillionsawaminerals.com/quartz.php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hyperlink" Target="tel:+91%208302184095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Quartz Lumps Suppliers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Premium Quality Quartz from Zillion </a:t>
            </a:r>
            <a:r>
              <a:rPr lang="en-US" dirty="0" err="1" smtClean="0"/>
              <a:t>Sawa</a:t>
            </a:r>
            <a:r>
              <a:rPr lang="en-US" dirty="0" smtClean="0"/>
              <a:t> Minerals Pvt. Ltd.</a:t>
            </a:r>
          </a:p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/>
              <a:t>Website:</a:t>
            </a:r>
            <a:r>
              <a:rPr lang="en-US" dirty="0"/>
              <a:t> </a:t>
            </a:r>
            <a:r>
              <a:rPr lang="en-US" dirty="0">
                <a:hlinkClick r:id="rId2"/>
              </a:rPr>
              <a:t>https://zillionsawaminerals.com/quartz.php</a:t>
            </a:r>
            <a:endParaRPr lang="en-US" dirty="0" smtClean="0"/>
          </a:p>
          <a:p>
            <a:pPr algn="l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6654" y="415241"/>
            <a:ext cx="1333767" cy="1333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072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About Us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154953" y="2642846"/>
            <a:ext cx="9690473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Wingdings" panose="05000000000000000000" pitchFamily="2" charset="2"/>
              <a:buChar char="Ø"/>
              <a:tabLst/>
            </a:pPr>
            <a:r>
              <a:rPr kumimoji="0" lang="en-US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Zillion </a:t>
            </a:r>
            <a:r>
              <a:rPr kumimoji="0" lang="en-US" altLang="en-US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Sawa</a:t>
            </a:r>
            <a:r>
              <a:rPr kumimoji="0" lang="en-US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Minerals Pvt. Ltd.</a:t>
            </a: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is a leading name in the mining and mineral industry.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Wingdings" panose="05000000000000000000" pitchFamily="2" charset="2"/>
              <a:buChar char="Ø"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Wingdings" panose="05000000000000000000" pitchFamily="2" charset="2"/>
              <a:buChar char="Ø"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Specializing in high-purity quartz lumps for industrial applications.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Wingdings" panose="05000000000000000000" pitchFamily="2" charset="2"/>
              <a:buChar char="Ø"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Wingdings" panose="05000000000000000000" pitchFamily="2" charset="2"/>
              <a:buChar char="Ø"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Based in India, serving clients globally.</a:t>
            </a:r>
            <a:b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6654" y="415241"/>
            <a:ext cx="1333767" cy="1333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284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Are Quartz Lumps?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329180"/>
            <a:ext cx="8761412" cy="3416300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Naturally </a:t>
            </a:r>
            <a:r>
              <a:rPr lang="en-US" dirty="0"/>
              <a:t>occurring crystalline mineral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/>
              <a:t>Composed mainly of silica (</a:t>
            </a:r>
            <a:r>
              <a:rPr lang="en-US" dirty="0" err="1"/>
              <a:t>SiO</a:t>
            </a:r>
            <a:r>
              <a:rPr lang="en-US" dirty="0"/>
              <a:t>₂</a:t>
            </a:r>
            <a:r>
              <a:rPr lang="en-US" dirty="0" smtClean="0"/>
              <a:t>).</a:t>
            </a:r>
          </a:p>
          <a:p>
            <a:endParaRPr lang="en-US" dirty="0"/>
          </a:p>
          <a:p>
            <a:r>
              <a:rPr lang="en-US" dirty="0"/>
              <a:t>Used in glass, ceramics, electronics, and construction industries.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6654" y="415241"/>
            <a:ext cx="1333767" cy="1333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930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Why Choose Our Quartz Lumps?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512060"/>
            <a:ext cx="8761412" cy="3416300"/>
          </a:xfrm>
        </p:spPr>
        <p:txBody>
          <a:bodyPr/>
          <a:lstStyle/>
          <a:p>
            <a:r>
              <a:rPr lang="en-US" dirty="0"/>
              <a:t>High purity and </a:t>
            </a:r>
            <a:r>
              <a:rPr lang="en-US" dirty="0" smtClean="0"/>
              <a:t>consistency</a:t>
            </a:r>
          </a:p>
          <a:p>
            <a:endParaRPr lang="en-US" dirty="0"/>
          </a:p>
          <a:p>
            <a:r>
              <a:rPr lang="en-US" dirty="0"/>
              <a:t>Low iron </a:t>
            </a:r>
            <a:r>
              <a:rPr lang="en-US" dirty="0" smtClean="0"/>
              <a:t>content</a:t>
            </a:r>
          </a:p>
          <a:p>
            <a:endParaRPr lang="en-US" dirty="0"/>
          </a:p>
          <a:p>
            <a:r>
              <a:rPr lang="en-US" dirty="0"/>
              <a:t>Optimal particle </a:t>
            </a:r>
            <a:r>
              <a:rPr lang="en-US" dirty="0" smtClean="0"/>
              <a:t>size</a:t>
            </a:r>
          </a:p>
          <a:p>
            <a:endParaRPr lang="en-US" dirty="0"/>
          </a:p>
          <a:p>
            <a:r>
              <a:rPr lang="en-US" dirty="0"/>
              <a:t>Eco-friendly and ethically sourced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6654" y="415241"/>
            <a:ext cx="1333767" cy="1333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413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Applications of Quartz Lumps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r>
              <a:rPr lang="en-US" dirty="0"/>
              <a:t>Glass </a:t>
            </a:r>
            <a:r>
              <a:rPr lang="en-US" dirty="0" smtClean="0"/>
              <a:t>Manufacturing</a:t>
            </a:r>
          </a:p>
          <a:p>
            <a:endParaRPr lang="en-US" dirty="0" smtClean="0"/>
          </a:p>
          <a:p>
            <a:r>
              <a:rPr lang="en-US" dirty="0"/>
              <a:t>Ceramics &amp; </a:t>
            </a:r>
            <a:r>
              <a:rPr lang="en-US" dirty="0" err="1" smtClean="0"/>
              <a:t>Sanitaryware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/>
              <a:t>Foundry </a:t>
            </a:r>
            <a:r>
              <a:rPr lang="en-US" dirty="0" smtClean="0"/>
              <a:t>Sand</a:t>
            </a:r>
          </a:p>
          <a:p>
            <a:endParaRPr lang="en-US" dirty="0" smtClean="0"/>
          </a:p>
          <a:p>
            <a:r>
              <a:rPr lang="en-US" dirty="0"/>
              <a:t>Paints &amp; </a:t>
            </a:r>
            <a:r>
              <a:rPr lang="en-US" dirty="0" smtClean="0"/>
              <a:t>Coatings</a:t>
            </a:r>
          </a:p>
          <a:p>
            <a:endParaRPr lang="en-US" dirty="0" smtClean="0"/>
          </a:p>
          <a:p>
            <a:r>
              <a:rPr lang="en-US" dirty="0"/>
              <a:t>Semiconductor Industry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6654" y="415241"/>
            <a:ext cx="1333767" cy="1333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597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Our Product Range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White Quartz </a:t>
            </a:r>
            <a:r>
              <a:rPr lang="en-US" dirty="0" smtClean="0"/>
              <a:t>Lumps</a:t>
            </a:r>
          </a:p>
          <a:p>
            <a:endParaRPr lang="en-US" dirty="0" smtClean="0"/>
          </a:p>
          <a:p>
            <a:r>
              <a:rPr lang="en-US" dirty="0"/>
              <a:t>Snow White </a:t>
            </a:r>
            <a:r>
              <a:rPr lang="en-US" dirty="0" smtClean="0"/>
              <a:t>Quartz</a:t>
            </a:r>
          </a:p>
          <a:p>
            <a:endParaRPr lang="en-US" dirty="0" smtClean="0"/>
          </a:p>
          <a:p>
            <a:r>
              <a:rPr lang="en-US" dirty="0"/>
              <a:t>Industrial Grade </a:t>
            </a:r>
            <a:r>
              <a:rPr lang="en-US" dirty="0" smtClean="0"/>
              <a:t>Quartz</a:t>
            </a:r>
          </a:p>
          <a:p>
            <a:endParaRPr lang="en-US" dirty="0" smtClean="0"/>
          </a:p>
          <a:p>
            <a:r>
              <a:rPr lang="en-US" dirty="0"/>
              <a:t>Custom size &amp; specifications available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6654" y="415241"/>
            <a:ext cx="1333767" cy="1333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214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Quality Assurance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Strict quality control </a:t>
            </a:r>
            <a:r>
              <a:rPr lang="en-US" dirty="0" smtClean="0"/>
              <a:t>processes</a:t>
            </a:r>
          </a:p>
          <a:p>
            <a:endParaRPr lang="en-US" dirty="0" smtClean="0"/>
          </a:p>
          <a:p>
            <a:r>
              <a:rPr lang="en-US" dirty="0"/>
              <a:t>Laboratory testing for purity and </a:t>
            </a:r>
            <a:r>
              <a:rPr lang="en-US" dirty="0" smtClean="0"/>
              <a:t>size</a:t>
            </a:r>
          </a:p>
          <a:p>
            <a:endParaRPr lang="en-US" dirty="0" smtClean="0"/>
          </a:p>
          <a:p>
            <a:r>
              <a:rPr lang="en-US" dirty="0"/>
              <a:t>ISO-certified production </a:t>
            </a:r>
            <a:r>
              <a:rPr lang="en-US" dirty="0" smtClean="0"/>
              <a:t>standards</a:t>
            </a:r>
          </a:p>
          <a:p>
            <a:endParaRPr lang="en-US" dirty="0" smtClean="0"/>
          </a:p>
          <a:p>
            <a:r>
              <a:rPr lang="en-US" dirty="0"/>
              <a:t>Reliable and consistent supply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6654" y="415241"/>
            <a:ext cx="1333767" cy="1333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09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Logistics &amp; Delivery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Global shipping </a:t>
            </a:r>
            <a:r>
              <a:rPr lang="en-US" dirty="0" smtClean="0"/>
              <a:t>capabilities</a:t>
            </a:r>
          </a:p>
          <a:p>
            <a:endParaRPr lang="en-US" dirty="0" smtClean="0"/>
          </a:p>
          <a:p>
            <a:r>
              <a:rPr lang="en-US" dirty="0"/>
              <a:t>Safe and secure </a:t>
            </a:r>
            <a:r>
              <a:rPr lang="en-US" dirty="0" smtClean="0"/>
              <a:t>packaging</a:t>
            </a:r>
          </a:p>
          <a:p>
            <a:endParaRPr lang="en-US" dirty="0" smtClean="0"/>
          </a:p>
          <a:p>
            <a:r>
              <a:rPr lang="en-US" dirty="0"/>
              <a:t>Timely </a:t>
            </a:r>
            <a:r>
              <a:rPr lang="en-US" dirty="0" smtClean="0"/>
              <a:t>deliveries</a:t>
            </a:r>
          </a:p>
          <a:p>
            <a:endParaRPr lang="en-US" dirty="0" smtClean="0"/>
          </a:p>
          <a:p>
            <a:r>
              <a:rPr lang="en-US" dirty="0"/>
              <a:t>Customizable logistics support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6654" y="415241"/>
            <a:ext cx="1333767" cy="1333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019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Clientele &amp; Markets Served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Domestic &amp; international </a:t>
            </a:r>
            <a:r>
              <a:rPr lang="en-US" dirty="0" smtClean="0"/>
              <a:t>clients</a:t>
            </a:r>
          </a:p>
          <a:p>
            <a:endParaRPr lang="en-US" dirty="0" smtClean="0"/>
          </a:p>
          <a:p>
            <a:r>
              <a:rPr lang="en-US" dirty="0"/>
              <a:t>Trusted by manufacturers across </a:t>
            </a:r>
            <a:r>
              <a:rPr lang="en-US" dirty="0" smtClean="0"/>
              <a:t>industries</a:t>
            </a:r>
          </a:p>
          <a:p>
            <a:endParaRPr lang="en-US" dirty="0" smtClean="0"/>
          </a:p>
          <a:p>
            <a:r>
              <a:rPr lang="en-US" dirty="0"/>
              <a:t>Export presence in Asia, Europe, Middle East &amp; more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6654" y="415241"/>
            <a:ext cx="1333767" cy="1333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271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Contact 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Website: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zillionsawaminerals.com/quartz.php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/>
              <a:t>Email: </a:t>
            </a:r>
            <a:r>
              <a:rPr lang="en-US" dirty="0" smtClean="0">
                <a:hlinkClick r:id="rId3"/>
              </a:rPr>
              <a:t>info@zillionsawaminerals.com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Phone</a:t>
            </a:r>
            <a:r>
              <a:rPr lang="en-US" dirty="0"/>
              <a:t>: </a:t>
            </a:r>
            <a:r>
              <a:rPr lang="en-US" dirty="0">
                <a:solidFill>
                  <a:schemeClr val="accent1"/>
                </a:solidFill>
              </a:rPr>
              <a:t>+91</a:t>
            </a:r>
            <a:r>
              <a:rPr lang="en-US" dirty="0">
                <a:hlinkClick r:id="rId4"/>
              </a:rPr>
              <a:t> 8302184095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Let’s partner for quality and reliability in quartz supply!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6654" y="415241"/>
            <a:ext cx="1333767" cy="1333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819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16</TotalTime>
  <Words>206</Words>
  <Application>Microsoft Office PowerPoint</Application>
  <PresentationFormat>Widescreen</PresentationFormat>
  <Paragraphs>72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Century Gothic</vt:lpstr>
      <vt:lpstr>Wingdings</vt:lpstr>
      <vt:lpstr>Wingdings 3</vt:lpstr>
      <vt:lpstr>Ion Boardroom</vt:lpstr>
      <vt:lpstr>Quartz Lumps Suppliers</vt:lpstr>
      <vt:lpstr>About Us</vt:lpstr>
      <vt:lpstr>What Are Quartz Lumps?</vt:lpstr>
      <vt:lpstr>Why Choose Our Quartz Lumps?</vt:lpstr>
      <vt:lpstr>Applications of Quartz Lumps</vt:lpstr>
      <vt:lpstr>Our Product Range</vt:lpstr>
      <vt:lpstr>Quality Assurance</vt:lpstr>
      <vt:lpstr>Logistics &amp; Delivery</vt:lpstr>
      <vt:lpstr>Clientele &amp; Markets Served</vt:lpstr>
      <vt:lpstr>Contact 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Quartz Lumps Suppliers</dc:title>
  <dc:creator>Admin</dc:creator>
  <cp:lastModifiedBy>Admin</cp:lastModifiedBy>
  <cp:revision>3</cp:revision>
  <dcterms:created xsi:type="dcterms:W3CDTF">2025-06-27T08:41:52Z</dcterms:created>
  <dcterms:modified xsi:type="dcterms:W3CDTF">2025-06-27T08:57:57Z</dcterms:modified>
</cp:coreProperties>
</file>