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Glacial Indifference Bold" charset="1" panose="00000800000000000000"/>
      <p:regular r:id="rId10"/>
    </p:embeddedFont>
    <p:embeddedFont>
      <p:font typeface="Times New Roman" charset="1" panose="02030502070405020303"/>
      <p:regular r:id="rId11"/>
    </p:embeddedFont>
    <p:embeddedFont>
      <p:font typeface="League Spartan" charset="1" panose="00000800000000000000"/>
      <p:regular r:id="rId12"/>
    </p:embeddedFont>
    <p:embeddedFont>
      <p:font typeface="Times New Roman Bold" charset="1" panose="02030802070405020303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www.goldcoastatm.com/free-placement.php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FFF">
                <a:alpha val="100000"/>
              </a:srgbClr>
            </a:gs>
            <a:gs pos="100000">
              <a:srgbClr val="DFB69E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900" t="0" r="-32099" b="0"/>
            </a:stretch>
          </a:blipFill>
          <a:ln w="66675" cap="sq">
            <a:solidFill>
              <a:srgbClr val="EF502E"/>
            </a:solidFill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52873" y="626482"/>
            <a:ext cx="2283560" cy="402218"/>
          </a:xfrm>
          <a:custGeom>
            <a:avLst/>
            <a:gdLst/>
            <a:ahLst/>
            <a:cxnLst/>
            <a:rect r="r" b="b" t="t" l="l"/>
            <a:pathLst>
              <a:path h="402218" w="2283560">
                <a:moveTo>
                  <a:pt x="0" y="0"/>
                </a:moveTo>
                <a:lnTo>
                  <a:pt x="2283559" y="0"/>
                </a:lnTo>
                <a:lnTo>
                  <a:pt x="2283559" y="402218"/>
                </a:lnTo>
                <a:lnTo>
                  <a:pt x="0" y="402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856684" y="182252"/>
            <a:ext cx="6574631" cy="78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b="true" sz="4500" u="sng">
                <a:solidFill>
                  <a:srgbClr val="EF502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  <a:hlinkClick r:id="rId4" tooltip="https://www.goldcoastatm.com/free-placement.php"/>
              </a:rPr>
              <a:t>ATM Placement Services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320819" y="6371974"/>
            <a:ext cx="6443717" cy="159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b="true">
                <a:solidFill>
                  <a:srgbClr val="EF502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Get started with free ATM placement to boost your business instantly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EA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7493" y="1444325"/>
            <a:ext cx="10917576" cy="7677987"/>
          </a:xfrm>
          <a:custGeom>
            <a:avLst/>
            <a:gdLst/>
            <a:ahLst/>
            <a:cxnLst/>
            <a:rect r="r" b="b" t="t" l="l"/>
            <a:pathLst>
              <a:path h="7677987" w="10917576">
                <a:moveTo>
                  <a:pt x="0" y="0"/>
                </a:moveTo>
                <a:lnTo>
                  <a:pt x="10917577" y="0"/>
                </a:lnTo>
                <a:lnTo>
                  <a:pt x="10917577" y="7677987"/>
                </a:lnTo>
                <a:lnTo>
                  <a:pt x="0" y="76779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756" t="-132" r="0" b="-74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86816" y="607329"/>
            <a:ext cx="2392300" cy="421371"/>
          </a:xfrm>
          <a:custGeom>
            <a:avLst/>
            <a:gdLst/>
            <a:ahLst/>
            <a:cxnLst/>
            <a:rect r="r" b="b" t="t" l="l"/>
            <a:pathLst>
              <a:path h="421371" w="2392300">
                <a:moveTo>
                  <a:pt x="0" y="0"/>
                </a:moveTo>
                <a:lnTo>
                  <a:pt x="2392301" y="0"/>
                </a:lnTo>
                <a:lnTo>
                  <a:pt x="2392301" y="421371"/>
                </a:lnTo>
                <a:lnTo>
                  <a:pt x="0" y="4213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588858" y="3718679"/>
            <a:ext cx="6699142" cy="3014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EF502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Gold Coast ATM offers no-cost ATM placement: they provide machines, cash loading, supplies, signage, decals, 24/7 customer support, daily monitoring, and prompt monthly payments—fully handling operations so you don’t have to.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FFF">
                <a:alpha val="100000"/>
              </a:srgbClr>
            </a:gs>
            <a:gs pos="100000">
              <a:srgbClr val="DFB69E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226" t="0" r="-33773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754825"/>
            <a:ext cx="2434195" cy="428750"/>
          </a:xfrm>
          <a:custGeom>
            <a:avLst/>
            <a:gdLst/>
            <a:ahLst/>
            <a:cxnLst/>
            <a:rect r="r" b="b" t="t" l="l"/>
            <a:pathLst>
              <a:path h="428750" w="2434195">
                <a:moveTo>
                  <a:pt x="0" y="0"/>
                </a:moveTo>
                <a:lnTo>
                  <a:pt x="2434195" y="0"/>
                </a:lnTo>
                <a:lnTo>
                  <a:pt x="2434195" y="428750"/>
                </a:lnTo>
                <a:lnTo>
                  <a:pt x="0" y="428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832902" y="4115392"/>
            <a:ext cx="4871495" cy="755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4399">
                <a:solidFill>
                  <a:srgbClr val="EF50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Address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781191" y="5038725"/>
            <a:ext cx="7245306" cy="2781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 b="true">
                <a:solidFill>
                  <a:srgbClr val="EF502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2000 North Racine, Suite 2000, Chicago IL 60614 USA</a:t>
            </a:r>
          </a:p>
          <a:p>
            <a:pPr algn="l">
              <a:lnSpc>
                <a:spcPts val="3639"/>
              </a:lnSpc>
            </a:pPr>
            <a:r>
              <a:rPr lang="en-US" sz="2599" b="true">
                <a:solidFill>
                  <a:srgbClr val="EF502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Call - 888.950.VISA (8472), 773 416 8526</a:t>
            </a:r>
          </a:p>
          <a:p>
            <a:pPr algn="l">
              <a:lnSpc>
                <a:spcPts val="3639"/>
              </a:lnSpc>
            </a:pPr>
            <a:r>
              <a:rPr lang="en-US" sz="2599" b="true">
                <a:solidFill>
                  <a:srgbClr val="EF502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Mail - info@goldcoastatm.com</a:t>
            </a:r>
          </a:p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b="true" sz="2599">
                <a:solidFill>
                  <a:srgbClr val="EF502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Website - https://www.goldcoastatm.com/free-placement.php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FFF">
                <a:alpha val="100000"/>
              </a:srgbClr>
            </a:gs>
            <a:gs pos="100000">
              <a:srgbClr val="DFB69E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734" r="0" b="-2000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028700"/>
            <a:ext cx="2103710" cy="370540"/>
          </a:xfrm>
          <a:custGeom>
            <a:avLst/>
            <a:gdLst/>
            <a:ahLst/>
            <a:cxnLst/>
            <a:rect r="r" b="b" t="t" l="l"/>
            <a:pathLst>
              <a:path h="370540" w="2103710">
                <a:moveTo>
                  <a:pt x="0" y="0"/>
                </a:moveTo>
                <a:lnTo>
                  <a:pt x="2103710" y="0"/>
                </a:lnTo>
                <a:lnTo>
                  <a:pt x="2103710" y="370540"/>
                </a:lnTo>
                <a:lnTo>
                  <a:pt x="0" y="37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2747198" y="5518687"/>
            <a:ext cx="5540802" cy="3086100"/>
            <a:chOff x="0" y="0"/>
            <a:chExt cx="1459306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59306" cy="812800"/>
            </a:xfrm>
            <a:custGeom>
              <a:avLst/>
              <a:gdLst/>
              <a:ahLst/>
              <a:cxnLst/>
              <a:rect r="r" b="b" t="t" l="l"/>
              <a:pathLst>
                <a:path h="812800" w="1459306">
                  <a:moveTo>
                    <a:pt x="0" y="0"/>
                  </a:moveTo>
                  <a:lnTo>
                    <a:pt x="1459306" y="0"/>
                  </a:lnTo>
                  <a:lnTo>
                    <a:pt x="14593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0"/>
              <a:ext cx="1459306" cy="9080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110902" y="6966487"/>
            <a:ext cx="4813394" cy="1236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EF502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Visit - </a:t>
            </a:r>
          </a:p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EF502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https://www.goldcoastatm.com/free-placement.php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110902" y="5952301"/>
            <a:ext cx="4813394" cy="688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EF50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DAGT67KaVWo</dc:identifier>
  <dcterms:modified xsi:type="dcterms:W3CDTF">2011-08-01T06:04:30Z</dcterms:modified>
  <cp:revision>1</cp:revision>
  <dc:title>ATM Placement Services</dc:title>
</cp:coreProperties>
</file>