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tkinson Hyperlegible" pitchFamily="2" charset="77"/>
      <p:regular r:id="rId9"/>
    </p:embeddedFont>
    <p:embeddedFont>
      <p:font typeface="Atkinson Hyperlegible Bold" pitchFamily="2" charset="77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 autoAdjust="0"/>
    <p:restoredTop sz="94607" autoAdjust="0"/>
  </p:normalViewPr>
  <p:slideViewPr>
    <p:cSldViewPr>
      <p:cViewPr varScale="1">
        <p:scale>
          <a:sx n="70" d="100"/>
          <a:sy n="70" d="100"/>
        </p:scale>
        <p:origin x="60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ECBEA-F72F-E64E-9422-95AEEFDC1927}" type="datetimeFigureOut">
              <a:rPr lang="en-US" smtClean="0"/>
              <a:t>6/17/25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90D9B-C519-6C4C-B1AF-019CF9B97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6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90D9B-C519-6C4C-B1AF-019CF9B97A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4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4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1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7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0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7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7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5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3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7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7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1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8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7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7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2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7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2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olajames.com/blogs/news/natural-body-oils-for-your-healthy-ski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lajames.com/products/evening-amethyst-body-oil" TargetMode="External"/><Relationship Id="rId2" Type="http://schemas.openxmlformats.org/officeDocument/2006/relationships/hyperlink" Target="https://lolajames.com/products/lucky-star-quartz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lolajames.com/products/lovely-rose-quartz-body-oi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lolajame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5358853" y="-6495664"/>
            <a:ext cx="6761467" cy="7763688"/>
          </a:xfrm>
          <a:custGeom>
            <a:avLst/>
            <a:gdLst/>
            <a:ahLst/>
            <a:cxnLst/>
            <a:rect l="l" t="t" r="r" b="b"/>
            <a:pathLst>
              <a:path w="6761467" h="7763688">
                <a:moveTo>
                  <a:pt x="0" y="0"/>
                </a:moveTo>
                <a:lnTo>
                  <a:pt x="6761466" y="0"/>
                </a:lnTo>
                <a:lnTo>
                  <a:pt x="6761466" y="7763688"/>
                </a:lnTo>
                <a:lnTo>
                  <a:pt x="0" y="7763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7373600" y="571500"/>
            <a:ext cx="493447" cy="493447"/>
            <a:chOff x="0" y="0"/>
            <a:chExt cx="657929" cy="657929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657929" cy="657929"/>
              <a:chOff x="0" y="0"/>
              <a:chExt cx="6355080" cy="63550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BBA58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109655" y="109655"/>
              <a:ext cx="438619" cy="438619"/>
            </a:xfrm>
            <a:custGeom>
              <a:avLst/>
              <a:gdLst/>
              <a:ahLst/>
              <a:cxnLst/>
              <a:rect l="l" t="t" r="r" b="b"/>
              <a:pathLst>
                <a:path w="438619" h="438619">
                  <a:moveTo>
                    <a:pt x="0" y="0"/>
                  </a:moveTo>
                  <a:lnTo>
                    <a:pt x="438619" y="0"/>
                  </a:lnTo>
                  <a:lnTo>
                    <a:pt x="438619" y="438619"/>
                  </a:lnTo>
                  <a:lnTo>
                    <a:pt x="0" y="438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2995542"/>
            <a:ext cx="7537511" cy="4295915"/>
            <a:chOff x="0" y="0"/>
            <a:chExt cx="10050015" cy="5727887"/>
          </a:xfrm>
        </p:grpSpPr>
        <p:sp>
          <p:nvSpPr>
            <p:cNvPr id="16" name="TextBox 16"/>
            <p:cNvSpPr txBox="1"/>
            <p:nvPr/>
          </p:nvSpPr>
          <p:spPr>
            <a:xfrm>
              <a:off x="0" y="76200"/>
              <a:ext cx="10050015" cy="4516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799"/>
                </a:lnSpc>
              </a:pPr>
              <a:r>
                <a:rPr lang="en-US" sz="7999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Natural Body Oils for Healthy Skin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6053" y="5219252"/>
              <a:ext cx="8528946" cy="508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</a:pPr>
              <a:r>
                <a:rPr lang="en-US" sz="2399" dirty="0"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LOLA JAMES</a:t>
              </a:r>
              <a:r>
                <a:rPr lang="en-US" sz="2399" dirty="0">
                  <a:solidFill>
                    <a:srgbClr val="F9F6F3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 </a:t>
              </a:r>
            </a:p>
          </p:txBody>
        </p:sp>
      </p:grpSp>
      <p:pic>
        <p:nvPicPr>
          <p:cNvPr id="21" name="Picture 20" descr="A bottle of liquid with a dropper&#10;&#10;Description automatically generated">
            <a:extLst>
              <a:ext uri="{FF2B5EF4-FFF2-40B4-BE49-F238E27FC236}">
                <a16:creationId xmlns:a16="http://schemas.microsoft.com/office/drawing/2014/main" id="{8A1D194C-90F2-4479-7DCC-678D7386DA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192" y="190500"/>
            <a:ext cx="9608108" cy="9608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ottle of oil with a dropper on a pink cloth&#10;&#10;Description automatically generated">
            <a:extLst>
              <a:ext uri="{FF2B5EF4-FFF2-40B4-BE49-F238E27FC236}">
                <a16:creationId xmlns:a16="http://schemas.microsoft.com/office/drawing/2014/main" id="{756F9396-7EC4-E4F0-B2CC-392ABF7B7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63" y="38100"/>
            <a:ext cx="10287000" cy="10287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9385297" y="2938986"/>
            <a:ext cx="7937501" cy="4409028"/>
            <a:chOff x="0" y="76200"/>
            <a:chExt cx="10429311" cy="5793148"/>
          </a:xfrm>
        </p:grpSpPr>
        <p:sp>
          <p:nvSpPr>
            <p:cNvPr id="9" name="TextBox 9"/>
            <p:cNvSpPr txBox="1"/>
            <p:nvPr/>
          </p:nvSpPr>
          <p:spPr>
            <a:xfrm>
              <a:off x="0" y="76200"/>
              <a:ext cx="10429311" cy="1337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09">
                <a:lnSpc>
                  <a:spcPts val="7698"/>
                </a:lnSpc>
                <a:spcAft>
                  <a:spcPts val="594"/>
                </a:spcAft>
              </a:pPr>
              <a:r>
                <a:rPr lang="en-US" sz="6998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Natural Oils</a:t>
              </a:r>
              <a:endParaRPr lang="en-US" sz="6999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251878"/>
              <a:ext cx="10429311" cy="2617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09">
                <a:lnSpc>
                  <a:spcPts val="3150"/>
                </a:lnSpc>
                <a:spcAft>
                  <a:spcPts val="594"/>
                </a:spcAft>
              </a:pPr>
              <a:r>
                <a:rPr lang="en-US" sz="2100" u="sng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  <a:hlinkClick r:id="rId4" tooltip="https://lolajames.com/blogs/news/natural-body-oils-for-your-healthy-skin"/>
                </a:rPr>
                <a:t>Natural body oils</a:t>
              </a:r>
              <a:r>
                <a:rPr lang="en-US" sz="2100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 offer a wealth of benefits for skin health. They are rich in vitamins and antioxidants, providing essential nutrients that nourish and </a:t>
              </a:r>
              <a:r>
                <a:rPr lang="en-US" sz="2100" b="1" kern="1200">
                  <a:solidFill>
                    <a:srgbClr val="17120B"/>
                  </a:solidFill>
                  <a:latin typeface="Atkinson Hyperlegible Bold"/>
                  <a:ea typeface="+mn-ea"/>
                  <a:cs typeface="+mn-cs"/>
                  <a:sym typeface="Atkinson Hyperlegible Bold"/>
                </a:rPr>
                <a:t>hydrate</a:t>
              </a:r>
              <a:r>
                <a:rPr lang="en-US" sz="2100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 the skin. Through regular application, these oils can improve skin elasticity and reduce the appearance of fine lines.</a:t>
              </a:r>
              <a:endParaRPr lang="en-US" sz="2100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2681" y="1904956"/>
              <a:ext cx="9701962" cy="508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09">
                <a:lnSpc>
                  <a:spcPts val="3112"/>
                </a:lnSpc>
                <a:spcAft>
                  <a:spcPts val="594"/>
                </a:spcAft>
              </a:pPr>
              <a:r>
                <a:rPr lang="en-US" sz="2394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Benefits of Natural Oils</a:t>
              </a:r>
              <a:endParaRPr lang="en-US" sz="2394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0" y="-180826"/>
            <a:ext cx="7134225" cy="1046782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9444857" y="1086164"/>
            <a:ext cx="7856486" cy="6972941"/>
            <a:chOff x="735667" y="-775349"/>
            <a:chExt cx="10475314" cy="9297240"/>
          </a:xfrm>
        </p:grpSpPr>
        <p:sp>
          <p:nvSpPr>
            <p:cNvPr id="8" name="Freeform 8"/>
            <p:cNvSpPr/>
            <p:nvPr/>
          </p:nvSpPr>
          <p:spPr>
            <a:xfrm>
              <a:off x="1045724" y="1273595"/>
              <a:ext cx="10079912" cy="219925"/>
            </a:xfrm>
            <a:custGeom>
              <a:avLst/>
              <a:gdLst/>
              <a:ahLst/>
              <a:cxnLst/>
              <a:rect l="l" t="t" r="r" b="b"/>
              <a:pathLst>
                <a:path w="10079912" h="219925">
                  <a:moveTo>
                    <a:pt x="0" y="0"/>
                  </a:moveTo>
                  <a:lnTo>
                    <a:pt x="10079912" y="0"/>
                  </a:lnTo>
                  <a:lnTo>
                    <a:pt x="10079912" y="219926"/>
                  </a:lnTo>
                  <a:lnTo>
                    <a:pt x="0" y="219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842524" y="5447223"/>
              <a:ext cx="10079911" cy="219925"/>
            </a:xfrm>
            <a:custGeom>
              <a:avLst/>
              <a:gdLst/>
              <a:ahLst/>
              <a:cxnLst/>
              <a:rect l="l" t="t" r="r" b="b"/>
              <a:pathLst>
                <a:path w="10079912" h="219925">
                  <a:moveTo>
                    <a:pt x="0" y="0"/>
                  </a:moveTo>
                  <a:lnTo>
                    <a:pt x="10079912" y="0"/>
                  </a:lnTo>
                  <a:lnTo>
                    <a:pt x="10079912" y="219926"/>
                  </a:lnTo>
                  <a:lnTo>
                    <a:pt x="0" y="219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5724" y="-775349"/>
              <a:ext cx="10165257" cy="155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0"/>
                </a:lnSpc>
              </a:pPr>
              <a:r>
                <a:rPr lang="en-US" sz="210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Natural oils provide </a:t>
              </a:r>
              <a:r>
                <a:rPr lang="en-US" sz="2100" b="1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deep hydration</a:t>
              </a:r>
              <a:r>
                <a:rPr lang="en-US" sz="210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 to the skin, ensuring it remains supple and moisturized, preventing dryness and enhancing overall skin texture.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2524" y="3313626"/>
              <a:ext cx="10165257" cy="155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0"/>
                </a:lnSpc>
              </a:pPr>
              <a:r>
                <a:rPr lang="en-US" sz="21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They also offer essential </a:t>
              </a:r>
              <a:r>
                <a:rPr lang="en-US" sz="2100" b="1" dirty="0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nourishment</a:t>
              </a:r>
              <a:r>
                <a:rPr lang="en-US" sz="21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, supplying the skin with vital nutrients and fatty acids that promote healthy cell regeneration and improve skin elasticity.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35667" y="6971221"/>
              <a:ext cx="10165257" cy="155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0"/>
                </a:lnSpc>
              </a:pPr>
              <a:r>
                <a:rPr lang="en-US" sz="21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Finally, natural oils serve as a barrier, providing </a:t>
              </a:r>
              <a:r>
                <a:rPr lang="en-US" sz="2100" b="1" dirty="0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protection</a:t>
              </a:r>
              <a:r>
                <a:rPr lang="en-US" sz="21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 against environmental stressors while supporting the skin's natural healing processes and reducing inflammation.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6229" y="4308903"/>
            <a:ext cx="5581766" cy="1394673"/>
            <a:chOff x="-1" y="66675"/>
            <a:chExt cx="7442355" cy="501896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66675"/>
              <a:ext cx="7442354" cy="1457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250"/>
                </a:lnSpc>
              </a:pPr>
              <a:r>
                <a:rPr lang="en-US" sz="75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Objectives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1" y="4475832"/>
              <a:ext cx="7442354" cy="609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0"/>
                </a:lnSpc>
              </a:pPr>
              <a:r>
                <a:rPr lang="en-US" sz="32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Benefits of Using Natural Oils</a:t>
              </a:r>
            </a:p>
          </p:txBody>
        </p:sp>
      </p:grpSp>
      <p:pic>
        <p:nvPicPr>
          <p:cNvPr id="38" name="Picture 37" descr="A corner of a line with stars&#10;&#10;Description automatically generated">
            <a:extLst>
              <a:ext uri="{FF2B5EF4-FFF2-40B4-BE49-F238E27FC236}">
                <a16:creationId xmlns:a16="http://schemas.microsoft.com/office/drawing/2014/main" id="{8B576BA6-99C6-E084-1A62-F3A823F50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816" y="5905500"/>
            <a:ext cx="4371184" cy="4371184"/>
          </a:xfrm>
          <a:prstGeom prst="rect">
            <a:avLst/>
          </a:prstGeom>
        </p:spPr>
      </p:pic>
      <p:pic>
        <p:nvPicPr>
          <p:cNvPr id="40" name="Picture 39" descr="A corner of a line with stars&#10;&#10;Description automatically generated">
            <a:extLst>
              <a:ext uri="{FF2B5EF4-FFF2-40B4-BE49-F238E27FC236}">
                <a16:creationId xmlns:a16="http://schemas.microsoft.com/office/drawing/2014/main" id="{83238D27-964F-25A6-2034-6E5AC9EC1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8100"/>
            <a:ext cx="4005261" cy="40052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813130" y="2704282"/>
            <a:ext cx="8907137" cy="195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</a:pPr>
            <a:r>
              <a:rPr lang="en-US" sz="6999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Top Natural Oils and Their Benefits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813130" y="5687212"/>
            <a:ext cx="4323992" cy="2536062"/>
            <a:chOff x="0" y="-28575"/>
            <a:chExt cx="5765323" cy="3381416"/>
          </a:xfrm>
        </p:grpSpPr>
        <p:sp>
          <p:nvSpPr>
            <p:cNvPr id="7" name="TextBox 7"/>
            <p:cNvSpPr txBox="1"/>
            <p:nvPr/>
          </p:nvSpPr>
          <p:spPr>
            <a:xfrm>
              <a:off x="0" y="1073585"/>
              <a:ext cx="5765323" cy="2279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0"/>
                </a:lnSpc>
              </a:pPr>
              <a:r>
                <a:rPr lang="en-US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Quartz crystals combined with </a:t>
              </a:r>
              <a:r>
                <a:rPr lang="en-US" sz="18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lightweight natural body oils such as jojoba, apricot kernel oil, and Kalahari melon oil to encourage clarity; both of your skin and your energy.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2080" y="-28575"/>
              <a:ext cx="4852586" cy="512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20"/>
                </a:lnSpc>
              </a:pPr>
              <a:r>
                <a:rPr lang="en-US" sz="2400" u="sng" dirty="0">
                  <a:solidFill>
                    <a:srgbClr val="F9F6F3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  <a:hlinkClick r:id="rId2" tooltip="https://lolajames.com/products/lucky-star-quartz"/>
                </a:rPr>
                <a:t>Clear Quartz Body Oil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82004" y="5687212"/>
            <a:ext cx="4323992" cy="1843565"/>
            <a:chOff x="0" y="-28575"/>
            <a:chExt cx="5765323" cy="245808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073585"/>
              <a:ext cx="5765323" cy="13559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0"/>
                </a:lnSpc>
              </a:pPr>
              <a:r>
                <a:rPr lang="en-US" sz="18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Oils charged with amethyst crystals are ideal for moisturizing and cal</a:t>
              </a:r>
              <a:r>
                <a:rPr lang="en-US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ming</a:t>
              </a:r>
              <a:r>
                <a:rPr lang="en-US" sz="18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 stressed-out skin and relaxing your mind.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2080" y="-28575"/>
              <a:ext cx="4852585" cy="508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20"/>
                </a:lnSpc>
                <a:spcBef>
                  <a:spcPct val="0"/>
                </a:spcBef>
              </a:pPr>
              <a:r>
                <a:rPr lang="en-US" sz="2400" u="sng" dirty="0">
                  <a:solidFill>
                    <a:srgbClr val="F9F6F3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  <a:hlinkClick r:id="rId3" tooltip="https://lolajames.com/products/evening-amethyst-body-oil"/>
                </a:rPr>
                <a:t>Amethyst Body Oil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50878" y="5683241"/>
            <a:ext cx="4323992" cy="2536062"/>
            <a:chOff x="0" y="-28575"/>
            <a:chExt cx="5765323" cy="3381416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073585"/>
              <a:ext cx="5765323" cy="2279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0"/>
                </a:lnSpc>
              </a:pPr>
              <a:r>
                <a:rPr lang="en-US" sz="18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When your skin routine is full of self-love, rose quartz </a:t>
              </a:r>
              <a:r>
                <a:rPr lang="en-US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body</a:t>
              </a:r>
              <a:r>
                <a:rPr lang="en-US" sz="1800" dirty="0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 oil should be a part of it. Along with your skin, you may even see improvement in your mood after using crystal rose quartz-charged oils.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2080" y="-28575"/>
              <a:ext cx="4852585" cy="508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20"/>
                </a:lnSpc>
                <a:spcBef>
                  <a:spcPct val="0"/>
                </a:spcBef>
              </a:pPr>
              <a:r>
                <a:rPr lang="en-US" sz="2400" u="sng" dirty="0">
                  <a:solidFill>
                    <a:srgbClr val="F9F6F3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  <a:hlinkClick r:id="rId4" tooltip="https://lolajames.com/products/lovely-rose-quartz-body-oil"/>
                </a:rPr>
                <a:t>Rose Quartz Body Oil</a:t>
              </a:r>
            </a:p>
          </p:txBody>
        </p:sp>
      </p:grpSp>
      <p:pic>
        <p:nvPicPr>
          <p:cNvPr id="18" name="Picture 17" descr="A logo of a circle with dots&#10;&#10;Description automatically generated with medium confidence">
            <a:extLst>
              <a:ext uri="{FF2B5EF4-FFF2-40B4-BE49-F238E27FC236}">
                <a16:creationId xmlns:a16="http://schemas.microsoft.com/office/drawing/2014/main" id="{5C7A8912-54C8-99F2-635B-8575159CF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783" y="22058"/>
            <a:ext cx="5499367" cy="54993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ottle of liquid with a dropper&#10;&#10;Description automatically generated">
            <a:extLst>
              <a:ext uri="{FF2B5EF4-FFF2-40B4-BE49-F238E27FC236}">
                <a16:creationId xmlns:a16="http://schemas.microsoft.com/office/drawing/2014/main" id="{1B0721E4-2FF9-5F22-44D2-94712D050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174750"/>
            <a:ext cx="7937499" cy="7937499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9385297" y="3348845"/>
            <a:ext cx="7937501" cy="3309781"/>
            <a:chOff x="0" y="142875"/>
            <a:chExt cx="10380505" cy="432846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42875"/>
              <a:ext cx="10380505" cy="2456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61772">
                <a:lnSpc>
                  <a:spcPts val="7069"/>
                </a:lnSpc>
                <a:spcAft>
                  <a:spcPts val="600"/>
                </a:spcAft>
              </a:pPr>
              <a:r>
                <a:rPr lang="en-US" sz="7069" kern="120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Incorporating Natural Oils Daily</a:t>
              </a:r>
              <a:endParaRPr lang="en-US" sz="6999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95704"/>
              <a:ext cx="10380505" cy="1575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61772">
                <a:lnSpc>
                  <a:spcPts val="3182"/>
                </a:lnSpc>
                <a:spcAft>
                  <a:spcPts val="600"/>
                </a:spcAft>
              </a:pPr>
              <a:r>
                <a:rPr lang="en-US" sz="2121" kern="1200" dirty="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Natural oils can be a </a:t>
              </a:r>
              <a:r>
                <a:rPr lang="en-US" sz="2121" b="1" kern="1200" dirty="0">
                  <a:solidFill>
                    <a:srgbClr val="17120B"/>
                  </a:solidFill>
                  <a:latin typeface="Atkinson Hyperlegible Bold"/>
                  <a:ea typeface="+mn-ea"/>
                  <a:cs typeface="+mn-cs"/>
                  <a:sym typeface="Atkinson Hyperlegible Bold"/>
                </a:rPr>
                <a:t>game changer</a:t>
              </a:r>
              <a:r>
                <a:rPr lang="en-US" sz="2121" kern="1200" dirty="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 in your skincare routine. Start by applying a few drops for enhanced hydration. Natural </a:t>
              </a:r>
              <a:r>
                <a:rPr lang="en-US" sz="2121" dirty="0">
                  <a:solidFill>
                    <a:srgbClr val="17120B"/>
                  </a:solidFill>
                  <a:latin typeface="Atkinson Hyperlegible"/>
                  <a:sym typeface="Atkinson Hyperlegible"/>
                </a:rPr>
                <a:t>oils provide a perfect base for </a:t>
              </a:r>
              <a:r>
                <a:rPr lang="en-US" sz="2121" kern="1200" dirty="0">
                  <a:solidFill>
                    <a:srgbClr val="17120B"/>
                  </a:solidFill>
                  <a:latin typeface="Atkinson Hyperlegible"/>
                  <a:ea typeface="+mn-ea"/>
                  <a:cs typeface="+mn-cs"/>
                  <a:sym typeface="Atkinson Hyperlegible"/>
                </a:rPr>
                <a:t>a customized skincare experience.</a:t>
              </a:r>
              <a:endParaRPr lang="en-US" sz="2100" dirty="0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361817" y="4858886"/>
            <a:ext cx="6031511" cy="1054935"/>
            <a:chOff x="0" y="0"/>
            <a:chExt cx="8042014" cy="1406580"/>
          </a:xfrm>
        </p:grpSpPr>
        <p:sp>
          <p:nvSpPr>
            <p:cNvPr id="5" name="TextBox 5"/>
            <p:cNvSpPr txBox="1"/>
            <p:nvPr/>
          </p:nvSpPr>
          <p:spPr>
            <a:xfrm>
              <a:off x="0" y="-28575"/>
              <a:ext cx="8042014" cy="672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59"/>
                </a:lnSpc>
              </a:pPr>
              <a:r>
                <a:rPr lang="en-US" sz="3199" b="1" spc="127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Website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95819"/>
              <a:ext cx="8042014" cy="5107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00"/>
                </a:lnSpc>
              </a:pPr>
              <a:r>
                <a:rPr lang="en-US" sz="2461" u="sng" spc="295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  <a:hlinkClick r:id="rId2" tooltip="https://lolajames.com"/>
                </a:rPr>
                <a:t>WWW.LOLAJAMES.COM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61817" y="6493030"/>
            <a:ext cx="6031511" cy="1668345"/>
            <a:chOff x="0" y="0"/>
            <a:chExt cx="8042014" cy="222446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8042014" cy="672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59"/>
                </a:lnSpc>
              </a:pPr>
              <a:r>
                <a:rPr lang="en-US" sz="3199" b="1" spc="127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Phone Number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895819"/>
              <a:ext cx="8042014" cy="1328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00"/>
                </a:lnSpc>
              </a:pPr>
              <a:r>
                <a:rPr lang="en-US" sz="2461" spc="295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971-236-4703</a:t>
              </a:r>
            </a:p>
            <a:p>
              <a:pPr marL="0" lvl="0" indent="0" algn="l">
                <a:lnSpc>
                  <a:spcPts val="2420"/>
                </a:lnSpc>
              </a:pPr>
              <a:endParaRPr lang="en-US" sz="2461" spc="295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  <a:p>
              <a:pPr marL="0" lvl="0" indent="0" algn="l">
                <a:lnSpc>
                  <a:spcPts val="2420"/>
                </a:lnSpc>
              </a:pPr>
              <a:endParaRPr lang="en-US" sz="2461" spc="295">
                <a:solidFill>
                  <a:srgbClr val="17120B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36269" y="1091205"/>
            <a:ext cx="8625547" cy="2517114"/>
            <a:chOff x="0" y="0"/>
            <a:chExt cx="11500730" cy="335615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57150"/>
              <a:ext cx="11500730" cy="233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767"/>
                </a:lnSpc>
              </a:pPr>
              <a:r>
                <a:rPr lang="en-US" sz="6152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Thank You for Connecting!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761138"/>
              <a:ext cx="11500730" cy="5950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83"/>
                </a:lnSpc>
              </a:pPr>
              <a:r>
                <a:rPr lang="en-US" sz="3076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Reach out Lola James for more information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1817" y="8161375"/>
            <a:ext cx="6031511" cy="1054935"/>
            <a:chOff x="0" y="0"/>
            <a:chExt cx="8042014" cy="140658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8042014" cy="672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59"/>
                </a:lnSpc>
              </a:pPr>
              <a:r>
                <a:rPr lang="en-US" sz="3199" b="1" spc="127">
                  <a:solidFill>
                    <a:srgbClr val="17120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Location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5819"/>
              <a:ext cx="8042014" cy="5107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00"/>
                </a:lnSpc>
              </a:pPr>
              <a:r>
                <a:rPr lang="en-US" sz="2461" spc="295">
                  <a:solidFill>
                    <a:srgbClr val="17120B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MILWAUKIE, OR</a:t>
              </a:r>
            </a:p>
          </p:txBody>
        </p:sp>
      </p:grpSp>
      <p:pic>
        <p:nvPicPr>
          <p:cNvPr id="17" name="Picture 16" descr="A logo with leaves on it&#10;&#10;Description automatically generated">
            <a:extLst>
              <a:ext uri="{FF2B5EF4-FFF2-40B4-BE49-F238E27FC236}">
                <a16:creationId xmlns:a16="http://schemas.microsoft.com/office/drawing/2014/main" id="{A08A4395-A166-6FCC-E940-191BE4CA8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736519"/>
            <a:ext cx="6550481" cy="6550481"/>
          </a:xfrm>
          <a:prstGeom prst="rect">
            <a:avLst/>
          </a:prstGeom>
        </p:spPr>
      </p:pic>
      <p:pic>
        <p:nvPicPr>
          <p:cNvPr id="23" name="Picture 22" descr="A black star with a curved line&#10;&#10;Description automatically generated">
            <a:extLst>
              <a:ext uri="{FF2B5EF4-FFF2-40B4-BE49-F238E27FC236}">
                <a16:creationId xmlns:a16="http://schemas.microsoft.com/office/drawing/2014/main" id="{564FB984-744B-7461-5C99-AF9EB3D1F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561" y="38100"/>
            <a:ext cx="5441439" cy="54414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95</TotalTime>
  <Words>313</Words>
  <Application>Microsoft Macintosh PowerPoint</Application>
  <PresentationFormat>Custom</PresentationFormat>
  <Paragraphs>28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Atkinson Hyperlegible Bold</vt:lpstr>
      <vt:lpstr>Atkinson Hyperlegible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Body Oils</dc:title>
  <cp:lastModifiedBy>15033808366</cp:lastModifiedBy>
  <cp:revision>3</cp:revision>
  <dcterms:created xsi:type="dcterms:W3CDTF">2006-08-16T00:00:00Z</dcterms:created>
  <dcterms:modified xsi:type="dcterms:W3CDTF">2025-06-17T20:43:02Z</dcterms:modified>
  <dc:identifier>DAGpMe_WfDs</dc:identifier>
</cp:coreProperties>
</file>