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Poppins Bold" charset="1" panose="00000800000000000000"/>
      <p:regular r:id="rId10"/>
    </p:embeddedFont>
    <p:embeddedFont>
      <p:font typeface="Poppins" charset="1" panose="0000050000000000000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https://srmu.ac.in/program/mba-master-of-business-administration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A60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3893053" cy="8985856"/>
          </a:xfrm>
          <a:custGeom>
            <a:avLst/>
            <a:gdLst/>
            <a:ahLst/>
            <a:cxnLst/>
            <a:rect r="r" b="b" t="t" l="l"/>
            <a:pathLst>
              <a:path h="8985856" w="23893053">
                <a:moveTo>
                  <a:pt x="0" y="0"/>
                </a:moveTo>
                <a:lnTo>
                  <a:pt x="23893053" y="0"/>
                </a:lnTo>
                <a:lnTo>
                  <a:pt x="23893053" y="8985856"/>
                </a:lnTo>
                <a:lnTo>
                  <a:pt x="0" y="89858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74" t="0" r="-24032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66432" y="312208"/>
            <a:ext cx="796727" cy="796727"/>
          </a:xfrm>
          <a:custGeom>
            <a:avLst/>
            <a:gdLst/>
            <a:ahLst/>
            <a:cxnLst/>
            <a:rect r="r" b="b" t="t" l="l"/>
            <a:pathLst>
              <a:path h="796727" w="796727">
                <a:moveTo>
                  <a:pt x="0" y="0"/>
                </a:moveTo>
                <a:lnTo>
                  <a:pt x="796728" y="0"/>
                </a:lnTo>
                <a:lnTo>
                  <a:pt x="796728" y="796727"/>
                </a:lnTo>
                <a:lnTo>
                  <a:pt x="0" y="7967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263160" y="7646613"/>
            <a:ext cx="6157467" cy="241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06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8833816" y="9038270"/>
            <a:ext cx="9525" cy="4838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5700166" y="9152258"/>
            <a:ext cx="7739955" cy="618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b="true" sz="3400" u="sng">
                <a:solidFill>
                  <a:srgbClr val="F6F6F7"/>
                </a:solidFill>
                <a:latin typeface="Poppins Bold"/>
                <a:ea typeface="Poppins Bold"/>
                <a:cs typeface="Poppins Bold"/>
                <a:sym typeface="Poppins Bold"/>
                <a:hlinkClick r:id="rId4" tooltip="https://srmu.ac.in/program/mba-master-of-business-administration"/>
              </a:rPr>
              <a:t>Best MBA Colleges in Uttar Pradesh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A60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93404" y="200411"/>
            <a:ext cx="17583795" cy="9886177"/>
            <a:chOff x="0" y="0"/>
            <a:chExt cx="4631123" cy="26037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31123" cy="2603767"/>
            </a:xfrm>
            <a:custGeom>
              <a:avLst/>
              <a:gdLst/>
              <a:ahLst/>
              <a:cxnLst/>
              <a:rect r="r" b="b" t="t" l="l"/>
              <a:pathLst>
                <a:path h="2603767" w="4631123">
                  <a:moveTo>
                    <a:pt x="0" y="0"/>
                  </a:moveTo>
                  <a:lnTo>
                    <a:pt x="4631123" y="0"/>
                  </a:lnTo>
                  <a:lnTo>
                    <a:pt x="4631123" y="2603767"/>
                  </a:lnTo>
                  <a:lnTo>
                    <a:pt x="0" y="2603767"/>
                  </a:lnTo>
                  <a:close/>
                </a:path>
              </a:pathLst>
            </a:custGeom>
            <a:solidFill>
              <a:srgbClr val="3092B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631123" cy="26418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06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374354" y="209936"/>
            <a:ext cx="654346" cy="654346"/>
          </a:xfrm>
          <a:custGeom>
            <a:avLst/>
            <a:gdLst/>
            <a:ahLst/>
            <a:cxnLst/>
            <a:rect r="r" b="b" t="t" l="l"/>
            <a:pathLst>
              <a:path h="654346" w="654346">
                <a:moveTo>
                  <a:pt x="0" y="0"/>
                </a:moveTo>
                <a:lnTo>
                  <a:pt x="654346" y="0"/>
                </a:lnTo>
                <a:lnTo>
                  <a:pt x="654346" y="654346"/>
                </a:lnTo>
                <a:lnTo>
                  <a:pt x="0" y="6543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419736"/>
            <a:ext cx="16455344" cy="592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 b="true">
                <a:solidFill>
                  <a:srgbClr val="F6F6F7"/>
                </a:solidFill>
                <a:latin typeface="Poppins Bold"/>
                <a:ea typeface="Poppins Bold"/>
                <a:cs typeface="Poppins Bold"/>
                <a:sym typeface="Poppins Bold"/>
              </a:rPr>
              <a:t>Highlights of the MBA program at Shri Ramswaroop Memorial University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15547" y="1306111"/>
            <a:ext cx="15681650" cy="83375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754" indent="-269877" lvl="1">
              <a:lnSpc>
                <a:spcPts val="3500"/>
              </a:lnSpc>
              <a:buFont typeface="Arial"/>
              <a:buChar char="•"/>
            </a:pPr>
            <a:r>
              <a:rPr lang="en-US" sz="25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Comprehensive Curriculum with Specializations</a:t>
            </a:r>
          </a:p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Offers diverse specializations including HR, Marketing, Finance, International Business, Operations, and Entrepreneurship.</a:t>
            </a:r>
          </a:p>
          <a:p>
            <a:pPr algn="l">
              <a:lnSpc>
                <a:spcPts val="3500"/>
              </a:lnSpc>
            </a:pPr>
          </a:p>
          <a:p>
            <a:pPr algn="l" marL="539754" indent="-269877" lvl="1">
              <a:lnSpc>
                <a:spcPts val="3500"/>
              </a:lnSpc>
              <a:buFont typeface="Arial"/>
              <a:buChar char="•"/>
            </a:pPr>
            <a:r>
              <a:rPr lang="en-US" sz="25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Industry-Aligned Learning Approach</a:t>
            </a:r>
          </a:p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Emphasizes application-based learning through internships, case studies, and projects to prepare students for real-world challenges.</a:t>
            </a:r>
          </a:p>
          <a:p>
            <a:pPr algn="l">
              <a:lnSpc>
                <a:spcPts val="3500"/>
              </a:lnSpc>
            </a:pPr>
          </a:p>
          <a:p>
            <a:pPr algn="l" marL="539754" indent="-269877" lvl="1">
              <a:lnSpc>
                <a:spcPts val="3500"/>
              </a:lnSpc>
              <a:buFont typeface="Arial"/>
              <a:buChar char="•"/>
            </a:pPr>
            <a:r>
              <a:rPr lang="en-US" sz="25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Flexible Choice-Based Credit System (CBCS)</a:t>
            </a:r>
          </a:p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Allows students to select courses of their choice, take additional courses, and adopt an interdisciplinary approach to learning.</a:t>
            </a:r>
          </a:p>
          <a:p>
            <a:pPr algn="l">
              <a:lnSpc>
                <a:spcPts val="3500"/>
              </a:lnSpc>
            </a:pPr>
          </a:p>
          <a:p>
            <a:pPr algn="l" marL="539754" indent="-269877" lvl="1">
              <a:lnSpc>
                <a:spcPts val="3500"/>
              </a:lnSpc>
              <a:buFont typeface="Arial"/>
              <a:buChar char="•"/>
            </a:pPr>
            <a:r>
              <a:rPr lang="en-US" sz="25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Experienced Faculty with Industry Expertise</a:t>
            </a:r>
          </a:p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Faculty members bring a blend of academic excellence and industry experience, ensuring quality education.</a:t>
            </a:r>
          </a:p>
          <a:p>
            <a:pPr algn="l">
              <a:lnSpc>
                <a:spcPts val="3500"/>
              </a:lnSpc>
            </a:pPr>
          </a:p>
          <a:p>
            <a:pPr algn="l" marL="539754" indent="-269877" lvl="1">
              <a:lnSpc>
                <a:spcPts val="3500"/>
              </a:lnSpc>
              <a:buFont typeface="Arial"/>
              <a:buChar char="•"/>
            </a:pPr>
            <a:r>
              <a:rPr lang="en-US" sz="25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Strong Placement Support and Career Opportunities</a:t>
            </a:r>
          </a:p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 Collaborations with premier corporate houses for internships, training, and placements, leading to diverse career avenues.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1B8B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7546147"/>
            <a:ext cx="18288000" cy="2740853"/>
            <a:chOff x="0" y="0"/>
            <a:chExt cx="4816593" cy="72187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721871"/>
            </a:xfrm>
            <a:custGeom>
              <a:avLst/>
              <a:gdLst/>
              <a:ahLst/>
              <a:cxnLst/>
              <a:rect r="r" b="b" t="t" l="l"/>
              <a:pathLst>
                <a:path h="72187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721871"/>
                  </a:lnTo>
                  <a:lnTo>
                    <a:pt x="0" y="721871"/>
                  </a:lnTo>
                  <a:close/>
                </a:path>
              </a:pathLst>
            </a:custGeom>
            <a:solidFill>
              <a:srgbClr val="6A606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4816593" cy="75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3923249" y="8512175"/>
            <a:ext cx="10441502" cy="1425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Shri Ramswaroop Memorial University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Village - Hadauri, Post - Tindola, Lucknow-Deva Road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Phone: 18001026004, +91-9120007948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Email: examination.cell@srmu.ac.in, admissions@srmu.ac.in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457087" y="7931103"/>
            <a:ext cx="2870655" cy="509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b="true">
                <a:solidFill>
                  <a:srgbClr val="F6F6F7"/>
                </a:solidFill>
                <a:latin typeface="Poppins Bold"/>
                <a:ea typeface="Poppins Bold"/>
                <a:cs typeface="Poppins Bold"/>
                <a:sym typeface="Poppins Bold"/>
              </a:rPr>
              <a:t>ADDRESS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0" y="0"/>
            <a:ext cx="18170016" cy="7878984"/>
          </a:xfrm>
          <a:custGeom>
            <a:avLst/>
            <a:gdLst/>
            <a:ahLst/>
            <a:cxnLst/>
            <a:rect r="r" b="b" t="t" l="l"/>
            <a:pathLst>
              <a:path h="7878984" w="18170016">
                <a:moveTo>
                  <a:pt x="0" y="0"/>
                </a:moveTo>
                <a:lnTo>
                  <a:pt x="18170016" y="0"/>
                </a:lnTo>
                <a:lnTo>
                  <a:pt x="18170016" y="7878984"/>
                </a:lnTo>
                <a:lnTo>
                  <a:pt x="0" y="78789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4357" r="0" b="-40133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52911" y="199258"/>
            <a:ext cx="475789" cy="475789"/>
          </a:xfrm>
          <a:custGeom>
            <a:avLst/>
            <a:gdLst/>
            <a:ahLst/>
            <a:cxnLst/>
            <a:rect r="r" b="b" t="t" l="l"/>
            <a:pathLst>
              <a:path h="475789" w="475789">
                <a:moveTo>
                  <a:pt x="0" y="0"/>
                </a:moveTo>
                <a:lnTo>
                  <a:pt x="475789" y="0"/>
                </a:lnTo>
                <a:lnTo>
                  <a:pt x="475789" y="475789"/>
                </a:lnTo>
                <a:lnTo>
                  <a:pt x="0" y="4757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A60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8524240"/>
          </a:xfrm>
          <a:custGeom>
            <a:avLst/>
            <a:gdLst/>
            <a:ahLst/>
            <a:cxnLst/>
            <a:rect r="r" b="b" t="t" l="l"/>
            <a:pathLst>
              <a:path h="8524240" w="18288000">
                <a:moveTo>
                  <a:pt x="0" y="0"/>
                </a:moveTo>
                <a:lnTo>
                  <a:pt x="18288000" y="0"/>
                </a:lnTo>
                <a:lnTo>
                  <a:pt x="18288000" y="8524240"/>
                </a:lnTo>
                <a:lnTo>
                  <a:pt x="0" y="8524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6858" r="0" b="-73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22419" y="522419"/>
            <a:ext cx="718786" cy="718786"/>
          </a:xfrm>
          <a:custGeom>
            <a:avLst/>
            <a:gdLst/>
            <a:ahLst/>
            <a:cxnLst/>
            <a:rect r="r" b="b" t="t" l="l"/>
            <a:pathLst>
              <a:path h="718786" w="718786">
                <a:moveTo>
                  <a:pt x="0" y="0"/>
                </a:moveTo>
                <a:lnTo>
                  <a:pt x="718786" y="0"/>
                </a:lnTo>
                <a:lnTo>
                  <a:pt x="718786" y="718786"/>
                </a:lnTo>
                <a:lnTo>
                  <a:pt x="0" y="7187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501495" y="8695690"/>
            <a:ext cx="4770063" cy="562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0"/>
              </a:lnSpc>
            </a:pPr>
            <a:r>
              <a:rPr lang="en-US" b="true" sz="3500">
                <a:solidFill>
                  <a:srgbClr val="F6F6F7"/>
                </a:solidFill>
                <a:latin typeface="Poppins Bold"/>
                <a:ea typeface="Poppins Bold"/>
                <a:cs typeface="Poppins Bold"/>
                <a:sym typeface="Poppins Bold"/>
              </a:rPr>
              <a:t>Thank You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758505" y="9408641"/>
            <a:ext cx="10770989" cy="391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Visit - https://srmu.ac.in/program/mba-master-of-business-administration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DAGkTokrVtY</dc:identifier>
  <dcterms:modified xsi:type="dcterms:W3CDTF">2011-08-01T06:04:30Z</dcterms:modified>
  <cp:revision>1</cp:revision>
  <dc:title>Best MBA Colleges in Uttar Pradesh</dc:title>
</cp:coreProperties>
</file>