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Tex Gyre Bonum Bold" charset="1" panose="00000800000000000000"/>
      <p:regular r:id="rId9"/>
    </p:embeddedFont>
    <p:embeddedFont>
      <p:font typeface="Open Sauce" charset="1" panose="00000500000000000000"/>
      <p:regular r:id="rId10"/>
    </p:embeddedFont>
    <p:embeddedFont>
      <p:font typeface="Tex Gyre Bonum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www.chauffeurhire.com.au/our-services/wollongong-chauffeur-service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https://www.chauffeurhire.com.au/our-services/wollongong-chauffeur-service" TargetMode="External" Type="http://schemas.openxmlformats.org/officeDocument/2006/relationships/hyperlink"/><Relationship Id="rId4" Target="../media/image5.jpeg" Type="http://schemas.openxmlformats.org/officeDocument/2006/relationships/image"/><Relationship Id="rId5" Target="../media/image2.jpeg" Type="http://schemas.openxmlformats.org/officeDocument/2006/relationships/image"/><Relationship Id="rId6" Target="https://www.chauffeurhire.com.au/our-services/wollongong-chauffeur-service" TargetMode="External" Type="http://schemas.openxmlformats.org/officeDocument/2006/relationships/hyperlink"/><Relationship Id="rId7" Target="../media/image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DBF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715769"/>
            <a:ext cx="18288000" cy="8571231"/>
          </a:xfrm>
          <a:custGeom>
            <a:avLst/>
            <a:gdLst/>
            <a:ahLst/>
            <a:cxnLst/>
            <a:rect r="r" b="b" t="t" l="l"/>
            <a:pathLst>
              <a:path h="8571231" w="18288000">
                <a:moveTo>
                  <a:pt x="0" y="0"/>
                </a:moveTo>
                <a:lnTo>
                  <a:pt x="18288000" y="0"/>
                </a:lnTo>
                <a:lnTo>
                  <a:pt x="18288000" y="8571231"/>
                </a:lnTo>
                <a:lnTo>
                  <a:pt x="0" y="85712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4875" t="-3389" r="-64875" b="0"/>
            </a:stretch>
          </a:blipFill>
          <a:ln w="85725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35892" y="398842"/>
            <a:ext cx="785616" cy="524399"/>
          </a:xfrm>
          <a:custGeom>
            <a:avLst/>
            <a:gdLst/>
            <a:ahLst/>
            <a:cxnLst/>
            <a:rect r="r" b="b" t="t" l="l"/>
            <a:pathLst>
              <a:path h="524399" w="785616">
                <a:moveTo>
                  <a:pt x="0" y="0"/>
                </a:moveTo>
                <a:lnTo>
                  <a:pt x="785616" y="0"/>
                </a:lnTo>
                <a:lnTo>
                  <a:pt x="785616" y="524399"/>
                </a:lnTo>
                <a:lnTo>
                  <a:pt x="0" y="524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49041" y="341692"/>
            <a:ext cx="11116721" cy="563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b="true" sz="3300" u="sng">
                <a:solidFill>
                  <a:srgbClr val="2F437A"/>
                </a:solidFill>
                <a:latin typeface="Tex Gyre Bonum Bold"/>
                <a:ea typeface="Tex Gyre Bonum Bold"/>
                <a:cs typeface="Tex Gyre Bonum Bold"/>
                <a:sym typeface="Tex Gyre Bonum Bold"/>
                <a:hlinkClick r:id="rId4" tooltip="https://www.chauffeurhire.com.au/our-services/wollongong-chauffeur-service"/>
              </a:rPr>
              <a:t>Chauffeur Services Wollongong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949041" y="996656"/>
            <a:ext cx="1111672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F437A"/>
                </a:solidFill>
                <a:latin typeface="Open Sauce"/>
                <a:ea typeface="Open Sauce"/>
                <a:cs typeface="Open Sauce"/>
                <a:sym typeface="Open Sauce"/>
              </a:rPr>
              <a:t>By Chauffeur Hire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A47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5322" y="283846"/>
            <a:ext cx="773378" cy="516230"/>
          </a:xfrm>
          <a:custGeom>
            <a:avLst/>
            <a:gdLst/>
            <a:ahLst/>
            <a:cxnLst/>
            <a:rect r="r" b="b" t="t" l="l"/>
            <a:pathLst>
              <a:path h="516230" w="773378">
                <a:moveTo>
                  <a:pt x="0" y="0"/>
                </a:moveTo>
                <a:lnTo>
                  <a:pt x="773378" y="0"/>
                </a:lnTo>
                <a:lnTo>
                  <a:pt x="773378" y="516230"/>
                </a:lnTo>
                <a:lnTo>
                  <a:pt x="0" y="5162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42011" y="800076"/>
            <a:ext cx="16893757" cy="8849579"/>
            <a:chOff x="0" y="0"/>
            <a:chExt cx="4449385" cy="23307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9385" cy="2330753"/>
            </a:xfrm>
            <a:custGeom>
              <a:avLst/>
              <a:gdLst/>
              <a:ahLst/>
              <a:cxnLst/>
              <a:rect r="r" b="b" t="t" l="l"/>
              <a:pathLst>
                <a:path h="2330753" w="4449385">
                  <a:moveTo>
                    <a:pt x="0" y="0"/>
                  </a:moveTo>
                  <a:lnTo>
                    <a:pt x="4449385" y="0"/>
                  </a:lnTo>
                  <a:lnTo>
                    <a:pt x="4449385" y="2330753"/>
                  </a:lnTo>
                  <a:lnTo>
                    <a:pt x="0" y="2330753"/>
                  </a:lnTo>
                  <a:close/>
                </a:path>
              </a:pathLst>
            </a:custGeom>
            <a:solidFill>
              <a:srgbClr val="BDBFC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449385" cy="234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42011" y="800076"/>
            <a:ext cx="16893757" cy="6494279"/>
            <a:chOff x="0" y="0"/>
            <a:chExt cx="22525010" cy="8659039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22541" r="0" b="22541"/>
            <a:stretch>
              <a:fillRect/>
            </a:stretch>
          </p:blipFill>
          <p:spPr>
            <a:xfrm flipH="false" flipV="false">
              <a:off x="0" y="0"/>
              <a:ext cx="22525010" cy="8659039"/>
            </a:xfrm>
            <a:prstGeom prst="rect">
              <a:avLst/>
            </a:prstGeom>
          </p:spPr>
        </p:pic>
      </p:grpSp>
      <p:sp>
        <p:nvSpPr>
          <p:cNvPr name="TextBox 8" id="8"/>
          <p:cNvSpPr txBox="true"/>
          <p:nvPr/>
        </p:nvSpPr>
        <p:spPr>
          <a:xfrm rot="0">
            <a:off x="1028700" y="7521576"/>
            <a:ext cx="16230600" cy="1736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2F437A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Experience Wollongong in refined elegance with Chauffeur Hire’s luxury chauffeur service. Their professional drivers deliver seamless comfort for airport transfers, corporate events, scenic tours or special occasions. Choose from a premium fleet of executive sedans, SUVs and vans. Enjoy tailored itineraries, local expertise, and hassle‑free travel across this stunning coastal city.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7529186"/>
            <a:ext cx="18288000" cy="2757814"/>
            <a:chOff x="0" y="0"/>
            <a:chExt cx="4816593" cy="72633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726338"/>
            </a:xfrm>
            <a:custGeom>
              <a:avLst/>
              <a:gdLst/>
              <a:ahLst/>
              <a:cxnLst/>
              <a:rect r="r" b="b" t="t" l="l"/>
              <a:pathLst>
                <a:path h="72633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26338"/>
                  </a:lnTo>
                  <a:lnTo>
                    <a:pt x="0" y="726338"/>
                  </a:lnTo>
                  <a:close/>
                </a:path>
              </a:pathLst>
            </a:custGeom>
            <a:solidFill>
              <a:srgbClr val="BDBFC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816593" cy="7453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144000" cy="7529186"/>
            <a:chOff x="0" y="0"/>
            <a:chExt cx="1416645" cy="1166468"/>
          </a:xfrm>
        </p:grpSpPr>
        <p:sp>
          <p:nvSpPr>
            <p:cNvPr name="Freeform 7" id="7">
              <a:hlinkClick r:id="rId3" tooltip="https://www.chauffeurhire.com.au/our-services/wollongong-chauffeur-service"/>
            </p:cNvPr>
            <p:cNvSpPr/>
            <p:nvPr/>
          </p:nvSpPr>
          <p:spPr>
            <a:xfrm flipH="false" flipV="false" rot="0">
              <a:off x="0" y="0"/>
              <a:ext cx="1416645" cy="1166468"/>
            </a:xfrm>
            <a:custGeom>
              <a:avLst/>
              <a:gdLst/>
              <a:ahLst/>
              <a:cxnLst/>
              <a:rect r="r" b="b" t="t" l="l"/>
              <a:pathLst>
                <a:path h="1166468" w="1416645">
                  <a:moveTo>
                    <a:pt x="0" y="0"/>
                  </a:moveTo>
                  <a:lnTo>
                    <a:pt x="1416645" y="0"/>
                  </a:lnTo>
                  <a:lnTo>
                    <a:pt x="1416645" y="1166468"/>
                  </a:lnTo>
                  <a:lnTo>
                    <a:pt x="0" y="1166468"/>
                  </a:lnTo>
                  <a:close/>
                </a:path>
              </a:pathLst>
            </a:custGeom>
            <a:blipFill>
              <a:blip r:embed="rId4"/>
              <a:stretch>
                <a:fillRect l="-11867" t="0" r="-11867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21177" y="330019"/>
            <a:ext cx="807523" cy="523062"/>
          </a:xfrm>
          <a:custGeom>
            <a:avLst/>
            <a:gdLst/>
            <a:ahLst/>
            <a:cxnLst/>
            <a:rect r="r" b="b" t="t" l="l"/>
            <a:pathLst>
              <a:path h="523062" w="807523">
                <a:moveTo>
                  <a:pt x="0" y="0"/>
                </a:moveTo>
                <a:lnTo>
                  <a:pt x="807523" y="0"/>
                </a:lnTo>
                <a:lnTo>
                  <a:pt x="807523" y="523061"/>
                </a:lnTo>
                <a:lnTo>
                  <a:pt x="0" y="523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305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531553" y="7710161"/>
            <a:ext cx="8594637" cy="87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93"/>
              </a:lnSpc>
            </a:pPr>
            <a:r>
              <a:rPr lang="en-US" b="true" sz="6874" spc="742">
                <a:solidFill>
                  <a:srgbClr val="2F437A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THANK YOU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79954" y="8671878"/>
            <a:ext cx="11497836" cy="1144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2F437A"/>
                </a:solidFill>
                <a:latin typeface="Open Sauce"/>
                <a:ea typeface="Open Sauce"/>
                <a:cs typeface="Open Sauce"/>
                <a:sym typeface="Open Sauce"/>
              </a:rPr>
              <a:t>Address - 12 Brahman Rd, Box Hill NSW 2765</a:t>
            </a:r>
          </a:p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2F437A"/>
                </a:solidFill>
                <a:latin typeface="Open Sauce"/>
                <a:ea typeface="Open Sauce"/>
                <a:cs typeface="Open Sauce"/>
                <a:sym typeface="Open Sauce"/>
              </a:rPr>
              <a:t>Call - +61 451139131</a:t>
            </a:r>
          </a:p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2F437A"/>
                </a:solidFill>
                <a:latin typeface="Open Sauce"/>
                <a:ea typeface="Open Sauce"/>
                <a:cs typeface="Open Sauce"/>
                <a:sym typeface="Open Sauce"/>
              </a:rPr>
              <a:t>Visit - https://www.chauffeurhire.com.au/our-services/wollongong-chauffeur-service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144000" y="0"/>
            <a:ext cx="9144000" cy="7529186"/>
            <a:chOff x="0" y="0"/>
            <a:chExt cx="1416645" cy="1166468"/>
          </a:xfrm>
        </p:grpSpPr>
        <p:sp>
          <p:nvSpPr>
            <p:cNvPr name="Freeform 12" id="12">
              <a:hlinkClick r:id="rId6" tooltip="https://www.chauffeurhire.com.au/our-services/wollongong-chauffeur-service"/>
            </p:cNvPr>
            <p:cNvSpPr/>
            <p:nvPr/>
          </p:nvSpPr>
          <p:spPr>
            <a:xfrm flipH="false" flipV="false" rot="0">
              <a:off x="0" y="0"/>
              <a:ext cx="1416645" cy="1166468"/>
            </a:xfrm>
            <a:custGeom>
              <a:avLst/>
              <a:gdLst/>
              <a:ahLst/>
              <a:cxnLst/>
              <a:rect r="r" b="b" t="t" l="l"/>
              <a:pathLst>
                <a:path h="1166468" w="1416645">
                  <a:moveTo>
                    <a:pt x="0" y="0"/>
                  </a:moveTo>
                  <a:lnTo>
                    <a:pt x="1416645" y="0"/>
                  </a:lnTo>
                  <a:lnTo>
                    <a:pt x="1416645" y="1166468"/>
                  </a:lnTo>
                  <a:lnTo>
                    <a:pt x="0" y="1166468"/>
                  </a:lnTo>
                  <a:close/>
                </a:path>
              </a:pathLst>
            </a:custGeom>
            <a:blipFill>
              <a:blip r:embed="rId7"/>
              <a:stretch>
                <a:fillRect l="-2659" t="0" r="-2659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DAGS4smqM6Y</dc:identifier>
  <dcterms:modified xsi:type="dcterms:W3CDTF">2011-08-01T06:04:30Z</dcterms:modified>
  <cp:revision>1</cp:revision>
  <dc:title>Chauffeur Services Wollongong</dc:title>
</cp:coreProperties>
</file>