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72436"/>
            <a:ext cx="12954000" cy="1674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195"/>
            <a:ext cx="14784614" cy="797140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3687" y="818809"/>
            <a:ext cx="3639910" cy="7765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2000" y="319024"/>
            <a:ext cx="13716000" cy="1276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091694" y="7342092"/>
            <a:ext cx="13070840" cy="340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Relationship Id="rId24" Type="http://schemas.openxmlformats.org/officeDocument/2006/relationships/image" Target="../media/image26.png"/><Relationship Id="rId25" Type="http://schemas.openxmlformats.org/officeDocument/2006/relationships/image" Target="../media/image27.png"/><Relationship Id="rId26" Type="http://schemas.openxmlformats.org/officeDocument/2006/relationships/image" Target="../media/image28.png"/><Relationship Id="rId27" Type="http://schemas.openxmlformats.org/officeDocument/2006/relationships/image" Target="../media/image29.png"/><Relationship Id="rId28" Type="http://schemas.openxmlformats.org/officeDocument/2006/relationships/image" Target="../media/image30.png"/><Relationship Id="rId29" Type="http://schemas.openxmlformats.org/officeDocument/2006/relationships/image" Target="../media/image31.png"/><Relationship Id="rId30" Type="http://schemas.openxmlformats.org/officeDocument/2006/relationships/image" Target="../media/image32.png"/><Relationship Id="rId31" Type="http://schemas.openxmlformats.org/officeDocument/2006/relationships/image" Target="../media/image33.png"/><Relationship Id="rId32" Type="http://schemas.openxmlformats.org/officeDocument/2006/relationships/image" Target="../media/image34.png"/><Relationship Id="rId33" Type="http://schemas.openxmlformats.org/officeDocument/2006/relationships/image" Target="../media/image35.png"/><Relationship Id="rId34" Type="http://schemas.openxmlformats.org/officeDocument/2006/relationships/image" Target="../media/image36.png"/><Relationship Id="rId35" Type="http://schemas.openxmlformats.org/officeDocument/2006/relationships/image" Target="../media/image37.png"/><Relationship Id="rId36" Type="http://schemas.openxmlformats.org/officeDocument/2006/relationships/image" Target="../media/image38.png"/><Relationship Id="rId37" Type="http://schemas.openxmlformats.org/officeDocument/2006/relationships/image" Target="../media/image39.png"/><Relationship Id="rId38" Type="http://schemas.openxmlformats.org/officeDocument/2006/relationships/image" Target="../media/image40.png"/><Relationship Id="rId39" Type="http://schemas.openxmlformats.org/officeDocument/2006/relationships/image" Target="../media/image41.png"/><Relationship Id="rId40" Type="http://schemas.openxmlformats.org/officeDocument/2006/relationships/image" Target="../media/image42.png"/><Relationship Id="rId41" Type="http://schemas.openxmlformats.org/officeDocument/2006/relationships/image" Target="../media/image43.png"/><Relationship Id="rId42" Type="http://schemas.openxmlformats.org/officeDocument/2006/relationships/image" Target="../media/image44.png"/><Relationship Id="rId43" Type="http://schemas.openxmlformats.org/officeDocument/2006/relationships/image" Target="../media/image45.png"/><Relationship Id="rId44" Type="http://schemas.openxmlformats.org/officeDocument/2006/relationships/image" Target="../media/image46.png"/><Relationship Id="rId45" Type="http://schemas.openxmlformats.org/officeDocument/2006/relationships/image" Target="../media/image47.png"/><Relationship Id="rId46" Type="http://schemas.openxmlformats.org/officeDocument/2006/relationships/image" Target="../media/image48.png"/><Relationship Id="rId47" Type="http://schemas.openxmlformats.org/officeDocument/2006/relationships/image" Target="../media/image49.png"/><Relationship Id="rId48" Type="http://schemas.openxmlformats.org/officeDocument/2006/relationships/image" Target="../media/image50.png"/><Relationship Id="rId49" Type="http://schemas.openxmlformats.org/officeDocument/2006/relationships/image" Target="../media/image51.png"/><Relationship Id="rId50" Type="http://schemas.openxmlformats.org/officeDocument/2006/relationships/image" Target="../media/image52.png"/><Relationship Id="rId51" Type="http://schemas.openxmlformats.org/officeDocument/2006/relationships/image" Target="../media/image53.png"/><Relationship Id="rId52" Type="http://schemas.openxmlformats.org/officeDocument/2006/relationships/image" Target="../media/image54.png"/><Relationship Id="rId53" Type="http://schemas.openxmlformats.org/officeDocument/2006/relationships/image" Target="../media/image55.png"/><Relationship Id="rId54" Type="http://schemas.openxmlformats.org/officeDocument/2006/relationships/image" Target="../media/image56.png"/><Relationship Id="rId55" Type="http://schemas.openxmlformats.org/officeDocument/2006/relationships/image" Target="../media/image57.png"/><Relationship Id="rId56" Type="http://schemas.openxmlformats.org/officeDocument/2006/relationships/image" Target="../media/image58.png"/><Relationship Id="rId57" Type="http://schemas.openxmlformats.org/officeDocument/2006/relationships/image" Target="../media/image59.png"/><Relationship Id="rId58" Type="http://schemas.openxmlformats.org/officeDocument/2006/relationships/image" Target="../media/image60.png"/><Relationship Id="rId59" Type="http://schemas.openxmlformats.org/officeDocument/2006/relationships/image" Target="../media/image61.png"/><Relationship Id="rId60" Type="http://schemas.openxmlformats.org/officeDocument/2006/relationships/image" Target="../media/image62.png"/><Relationship Id="rId61" Type="http://schemas.openxmlformats.org/officeDocument/2006/relationships/image" Target="../media/image63.png"/><Relationship Id="rId62" Type="http://schemas.openxmlformats.org/officeDocument/2006/relationships/image" Target="../media/image64.png"/><Relationship Id="rId63" Type="http://schemas.openxmlformats.org/officeDocument/2006/relationships/image" Target="../media/image65.png"/><Relationship Id="rId64" Type="http://schemas.openxmlformats.org/officeDocument/2006/relationships/image" Target="../media/image66.png"/><Relationship Id="rId65" Type="http://schemas.openxmlformats.org/officeDocument/2006/relationships/image" Target="../media/image67.png"/><Relationship Id="rId66" Type="http://schemas.openxmlformats.org/officeDocument/2006/relationships/image" Target="../media/image68.png"/><Relationship Id="rId67" Type="http://schemas.openxmlformats.org/officeDocument/2006/relationships/image" Target="../media/image69.png"/><Relationship Id="rId68" Type="http://schemas.openxmlformats.org/officeDocument/2006/relationships/image" Target="../media/image70.png"/><Relationship Id="rId69" Type="http://schemas.openxmlformats.org/officeDocument/2006/relationships/image" Target="../media/image71.png"/><Relationship Id="rId70" Type="http://schemas.openxmlformats.org/officeDocument/2006/relationships/image" Target="../media/image72.png"/><Relationship Id="rId71" Type="http://schemas.openxmlformats.org/officeDocument/2006/relationships/image" Target="../media/image73.png"/><Relationship Id="rId72" Type="http://schemas.openxmlformats.org/officeDocument/2006/relationships/image" Target="../media/image74.png"/><Relationship Id="rId73" Type="http://schemas.openxmlformats.org/officeDocument/2006/relationships/image" Target="../media/image75.png"/><Relationship Id="rId74" Type="http://schemas.openxmlformats.org/officeDocument/2006/relationships/image" Target="../media/image76.png"/><Relationship Id="rId75" Type="http://schemas.openxmlformats.org/officeDocument/2006/relationships/image" Target="../media/image77.png"/><Relationship Id="rId76" Type="http://schemas.openxmlformats.org/officeDocument/2006/relationships/image" Target="../media/image78.png"/><Relationship Id="rId77" Type="http://schemas.openxmlformats.org/officeDocument/2006/relationships/image" Target="../media/image79.png"/><Relationship Id="rId78" Type="http://schemas.openxmlformats.org/officeDocument/2006/relationships/image" Target="../media/image80.png"/><Relationship Id="rId79" Type="http://schemas.openxmlformats.org/officeDocument/2006/relationships/image" Target="../media/image81.png"/><Relationship Id="rId80" Type="http://schemas.openxmlformats.org/officeDocument/2006/relationships/image" Target="../media/image82.png"/><Relationship Id="rId81" Type="http://schemas.openxmlformats.org/officeDocument/2006/relationships/image" Target="../media/image83.png"/><Relationship Id="rId82" Type="http://schemas.openxmlformats.org/officeDocument/2006/relationships/image" Target="../media/image84.png"/><Relationship Id="rId83" Type="http://schemas.openxmlformats.org/officeDocument/2006/relationships/image" Target="../media/image85.png"/><Relationship Id="rId84" Type="http://schemas.openxmlformats.org/officeDocument/2006/relationships/image" Target="../media/image86.png"/><Relationship Id="rId85" Type="http://schemas.openxmlformats.org/officeDocument/2006/relationships/image" Target="../media/image87.png"/><Relationship Id="rId86" Type="http://schemas.openxmlformats.org/officeDocument/2006/relationships/image" Target="../media/image88.png"/><Relationship Id="rId87" Type="http://schemas.openxmlformats.org/officeDocument/2006/relationships/image" Target="../media/image89.png"/><Relationship Id="rId88" Type="http://schemas.openxmlformats.org/officeDocument/2006/relationships/image" Target="../media/image90.png"/><Relationship Id="rId89" Type="http://schemas.openxmlformats.org/officeDocument/2006/relationships/image" Target="../media/image91.png"/><Relationship Id="rId90" Type="http://schemas.openxmlformats.org/officeDocument/2006/relationships/image" Target="../media/image92.png"/><Relationship Id="rId91" Type="http://schemas.openxmlformats.org/officeDocument/2006/relationships/image" Target="../media/image93.png"/><Relationship Id="rId92" Type="http://schemas.openxmlformats.org/officeDocument/2006/relationships/image" Target="../media/image94.png"/><Relationship Id="rId93" Type="http://schemas.openxmlformats.org/officeDocument/2006/relationships/image" Target="../media/image95.png"/><Relationship Id="rId94" Type="http://schemas.openxmlformats.org/officeDocument/2006/relationships/image" Target="../media/image96.png"/><Relationship Id="rId95" Type="http://schemas.openxmlformats.org/officeDocument/2006/relationships/image" Target="../media/image97.png"/><Relationship Id="rId96" Type="http://schemas.openxmlformats.org/officeDocument/2006/relationships/image" Target="../media/image98.png"/><Relationship Id="rId97" Type="http://schemas.openxmlformats.org/officeDocument/2006/relationships/image" Target="../media/image99.png"/><Relationship Id="rId98" Type="http://schemas.openxmlformats.org/officeDocument/2006/relationships/image" Target="../media/image100.png"/><Relationship Id="rId99" Type="http://schemas.openxmlformats.org/officeDocument/2006/relationships/image" Target="../media/image101.png"/><Relationship Id="rId100" Type="http://schemas.openxmlformats.org/officeDocument/2006/relationships/image" Target="../media/image102.png"/><Relationship Id="rId101" Type="http://schemas.openxmlformats.org/officeDocument/2006/relationships/image" Target="../media/image103.png"/><Relationship Id="rId102" Type="http://schemas.openxmlformats.org/officeDocument/2006/relationships/image" Target="../media/image104.png"/><Relationship Id="rId103" Type="http://schemas.openxmlformats.org/officeDocument/2006/relationships/image" Target="../media/image105.png"/><Relationship Id="rId104" Type="http://schemas.openxmlformats.org/officeDocument/2006/relationships/image" Target="../media/image106.png"/><Relationship Id="rId105" Type="http://schemas.openxmlformats.org/officeDocument/2006/relationships/image" Target="../media/image107.png"/><Relationship Id="rId106" Type="http://schemas.openxmlformats.org/officeDocument/2006/relationships/image" Target="../media/image108.png"/><Relationship Id="rId107" Type="http://schemas.openxmlformats.org/officeDocument/2006/relationships/image" Target="../media/image109.png"/><Relationship Id="rId108" Type="http://schemas.openxmlformats.org/officeDocument/2006/relationships/image" Target="../media/image110.png"/><Relationship Id="rId109" Type="http://schemas.openxmlformats.org/officeDocument/2006/relationships/image" Target="../media/image111.png"/><Relationship Id="rId110" Type="http://schemas.openxmlformats.org/officeDocument/2006/relationships/image" Target="../media/image112.png"/><Relationship Id="rId111" Type="http://schemas.openxmlformats.org/officeDocument/2006/relationships/image" Target="../media/image113.png"/><Relationship Id="rId112" Type="http://schemas.openxmlformats.org/officeDocument/2006/relationships/image" Target="../media/image114.png"/><Relationship Id="rId113" Type="http://schemas.openxmlformats.org/officeDocument/2006/relationships/image" Target="../media/image115.png"/><Relationship Id="rId114" Type="http://schemas.openxmlformats.org/officeDocument/2006/relationships/image" Target="../media/image116.png"/><Relationship Id="rId115" Type="http://schemas.openxmlformats.org/officeDocument/2006/relationships/image" Target="../media/image117.png"/><Relationship Id="rId116" Type="http://schemas.openxmlformats.org/officeDocument/2006/relationships/image" Target="../media/image118.png"/><Relationship Id="rId117" Type="http://schemas.openxmlformats.org/officeDocument/2006/relationships/image" Target="../media/image119.png"/><Relationship Id="rId118" Type="http://schemas.openxmlformats.org/officeDocument/2006/relationships/image" Target="../media/image120.png"/><Relationship Id="rId119" Type="http://schemas.openxmlformats.org/officeDocument/2006/relationships/image" Target="../media/image121.png"/><Relationship Id="rId120" Type="http://schemas.openxmlformats.org/officeDocument/2006/relationships/image" Target="../media/image122.png"/><Relationship Id="rId121" Type="http://schemas.openxmlformats.org/officeDocument/2006/relationships/image" Target="../media/image123.png"/><Relationship Id="rId122" Type="http://schemas.openxmlformats.org/officeDocument/2006/relationships/image" Target="../media/image124.png"/><Relationship Id="rId123" Type="http://schemas.openxmlformats.org/officeDocument/2006/relationships/image" Target="../media/image125.png"/><Relationship Id="rId124" Type="http://schemas.openxmlformats.org/officeDocument/2006/relationships/image" Target="../media/image126.png"/><Relationship Id="rId125" Type="http://schemas.openxmlformats.org/officeDocument/2006/relationships/image" Target="../media/image127.png"/><Relationship Id="rId126" Type="http://schemas.openxmlformats.org/officeDocument/2006/relationships/image" Target="../media/image128.png"/><Relationship Id="rId127" Type="http://schemas.openxmlformats.org/officeDocument/2006/relationships/image" Target="../media/image129.png"/><Relationship Id="rId128" Type="http://schemas.openxmlformats.org/officeDocument/2006/relationships/image" Target="../media/image130.png"/><Relationship Id="rId129" Type="http://schemas.openxmlformats.org/officeDocument/2006/relationships/image" Target="../media/image131.png"/><Relationship Id="rId130" Type="http://schemas.openxmlformats.org/officeDocument/2006/relationships/image" Target="../media/image132.png"/><Relationship Id="rId131" Type="http://schemas.openxmlformats.org/officeDocument/2006/relationships/image" Target="../media/image133.png"/><Relationship Id="rId132" Type="http://schemas.openxmlformats.org/officeDocument/2006/relationships/image" Target="../media/image134.png"/><Relationship Id="rId133" Type="http://schemas.openxmlformats.org/officeDocument/2006/relationships/image" Target="../media/image135.png"/><Relationship Id="rId134" Type="http://schemas.openxmlformats.org/officeDocument/2006/relationships/image" Target="../media/image136.png"/><Relationship Id="rId135" Type="http://schemas.openxmlformats.org/officeDocument/2006/relationships/image" Target="../media/image137.png"/><Relationship Id="rId136" Type="http://schemas.openxmlformats.org/officeDocument/2006/relationships/image" Target="../media/image138.png"/><Relationship Id="rId137" Type="http://schemas.openxmlformats.org/officeDocument/2006/relationships/image" Target="../media/image139.png"/><Relationship Id="rId138" Type="http://schemas.openxmlformats.org/officeDocument/2006/relationships/image" Target="../media/image140.png"/><Relationship Id="rId139" Type="http://schemas.openxmlformats.org/officeDocument/2006/relationships/image" Target="../media/image141.png"/><Relationship Id="rId140" Type="http://schemas.openxmlformats.org/officeDocument/2006/relationships/image" Target="../media/image142.png"/><Relationship Id="rId141" Type="http://schemas.openxmlformats.org/officeDocument/2006/relationships/image" Target="../media/image143.png"/><Relationship Id="rId142" Type="http://schemas.openxmlformats.org/officeDocument/2006/relationships/image" Target="../media/image144.png"/><Relationship Id="rId143" Type="http://schemas.openxmlformats.org/officeDocument/2006/relationships/image" Target="../media/image145.png"/><Relationship Id="rId144" Type="http://schemas.openxmlformats.org/officeDocument/2006/relationships/image" Target="../media/image146.png"/><Relationship Id="rId145" Type="http://schemas.openxmlformats.org/officeDocument/2006/relationships/image" Target="../media/image147.png"/><Relationship Id="rId146" Type="http://schemas.openxmlformats.org/officeDocument/2006/relationships/image" Target="../media/image148.png"/><Relationship Id="rId147" Type="http://schemas.openxmlformats.org/officeDocument/2006/relationships/image" Target="../media/image149.png"/><Relationship Id="rId148" Type="http://schemas.openxmlformats.org/officeDocument/2006/relationships/image" Target="../media/image150.png"/><Relationship Id="rId149" Type="http://schemas.openxmlformats.org/officeDocument/2006/relationships/image" Target="../media/image151.png"/><Relationship Id="rId150" Type="http://schemas.openxmlformats.org/officeDocument/2006/relationships/image" Target="../media/image152.png"/><Relationship Id="rId151" Type="http://schemas.openxmlformats.org/officeDocument/2006/relationships/image" Target="../media/image153.png"/><Relationship Id="rId152" Type="http://schemas.openxmlformats.org/officeDocument/2006/relationships/image" Target="../media/image154.png"/><Relationship Id="rId153" Type="http://schemas.openxmlformats.org/officeDocument/2006/relationships/image" Target="../media/image155.png"/><Relationship Id="rId154" Type="http://schemas.openxmlformats.org/officeDocument/2006/relationships/image" Target="../media/image156.png"/><Relationship Id="rId155" Type="http://schemas.openxmlformats.org/officeDocument/2006/relationships/image" Target="../media/image157.png"/><Relationship Id="rId156" Type="http://schemas.openxmlformats.org/officeDocument/2006/relationships/image" Target="../media/image158.png"/><Relationship Id="rId157" Type="http://schemas.openxmlformats.org/officeDocument/2006/relationships/image" Target="../media/image159.png"/><Relationship Id="rId158" Type="http://schemas.openxmlformats.org/officeDocument/2006/relationships/image" Target="../media/image160.png"/><Relationship Id="rId159" Type="http://schemas.openxmlformats.org/officeDocument/2006/relationships/image" Target="../media/image161.png"/><Relationship Id="rId160" Type="http://schemas.openxmlformats.org/officeDocument/2006/relationships/image" Target="../media/image162.png"/><Relationship Id="rId161" Type="http://schemas.openxmlformats.org/officeDocument/2006/relationships/image" Target="../media/image163.png"/><Relationship Id="rId162" Type="http://schemas.openxmlformats.org/officeDocument/2006/relationships/image" Target="../media/image164.png"/><Relationship Id="rId163" Type="http://schemas.openxmlformats.org/officeDocument/2006/relationships/image" Target="../media/image16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6.png"/><Relationship Id="rId3" Type="http://schemas.openxmlformats.org/officeDocument/2006/relationships/image" Target="../media/image167.png"/><Relationship Id="rId4" Type="http://schemas.openxmlformats.org/officeDocument/2006/relationships/image" Target="../media/image168.png"/><Relationship Id="rId5" Type="http://schemas.openxmlformats.org/officeDocument/2006/relationships/image" Target="../media/image169.png"/><Relationship Id="rId6" Type="http://schemas.openxmlformats.org/officeDocument/2006/relationships/image" Target="../media/image170.png"/><Relationship Id="rId7" Type="http://schemas.openxmlformats.org/officeDocument/2006/relationships/image" Target="../media/image171.png"/><Relationship Id="rId8" Type="http://schemas.openxmlformats.org/officeDocument/2006/relationships/image" Target="../media/image172.png"/><Relationship Id="rId9" Type="http://schemas.openxmlformats.org/officeDocument/2006/relationships/image" Target="../media/image173.png"/><Relationship Id="rId10" Type="http://schemas.openxmlformats.org/officeDocument/2006/relationships/image" Target="../media/image174.png"/><Relationship Id="rId11" Type="http://schemas.openxmlformats.org/officeDocument/2006/relationships/image" Target="../media/image175.png"/><Relationship Id="rId12" Type="http://schemas.openxmlformats.org/officeDocument/2006/relationships/image" Target="../media/image176.png"/><Relationship Id="rId13" Type="http://schemas.openxmlformats.org/officeDocument/2006/relationships/image" Target="../media/image177.png"/><Relationship Id="rId14" Type="http://schemas.openxmlformats.org/officeDocument/2006/relationships/image" Target="../media/image178.png"/><Relationship Id="rId15" Type="http://schemas.openxmlformats.org/officeDocument/2006/relationships/image" Target="../media/image179.png"/><Relationship Id="rId16" Type="http://schemas.openxmlformats.org/officeDocument/2006/relationships/image" Target="../media/image180.png"/><Relationship Id="rId17" Type="http://schemas.openxmlformats.org/officeDocument/2006/relationships/image" Target="../media/image181.png"/><Relationship Id="rId18" Type="http://schemas.openxmlformats.org/officeDocument/2006/relationships/image" Target="../media/image182.png"/><Relationship Id="rId19" Type="http://schemas.openxmlformats.org/officeDocument/2006/relationships/image" Target="../media/image183.png"/><Relationship Id="rId20" Type="http://schemas.openxmlformats.org/officeDocument/2006/relationships/image" Target="../media/image184.png"/><Relationship Id="rId21" Type="http://schemas.openxmlformats.org/officeDocument/2006/relationships/image" Target="../media/image185.png"/><Relationship Id="rId22" Type="http://schemas.openxmlformats.org/officeDocument/2006/relationships/image" Target="../media/image186.png"/><Relationship Id="rId23" Type="http://schemas.openxmlformats.org/officeDocument/2006/relationships/image" Target="../media/image187.png"/><Relationship Id="rId24" Type="http://schemas.openxmlformats.org/officeDocument/2006/relationships/image" Target="../media/image188.png"/><Relationship Id="rId25" Type="http://schemas.openxmlformats.org/officeDocument/2006/relationships/image" Target="../media/image189.png"/><Relationship Id="rId26" Type="http://schemas.openxmlformats.org/officeDocument/2006/relationships/image" Target="../media/image190.png"/><Relationship Id="rId27" Type="http://schemas.openxmlformats.org/officeDocument/2006/relationships/image" Target="../media/image191.png"/><Relationship Id="rId28" Type="http://schemas.openxmlformats.org/officeDocument/2006/relationships/image" Target="../media/image192.png"/><Relationship Id="rId29" Type="http://schemas.openxmlformats.org/officeDocument/2006/relationships/image" Target="../media/image193.png"/><Relationship Id="rId30" Type="http://schemas.openxmlformats.org/officeDocument/2006/relationships/image" Target="../media/image194.png"/><Relationship Id="rId31" Type="http://schemas.openxmlformats.org/officeDocument/2006/relationships/image" Target="../media/image195.png"/><Relationship Id="rId32" Type="http://schemas.openxmlformats.org/officeDocument/2006/relationships/image" Target="../media/image196.png"/><Relationship Id="rId33" Type="http://schemas.openxmlformats.org/officeDocument/2006/relationships/image" Target="../media/image197.png"/><Relationship Id="rId34" Type="http://schemas.openxmlformats.org/officeDocument/2006/relationships/image" Target="../media/image198.png"/><Relationship Id="rId35" Type="http://schemas.openxmlformats.org/officeDocument/2006/relationships/image" Target="../media/image199.png"/><Relationship Id="rId36" Type="http://schemas.openxmlformats.org/officeDocument/2006/relationships/image" Target="../media/image200.png"/><Relationship Id="rId37" Type="http://schemas.openxmlformats.org/officeDocument/2006/relationships/image" Target="../media/image201.png"/><Relationship Id="rId38" Type="http://schemas.openxmlformats.org/officeDocument/2006/relationships/image" Target="../media/image202.png"/><Relationship Id="rId39" Type="http://schemas.openxmlformats.org/officeDocument/2006/relationships/image" Target="../media/image203.png"/><Relationship Id="rId40" Type="http://schemas.openxmlformats.org/officeDocument/2006/relationships/image" Target="../media/image204.png"/><Relationship Id="rId41" Type="http://schemas.openxmlformats.org/officeDocument/2006/relationships/image" Target="../media/image205.png"/><Relationship Id="rId42" Type="http://schemas.openxmlformats.org/officeDocument/2006/relationships/image" Target="../media/image206.png"/><Relationship Id="rId43" Type="http://schemas.openxmlformats.org/officeDocument/2006/relationships/image" Target="../media/image207.png"/><Relationship Id="rId44" Type="http://schemas.openxmlformats.org/officeDocument/2006/relationships/image" Target="../media/image208.png"/><Relationship Id="rId45" Type="http://schemas.openxmlformats.org/officeDocument/2006/relationships/image" Target="../media/image209.png"/><Relationship Id="rId46" Type="http://schemas.openxmlformats.org/officeDocument/2006/relationships/image" Target="../media/image210.png"/><Relationship Id="rId47" Type="http://schemas.openxmlformats.org/officeDocument/2006/relationships/image" Target="../media/image211.png"/><Relationship Id="rId48" Type="http://schemas.openxmlformats.org/officeDocument/2006/relationships/image" Target="../media/image212.png"/><Relationship Id="rId49" Type="http://schemas.openxmlformats.org/officeDocument/2006/relationships/image" Target="../media/image213.png"/><Relationship Id="rId50" Type="http://schemas.openxmlformats.org/officeDocument/2006/relationships/image" Target="../media/image214.png"/><Relationship Id="rId51" Type="http://schemas.openxmlformats.org/officeDocument/2006/relationships/image" Target="../media/image215.png"/><Relationship Id="rId52" Type="http://schemas.openxmlformats.org/officeDocument/2006/relationships/image" Target="../media/image216.png"/><Relationship Id="rId53" Type="http://schemas.openxmlformats.org/officeDocument/2006/relationships/image" Target="../media/image217.png"/><Relationship Id="rId54" Type="http://schemas.openxmlformats.org/officeDocument/2006/relationships/image" Target="../media/image218.png"/><Relationship Id="rId55" Type="http://schemas.openxmlformats.org/officeDocument/2006/relationships/image" Target="../media/image219.png"/><Relationship Id="rId56" Type="http://schemas.openxmlformats.org/officeDocument/2006/relationships/image" Target="../media/image220.png"/><Relationship Id="rId57" Type="http://schemas.openxmlformats.org/officeDocument/2006/relationships/image" Target="../media/image221.png"/><Relationship Id="rId58" Type="http://schemas.openxmlformats.org/officeDocument/2006/relationships/image" Target="../media/image222.png"/><Relationship Id="rId59" Type="http://schemas.openxmlformats.org/officeDocument/2006/relationships/image" Target="../media/image223.png"/><Relationship Id="rId60" Type="http://schemas.openxmlformats.org/officeDocument/2006/relationships/image" Target="../media/image224.png"/><Relationship Id="rId61" Type="http://schemas.openxmlformats.org/officeDocument/2006/relationships/image" Target="../media/image225.png"/><Relationship Id="rId62" Type="http://schemas.openxmlformats.org/officeDocument/2006/relationships/image" Target="../media/image226.png"/><Relationship Id="rId63" Type="http://schemas.openxmlformats.org/officeDocument/2006/relationships/image" Target="../media/image227.png"/><Relationship Id="rId64" Type="http://schemas.openxmlformats.org/officeDocument/2006/relationships/image" Target="../media/image228.png"/><Relationship Id="rId65" Type="http://schemas.openxmlformats.org/officeDocument/2006/relationships/image" Target="../media/image229.png"/><Relationship Id="rId66" Type="http://schemas.openxmlformats.org/officeDocument/2006/relationships/image" Target="../media/image230.png"/><Relationship Id="rId67" Type="http://schemas.openxmlformats.org/officeDocument/2006/relationships/image" Target="../media/image231.png"/><Relationship Id="rId68" Type="http://schemas.openxmlformats.org/officeDocument/2006/relationships/image" Target="../media/image232.png"/><Relationship Id="rId69" Type="http://schemas.openxmlformats.org/officeDocument/2006/relationships/image" Target="../media/image233.png"/><Relationship Id="rId70" Type="http://schemas.openxmlformats.org/officeDocument/2006/relationships/image" Target="../media/image234.png"/><Relationship Id="rId71" Type="http://schemas.openxmlformats.org/officeDocument/2006/relationships/image" Target="../media/image235.png"/><Relationship Id="rId72" Type="http://schemas.openxmlformats.org/officeDocument/2006/relationships/image" Target="../media/image236.png"/><Relationship Id="rId73" Type="http://schemas.openxmlformats.org/officeDocument/2006/relationships/image" Target="../media/image237.png"/><Relationship Id="rId74" Type="http://schemas.openxmlformats.org/officeDocument/2006/relationships/image" Target="../media/image238.png"/><Relationship Id="rId75" Type="http://schemas.openxmlformats.org/officeDocument/2006/relationships/image" Target="../media/image239.png"/><Relationship Id="rId76" Type="http://schemas.openxmlformats.org/officeDocument/2006/relationships/image" Target="../media/image240.png"/><Relationship Id="rId77" Type="http://schemas.openxmlformats.org/officeDocument/2006/relationships/image" Target="../media/image241.png"/><Relationship Id="rId78" Type="http://schemas.openxmlformats.org/officeDocument/2006/relationships/image" Target="../media/image242.png"/><Relationship Id="rId79" Type="http://schemas.openxmlformats.org/officeDocument/2006/relationships/image" Target="../media/image243.png"/><Relationship Id="rId80" Type="http://schemas.openxmlformats.org/officeDocument/2006/relationships/image" Target="../media/image244.png"/><Relationship Id="rId81" Type="http://schemas.openxmlformats.org/officeDocument/2006/relationships/image" Target="../media/image245.png"/><Relationship Id="rId82" Type="http://schemas.openxmlformats.org/officeDocument/2006/relationships/image" Target="../media/image246.png"/><Relationship Id="rId83" Type="http://schemas.openxmlformats.org/officeDocument/2006/relationships/image" Target="../media/image247.png"/><Relationship Id="rId84" Type="http://schemas.openxmlformats.org/officeDocument/2006/relationships/image" Target="../media/image248.png"/><Relationship Id="rId85" Type="http://schemas.openxmlformats.org/officeDocument/2006/relationships/image" Target="../media/image249.png"/><Relationship Id="rId86" Type="http://schemas.openxmlformats.org/officeDocument/2006/relationships/image" Target="../media/image250.png"/><Relationship Id="rId87" Type="http://schemas.openxmlformats.org/officeDocument/2006/relationships/image" Target="../media/image251.png"/><Relationship Id="rId88" Type="http://schemas.openxmlformats.org/officeDocument/2006/relationships/image" Target="../media/image252.png"/><Relationship Id="rId89" Type="http://schemas.openxmlformats.org/officeDocument/2006/relationships/image" Target="../media/image253.png"/><Relationship Id="rId90" Type="http://schemas.openxmlformats.org/officeDocument/2006/relationships/image" Target="../media/image254.png"/><Relationship Id="rId91" Type="http://schemas.openxmlformats.org/officeDocument/2006/relationships/image" Target="../media/image255.png"/><Relationship Id="rId92" Type="http://schemas.openxmlformats.org/officeDocument/2006/relationships/image" Target="../media/image256.png"/><Relationship Id="rId93" Type="http://schemas.openxmlformats.org/officeDocument/2006/relationships/image" Target="../media/image257.png"/><Relationship Id="rId94" Type="http://schemas.openxmlformats.org/officeDocument/2006/relationships/image" Target="../media/image258.png"/><Relationship Id="rId95" Type="http://schemas.openxmlformats.org/officeDocument/2006/relationships/image" Target="../media/image259.png"/><Relationship Id="rId96" Type="http://schemas.openxmlformats.org/officeDocument/2006/relationships/image" Target="../media/image260.png"/><Relationship Id="rId97" Type="http://schemas.openxmlformats.org/officeDocument/2006/relationships/image" Target="../media/image26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2.jpg"/><Relationship Id="rId3" Type="http://schemas.openxmlformats.org/officeDocument/2006/relationships/image" Target="../media/image2.png"/><Relationship Id="rId4" Type="http://schemas.openxmlformats.org/officeDocument/2006/relationships/image" Target="../media/image26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5240000" cy="7975600"/>
            <a:chOff x="0" y="0"/>
            <a:chExt cx="15240000" cy="7975600"/>
          </a:xfrm>
        </p:grpSpPr>
        <p:sp>
          <p:nvSpPr>
            <p:cNvPr id="3" name="object 3" descr=""/>
            <p:cNvSpPr/>
            <p:nvPr/>
          </p:nvSpPr>
          <p:spPr>
            <a:xfrm>
              <a:off x="645350" y="2994913"/>
              <a:ext cx="7958455" cy="855344"/>
            </a:xfrm>
            <a:custGeom>
              <a:avLst/>
              <a:gdLst/>
              <a:ahLst/>
              <a:cxnLst/>
              <a:rect l="l" t="t" r="r" b="b"/>
              <a:pathLst>
                <a:path w="7958455" h="855345">
                  <a:moveTo>
                    <a:pt x="644956" y="623214"/>
                  </a:moveTo>
                  <a:lnTo>
                    <a:pt x="275742" y="623214"/>
                  </a:lnTo>
                  <a:lnTo>
                    <a:pt x="275742" y="18694"/>
                  </a:lnTo>
                  <a:lnTo>
                    <a:pt x="0" y="18694"/>
                  </a:lnTo>
                  <a:lnTo>
                    <a:pt x="0" y="623214"/>
                  </a:lnTo>
                  <a:lnTo>
                    <a:pt x="0" y="836574"/>
                  </a:lnTo>
                  <a:lnTo>
                    <a:pt x="644956" y="836574"/>
                  </a:lnTo>
                  <a:lnTo>
                    <a:pt x="644956" y="623214"/>
                  </a:lnTo>
                  <a:close/>
                </a:path>
                <a:path w="7958455" h="855345">
                  <a:moveTo>
                    <a:pt x="996619" y="18694"/>
                  </a:moveTo>
                  <a:lnTo>
                    <a:pt x="720890" y="18694"/>
                  </a:lnTo>
                  <a:lnTo>
                    <a:pt x="720890" y="836574"/>
                  </a:lnTo>
                  <a:lnTo>
                    <a:pt x="996619" y="836574"/>
                  </a:lnTo>
                  <a:lnTo>
                    <a:pt x="996619" y="18694"/>
                  </a:lnTo>
                  <a:close/>
                </a:path>
                <a:path w="7958455" h="855345">
                  <a:moveTo>
                    <a:pt x="1822678" y="18694"/>
                  </a:moveTo>
                  <a:lnTo>
                    <a:pt x="1067892" y="18694"/>
                  </a:lnTo>
                  <a:lnTo>
                    <a:pt x="1067892" y="232054"/>
                  </a:lnTo>
                  <a:lnTo>
                    <a:pt x="1307414" y="232054"/>
                  </a:lnTo>
                  <a:lnTo>
                    <a:pt x="1307414" y="836574"/>
                  </a:lnTo>
                  <a:lnTo>
                    <a:pt x="1583156" y="836574"/>
                  </a:lnTo>
                  <a:lnTo>
                    <a:pt x="1583156" y="232054"/>
                  </a:lnTo>
                  <a:lnTo>
                    <a:pt x="1822678" y="232054"/>
                  </a:lnTo>
                  <a:lnTo>
                    <a:pt x="1822678" y="18694"/>
                  </a:lnTo>
                  <a:close/>
                </a:path>
                <a:path w="7958455" h="855345">
                  <a:moveTo>
                    <a:pt x="2700147" y="18796"/>
                  </a:moveTo>
                  <a:lnTo>
                    <a:pt x="2424404" y="18796"/>
                  </a:lnTo>
                  <a:lnTo>
                    <a:pt x="2424404" y="308356"/>
                  </a:lnTo>
                  <a:lnTo>
                    <a:pt x="2169680" y="308457"/>
                  </a:lnTo>
                  <a:lnTo>
                    <a:pt x="2150999" y="308457"/>
                  </a:lnTo>
                  <a:lnTo>
                    <a:pt x="2169680" y="308356"/>
                  </a:lnTo>
                  <a:lnTo>
                    <a:pt x="2169680" y="18796"/>
                  </a:lnTo>
                  <a:lnTo>
                    <a:pt x="1893951" y="18796"/>
                  </a:lnTo>
                  <a:lnTo>
                    <a:pt x="1893951" y="308356"/>
                  </a:lnTo>
                  <a:lnTo>
                    <a:pt x="1893951" y="535686"/>
                  </a:lnTo>
                  <a:lnTo>
                    <a:pt x="1893951" y="836676"/>
                  </a:lnTo>
                  <a:lnTo>
                    <a:pt x="2169680" y="836676"/>
                  </a:lnTo>
                  <a:lnTo>
                    <a:pt x="2169680" y="535686"/>
                  </a:lnTo>
                  <a:lnTo>
                    <a:pt x="2150999" y="535686"/>
                  </a:lnTo>
                  <a:lnTo>
                    <a:pt x="2150999" y="535127"/>
                  </a:lnTo>
                  <a:lnTo>
                    <a:pt x="2169680" y="535127"/>
                  </a:lnTo>
                  <a:lnTo>
                    <a:pt x="2424404" y="535127"/>
                  </a:lnTo>
                  <a:lnTo>
                    <a:pt x="2424404" y="535686"/>
                  </a:lnTo>
                  <a:lnTo>
                    <a:pt x="2424404" y="836676"/>
                  </a:lnTo>
                  <a:lnTo>
                    <a:pt x="2700147" y="836676"/>
                  </a:lnTo>
                  <a:lnTo>
                    <a:pt x="2700147" y="535686"/>
                  </a:lnTo>
                  <a:lnTo>
                    <a:pt x="2443099" y="535686"/>
                  </a:lnTo>
                  <a:lnTo>
                    <a:pt x="2443099" y="535127"/>
                  </a:lnTo>
                  <a:lnTo>
                    <a:pt x="2700147" y="535127"/>
                  </a:lnTo>
                  <a:lnTo>
                    <a:pt x="2700147" y="308457"/>
                  </a:lnTo>
                  <a:lnTo>
                    <a:pt x="2443099" y="308457"/>
                  </a:lnTo>
                  <a:lnTo>
                    <a:pt x="2700147" y="308356"/>
                  </a:lnTo>
                  <a:lnTo>
                    <a:pt x="2700147" y="18796"/>
                  </a:lnTo>
                  <a:close/>
                </a:path>
                <a:path w="7958455" h="855345">
                  <a:moveTo>
                    <a:pt x="3109061" y="18694"/>
                  </a:moveTo>
                  <a:lnTo>
                    <a:pt x="2833319" y="18694"/>
                  </a:lnTo>
                  <a:lnTo>
                    <a:pt x="2833319" y="836574"/>
                  </a:lnTo>
                  <a:lnTo>
                    <a:pt x="3109061" y="836574"/>
                  </a:lnTo>
                  <a:lnTo>
                    <a:pt x="3109061" y="18694"/>
                  </a:lnTo>
                  <a:close/>
                </a:path>
                <a:path w="7958455" h="855345">
                  <a:moveTo>
                    <a:pt x="4032085" y="18707"/>
                  </a:moveTo>
                  <a:lnTo>
                    <a:pt x="3761016" y="18707"/>
                  </a:lnTo>
                  <a:lnTo>
                    <a:pt x="3761016" y="460362"/>
                  </a:lnTo>
                  <a:lnTo>
                    <a:pt x="3758933" y="503707"/>
                  </a:lnTo>
                  <a:lnTo>
                    <a:pt x="3742283" y="570014"/>
                  </a:lnTo>
                  <a:lnTo>
                    <a:pt x="3709492" y="610095"/>
                  </a:lnTo>
                  <a:lnTo>
                    <a:pt x="3663632" y="629666"/>
                  </a:lnTo>
                  <a:lnTo>
                    <a:pt x="3635997" y="632117"/>
                  </a:lnTo>
                  <a:lnTo>
                    <a:pt x="3608832" y="629666"/>
                  </a:lnTo>
                  <a:lnTo>
                    <a:pt x="3563264" y="610095"/>
                  </a:lnTo>
                  <a:lnTo>
                    <a:pt x="3530041" y="570014"/>
                  </a:lnTo>
                  <a:lnTo>
                    <a:pt x="3513099" y="503707"/>
                  </a:lnTo>
                  <a:lnTo>
                    <a:pt x="3510978" y="460362"/>
                  </a:lnTo>
                  <a:lnTo>
                    <a:pt x="3510978" y="18707"/>
                  </a:lnTo>
                  <a:lnTo>
                    <a:pt x="3235236" y="18707"/>
                  </a:lnTo>
                  <a:lnTo>
                    <a:pt x="3235236" y="468541"/>
                  </a:lnTo>
                  <a:lnTo>
                    <a:pt x="3238157" y="527418"/>
                  </a:lnTo>
                  <a:lnTo>
                    <a:pt x="3246920" y="581748"/>
                  </a:lnTo>
                  <a:lnTo>
                    <a:pt x="3261525" y="631532"/>
                  </a:lnTo>
                  <a:lnTo>
                    <a:pt x="3281972" y="676770"/>
                  </a:lnTo>
                  <a:lnTo>
                    <a:pt x="3308261" y="717473"/>
                  </a:lnTo>
                  <a:lnTo>
                    <a:pt x="3340392" y="753630"/>
                  </a:lnTo>
                  <a:lnTo>
                    <a:pt x="3377742" y="784682"/>
                  </a:lnTo>
                  <a:lnTo>
                    <a:pt x="3419716" y="810094"/>
                  </a:lnTo>
                  <a:lnTo>
                    <a:pt x="3466287" y="829868"/>
                  </a:lnTo>
                  <a:lnTo>
                    <a:pt x="3517468" y="843978"/>
                  </a:lnTo>
                  <a:lnTo>
                    <a:pt x="3573259" y="852449"/>
                  </a:lnTo>
                  <a:lnTo>
                    <a:pt x="3633660" y="855281"/>
                  </a:lnTo>
                  <a:lnTo>
                    <a:pt x="3694061" y="852449"/>
                  </a:lnTo>
                  <a:lnTo>
                    <a:pt x="3749852" y="843978"/>
                  </a:lnTo>
                  <a:lnTo>
                    <a:pt x="3801033" y="829868"/>
                  </a:lnTo>
                  <a:lnTo>
                    <a:pt x="3847604" y="810094"/>
                  </a:lnTo>
                  <a:lnTo>
                    <a:pt x="3889578" y="784682"/>
                  </a:lnTo>
                  <a:lnTo>
                    <a:pt x="3926929" y="753630"/>
                  </a:lnTo>
                  <a:lnTo>
                    <a:pt x="3959060" y="717473"/>
                  </a:lnTo>
                  <a:lnTo>
                    <a:pt x="3985349" y="676770"/>
                  </a:lnTo>
                  <a:lnTo>
                    <a:pt x="4005796" y="631532"/>
                  </a:lnTo>
                  <a:lnTo>
                    <a:pt x="4020401" y="581748"/>
                  </a:lnTo>
                  <a:lnTo>
                    <a:pt x="4029164" y="527418"/>
                  </a:lnTo>
                  <a:lnTo>
                    <a:pt x="4032085" y="468541"/>
                  </a:lnTo>
                  <a:lnTo>
                    <a:pt x="4032085" y="18707"/>
                  </a:lnTo>
                  <a:close/>
                </a:path>
                <a:path w="7958455" h="855345">
                  <a:moveTo>
                    <a:pt x="5139728" y="836574"/>
                  </a:moveTo>
                  <a:lnTo>
                    <a:pt x="5138471" y="397256"/>
                  </a:lnTo>
                  <a:lnTo>
                    <a:pt x="5137391" y="18694"/>
                  </a:lnTo>
                  <a:lnTo>
                    <a:pt x="4910721" y="18694"/>
                  </a:lnTo>
                  <a:lnTo>
                    <a:pt x="4651641" y="453986"/>
                  </a:lnTo>
                  <a:lnTo>
                    <a:pt x="4616882" y="397256"/>
                  </a:lnTo>
                  <a:lnTo>
                    <a:pt x="4384941" y="18694"/>
                  </a:lnTo>
                  <a:lnTo>
                    <a:pt x="4158272" y="18694"/>
                  </a:lnTo>
                  <a:lnTo>
                    <a:pt x="4158272" y="836574"/>
                  </a:lnTo>
                  <a:lnTo>
                    <a:pt x="4409478" y="836574"/>
                  </a:lnTo>
                  <a:lnTo>
                    <a:pt x="4409478" y="476440"/>
                  </a:lnTo>
                  <a:lnTo>
                    <a:pt x="4587075" y="762965"/>
                  </a:lnTo>
                  <a:lnTo>
                    <a:pt x="4708588" y="762965"/>
                  </a:lnTo>
                  <a:lnTo>
                    <a:pt x="4833556" y="552653"/>
                  </a:lnTo>
                  <a:lnTo>
                    <a:pt x="4886528" y="463511"/>
                  </a:lnTo>
                  <a:lnTo>
                    <a:pt x="4888522" y="836574"/>
                  </a:lnTo>
                  <a:lnTo>
                    <a:pt x="5139728" y="836574"/>
                  </a:lnTo>
                  <a:close/>
                </a:path>
                <a:path w="7958455" h="855345">
                  <a:moveTo>
                    <a:pt x="5621109" y="321310"/>
                  </a:moveTo>
                  <a:lnTo>
                    <a:pt x="5270589" y="321310"/>
                  </a:lnTo>
                  <a:lnTo>
                    <a:pt x="5270589" y="519938"/>
                  </a:lnTo>
                  <a:lnTo>
                    <a:pt x="5621109" y="519938"/>
                  </a:lnTo>
                  <a:lnTo>
                    <a:pt x="5621109" y="321310"/>
                  </a:lnTo>
                  <a:close/>
                </a:path>
                <a:path w="7958455" h="855345">
                  <a:moveTo>
                    <a:pt x="6027699" y="18694"/>
                  </a:moveTo>
                  <a:lnTo>
                    <a:pt x="5751957" y="18694"/>
                  </a:lnTo>
                  <a:lnTo>
                    <a:pt x="5751957" y="836574"/>
                  </a:lnTo>
                  <a:lnTo>
                    <a:pt x="6027699" y="836574"/>
                  </a:lnTo>
                  <a:lnTo>
                    <a:pt x="6027699" y="18694"/>
                  </a:lnTo>
                  <a:close/>
                </a:path>
                <a:path w="7958455" h="855345">
                  <a:moveTo>
                    <a:pt x="7051205" y="427634"/>
                  </a:moveTo>
                  <a:lnTo>
                    <a:pt x="7049059" y="382219"/>
                  </a:lnTo>
                  <a:lnTo>
                    <a:pt x="7049046" y="381889"/>
                  </a:lnTo>
                  <a:lnTo>
                    <a:pt x="7042582" y="338124"/>
                  </a:lnTo>
                  <a:lnTo>
                    <a:pt x="7031799" y="296316"/>
                  </a:lnTo>
                  <a:lnTo>
                    <a:pt x="7016737" y="256463"/>
                  </a:lnTo>
                  <a:lnTo>
                    <a:pt x="6997776" y="218859"/>
                  </a:lnTo>
                  <a:lnTo>
                    <a:pt x="6975399" y="183743"/>
                  </a:lnTo>
                  <a:lnTo>
                    <a:pt x="6949580" y="151091"/>
                  </a:lnTo>
                  <a:lnTo>
                    <a:pt x="6920344" y="120929"/>
                  </a:lnTo>
                  <a:lnTo>
                    <a:pt x="6887985" y="93662"/>
                  </a:lnTo>
                  <a:lnTo>
                    <a:pt x="6852856" y="69672"/>
                  </a:lnTo>
                  <a:lnTo>
                    <a:pt x="6814960" y="48971"/>
                  </a:lnTo>
                  <a:lnTo>
                    <a:pt x="6774294" y="31546"/>
                  </a:lnTo>
                  <a:lnTo>
                    <a:pt x="6773126" y="31178"/>
                  </a:lnTo>
                  <a:lnTo>
                    <a:pt x="6773126" y="427634"/>
                  </a:lnTo>
                  <a:lnTo>
                    <a:pt x="6772249" y="450977"/>
                  </a:lnTo>
                  <a:lnTo>
                    <a:pt x="6769633" y="472922"/>
                  </a:lnTo>
                  <a:lnTo>
                    <a:pt x="6769621" y="473075"/>
                  </a:lnTo>
                  <a:lnTo>
                    <a:pt x="6765239" y="493915"/>
                  </a:lnTo>
                  <a:lnTo>
                    <a:pt x="6751396" y="531774"/>
                  </a:lnTo>
                  <a:lnTo>
                    <a:pt x="6719964" y="577773"/>
                  </a:lnTo>
                  <a:lnTo>
                    <a:pt x="6677673" y="610311"/>
                  </a:lnTo>
                  <a:lnTo>
                    <a:pt x="6626923" y="628599"/>
                  </a:lnTo>
                  <a:lnTo>
                    <a:pt x="6589687" y="632104"/>
                  </a:lnTo>
                  <a:lnTo>
                    <a:pt x="6570726" y="631228"/>
                  </a:lnTo>
                  <a:lnTo>
                    <a:pt x="6517830" y="618083"/>
                  </a:lnTo>
                  <a:lnTo>
                    <a:pt x="6472466" y="590156"/>
                  </a:lnTo>
                  <a:lnTo>
                    <a:pt x="6437058" y="548576"/>
                  </a:lnTo>
                  <a:lnTo>
                    <a:pt x="6420269" y="513511"/>
                  </a:lnTo>
                  <a:lnTo>
                    <a:pt x="6409753" y="473075"/>
                  </a:lnTo>
                  <a:lnTo>
                    <a:pt x="6406248" y="427634"/>
                  </a:lnTo>
                  <a:lnTo>
                    <a:pt x="6407124" y="404317"/>
                  </a:lnTo>
                  <a:lnTo>
                    <a:pt x="6414135" y="361378"/>
                  </a:lnTo>
                  <a:lnTo>
                    <a:pt x="6427965" y="323507"/>
                  </a:lnTo>
                  <a:lnTo>
                    <a:pt x="6459410" y="277495"/>
                  </a:lnTo>
                  <a:lnTo>
                    <a:pt x="6501689" y="244970"/>
                  </a:lnTo>
                  <a:lnTo>
                    <a:pt x="6552438" y="226669"/>
                  </a:lnTo>
                  <a:lnTo>
                    <a:pt x="6589687" y="223164"/>
                  </a:lnTo>
                  <a:lnTo>
                    <a:pt x="6608635" y="224040"/>
                  </a:lnTo>
                  <a:lnTo>
                    <a:pt x="6661544" y="237185"/>
                  </a:lnTo>
                  <a:lnTo>
                    <a:pt x="6706883" y="265125"/>
                  </a:lnTo>
                  <a:lnTo>
                    <a:pt x="6742303" y="306717"/>
                  </a:lnTo>
                  <a:lnTo>
                    <a:pt x="6759105" y="341757"/>
                  </a:lnTo>
                  <a:lnTo>
                    <a:pt x="6769544" y="381889"/>
                  </a:lnTo>
                  <a:lnTo>
                    <a:pt x="6769621" y="382219"/>
                  </a:lnTo>
                  <a:lnTo>
                    <a:pt x="6772249" y="404317"/>
                  </a:lnTo>
                  <a:lnTo>
                    <a:pt x="6773126" y="427634"/>
                  </a:lnTo>
                  <a:lnTo>
                    <a:pt x="6773126" y="31178"/>
                  </a:lnTo>
                  <a:lnTo>
                    <a:pt x="6731203" y="17754"/>
                  </a:lnTo>
                  <a:lnTo>
                    <a:pt x="6686067" y="7886"/>
                  </a:lnTo>
                  <a:lnTo>
                    <a:pt x="6638899" y="1981"/>
                  </a:lnTo>
                  <a:lnTo>
                    <a:pt x="6589687" y="0"/>
                  </a:lnTo>
                  <a:lnTo>
                    <a:pt x="6540932" y="1981"/>
                  </a:lnTo>
                  <a:lnTo>
                    <a:pt x="6494018" y="7886"/>
                  </a:lnTo>
                  <a:lnTo>
                    <a:pt x="6448920" y="17754"/>
                  </a:lnTo>
                  <a:lnTo>
                    <a:pt x="6405664" y="31546"/>
                  </a:lnTo>
                  <a:lnTo>
                    <a:pt x="6364719" y="48971"/>
                  </a:lnTo>
                  <a:lnTo>
                    <a:pt x="6326632" y="69672"/>
                  </a:lnTo>
                  <a:lnTo>
                    <a:pt x="6291402" y="93662"/>
                  </a:lnTo>
                  <a:lnTo>
                    <a:pt x="6259030" y="120929"/>
                  </a:lnTo>
                  <a:lnTo>
                    <a:pt x="6229769" y="151091"/>
                  </a:lnTo>
                  <a:lnTo>
                    <a:pt x="6203950" y="183743"/>
                  </a:lnTo>
                  <a:lnTo>
                    <a:pt x="6181572" y="218859"/>
                  </a:lnTo>
                  <a:lnTo>
                    <a:pt x="6162637" y="256463"/>
                  </a:lnTo>
                  <a:lnTo>
                    <a:pt x="6147549" y="296316"/>
                  </a:lnTo>
                  <a:lnTo>
                    <a:pt x="6136779" y="338124"/>
                  </a:lnTo>
                  <a:lnTo>
                    <a:pt x="6130315" y="381889"/>
                  </a:lnTo>
                  <a:lnTo>
                    <a:pt x="6128169" y="427634"/>
                  </a:lnTo>
                  <a:lnTo>
                    <a:pt x="6130315" y="472922"/>
                  </a:lnTo>
                  <a:lnTo>
                    <a:pt x="6136779" y="516445"/>
                  </a:lnTo>
                  <a:lnTo>
                    <a:pt x="6147549" y="558215"/>
                  </a:lnTo>
                  <a:lnTo>
                    <a:pt x="6162637" y="598220"/>
                  </a:lnTo>
                  <a:lnTo>
                    <a:pt x="6181572" y="636092"/>
                  </a:lnTo>
                  <a:lnTo>
                    <a:pt x="6203950" y="671398"/>
                  </a:lnTo>
                  <a:lnTo>
                    <a:pt x="6229769" y="704151"/>
                  </a:lnTo>
                  <a:lnTo>
                    <a:pt x="6259030" y="734339"/>
                  </a:lnTo>
                  <a:lnTo>
                    <a:pt x="6291402" y="761619"/>
                  </a:lnTo>
                  <a:lnTo>
                    <a:pt x="6326632" y="785609"/>
                  </a:lnTo>
                  <a:lnTo>
                    <a:pt x="6364719" y="806310"/>
                  </a:lnTo>
                  <a:lnTo>
                    <a:pt x="6405664" y="823722"/>
                  </a:lnTo>
                  <a:lnTo>
                    <a:pt x="6448996" y="837526"/>
                  </a:lnTo>
                  <a:lnTo>
                    <a:pt x="6494297" y="847382"/>
                  </a:lnTo>
                  <a:lnTo>
                    <a:pt x="6541579" y="853300"/>
                  </a:lnTo>
                  <a:lnTo>
                    <a:pt x="6590855" y="855268"/>
                  </a:lnTo>
                  <a:lnTo>
                    <a:pt x="6639547" y="853300"/>
                  </a:lnTo>
                  <a:lnTo>
                    <a:pt x="6686359" y="847382"/>
                  </a:lnTo>
                  <a:lnTo>
                    <a:pt x="6731279" y="837526"/>
                  </a:lnTo>
                  <a:lnTo>
                    <a:pt x="6774294" y="823722"/>
                  </a:lnTo>
                  <a:lnTo>
                    <a:pt x="6814960" y="806310"/>
                  </a:lnTo>
                  <a:lnTo>
                    <a:pt x="6852856" y="785609"/>
                  </a:lnTo>
                  <a:lnTo>
                    <a:pt x="6887985" y="761619"/>
                  </a:lnTo>
                  <a:lnTo>
                    <a:pt x="6920344" y="734339"/>
                  </a:lnTo>
                  <a:lnTo>
                    <a:pt x="6949580" y="704151"/>
                  </a:lnTo>
                  <a:lnTo>
                    <a:pt x="6975399" y="671398"/>
                  </a:lnTo>
                  <a:lnTo>
                    <a:pt x="6997776" y="636092"/>
                  </a:lnTo>
                  <a:lnTo>
                    <a:pt x="6999770" y="632104"/>
                  </a:lnTo>
                  <a:lnTo>
                    <a:pt x="7016737" y="598220"/>
                  </a:lnTo>
                  <a:lnTo>
                    <a:pt x="7031799" y="558215"/>
                  </a:lnTo>
                  <a:lnTo>
                    <a:pt x="7042582" y="516445"/>
                  </a:lnTo>
                  <a:lnTo>
                    <a:pt x="7049021" y="473075"/>
                  </a:lnTo>
                  <a:lnTo>
                    <a:pt x="7049046" y="472922"/>
                  </a:lnTo>
                  <a:lnTo>
                    <a:pt x="7051205" y="427634"/>
                  </a:lnTo>
                  <a:close/>
                </a:path>
                <a:path w="7958455" h="855345">
                  <a:moveTo>
                    <a:pt x="7957871" y="18694"/>
                  </a:moveTo>
                  <a:lnTo>
                    <a:pt x="7689139" y="18694"/>
                  </a:lnTo>
                  <a:lnTo>
                    <a:pt x="7689139" y="390601"/>
                  </a:lnTo>
                  <a:lnTo>
                    <a:pt x="7645870" y="338836"/>
                  </a:lnTo>
                  <a:lnTo>
                    <a:pt x="7378344" y="18694"/>
                  </a:lnTo>
                  <a:lnTo>
                    <a:pt x="7151675" y="18694"/>
                  </a:lnTo>
                  <a:lnTo>
                    <a:pt x="7151675" y="836574"/>
                  </a:lnTo>
                  <a:lnTo>
                    <a:pt x="7420407" y="836574"/>
                  </a:lnTo>
                  <a:lnTo>
                    <a:pt x="7420407" y="464667"/>
                  </a:lnTo>
                  <a:lnTo>
                    <a:pt x="7731201" y="836574"/>
                  </a:lnTo>
                  <a:lnTo>
                    <a:pt x="7957871" y="836574"/>
                  </a:lnTo>
                  <a:lnTo>
                    <a:pt x="7957871" y="516432"/>
                  </a:lnTo>
                  <a:lnTo>
                    <a:pt x="7957871" y="186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45350" y="0"/>
              <a:ext cx="14419580" cy="7560945"/>
            </a:xfrm>
            <a:custGeom>
              <a:avLst/>
              <a:gdLst/>
              <a:ahLst/>
              <a:cxnLst/>
              <a:rect l="l" t="t" r="r" b="b"/>
              <a:pathLst>
                <a:path w="14419580" h="7560945">
                  <a:moveTo>
                    <a:pt x="806196" y="5008067"/>
                  </a:moveTo>
                  <a:lnTo>
                    <a:pt x="796696" y="4941913"/>
                  </a:lnTo>
                  <a:lnTo>
                    <a:pt x="768223" y="4885969"/>
                  </a:lnTo>
                  <a:lnTo>
                    <a:pt x="726351" y="4844491"/>
                  </a:lnTo>
                  <a:lnTo>
                    <a:pt x="693508" y="4823218"/>
                  </a:lnTo>
                  <a:lnTo>
                    <a:pt x="654062" y="4806124"/>
                  </a:lnTo>
                  <a:lnTo>
                    <a:pt x="664044" y="4801159"/>
                  </a:lnTo>
                  <a:lnTo>
                    <a:pt x="690956" y="4783302"/>
                  </a:lnTo>
                  <a:lnTo>
                    <a:pt x="693102" y="4781397"/>
                  </a:lnTo>
                  <a:lnTo>
                    <a:pt x="713994" y="4762893"/>
                  </a:lnTo>
                  <a:lnTo>
                    <a:pt x="748245" y="4714849"/>
                  </a:lnTo>
                  <a:lnTo>
                    <a:pt x="765479" y="4659642"/>
                  </a:lnTo>
                  <a:lnTo>
                    <a:pt x="767638" y="4629505"/>
                  </a:lnTo>
                  <a:lnTo>
                    <a:pt x="765365" y="4609427"/>
                  </a:lnTo>
                  <a:lnTo>
                    <a:pt x="765263" y="4608474"/>
                  </a:lnTo>
                  <a:lnTo>
                    <a:pt x="747483" y="4544365"/>
                  </a:lnTo>
                  <a:lnTo>
                    <a:pt x="722287" y="4508043"/>
                  </a:lnTo>
                  <a:lnTo>
                    <a:pt x="687019" y="4475861"/>
                  </a:lnTo>
                  <a:lnTo>
                    <a:pt x="651217" y="4454207"/>
                  </a:lnTo>
                  <a:lnTo>
                    <a:pt x="608317" y="4437354"/>
                  </a:lnTo>
                  <a:lnTo>
                    <a:pt x="558304" y="4425315"/>
                  </a:lnTo>
                  <a:lnTo>
                    <a:pt x="528116" y="4421505"/>
                  </a:lnTo>
                  <a:lnTo>
                    <a:pt x="528116" y="4976520"/>
                  </a:lnTo>
                  <a:lnTo>
                    <a:pt x="526694" y="4991341"/>
                  </a:lnTo>
                  <a:lnTo>
                    <a:pt x="505333" y="5024425"/>
                  </a:lnTo>
                  <a:lnTo>
                    <a:pt x="458343" y="5039766"/>
                  </a:lnTo>
                  <a:lnTo>
                    <a:pt x="436981" y="5040782"/>
                  </a:lnTo>
                  <a:lnTo>
                    <a:pt x="271068" y="5040782"/>
                  </a:lnTo>
                  <a:lnTo>
                    <a:pt x="271068" y="4912258"/>
                  </a:lnTo>
                  <a:lnTo>
                    <a:pt x="436981" y="4912258"/>
                  </a:lnTo>
                  <a:lnTo>
                    <a:pt x="476846" y="4916348"/>
                  </a:lnTo>
                  <a:lnTo>
                    <a:pt x="515302" y="4937747"/>
                  </a:lnTo>
                  <a:lnTo>
                    <a:pt x="528116" y="4976520"/>
                  </a:lnTo>
                  <a:lnTo>
                    <a:pt x="528116" y="4421505"/>
                  </a:lnTo>
                  <a:lnTo>
                    <a:pt x="501192" y="4418101"/>
                  </a:lnTo>
                  <a:lnTo>
                    <a:pt x="489559" y="4417669"/>
                  </a:lnTo>
                  <a:lnTo>
                    <a:pt x="489559" y="4669231"/>
                  </a:lnTo>
                  <a:lnTo>
                    <a:pt x="488200" y="4682998"/>
                  </a:lnTo>
                  <a:lnTo>
                    <a:pt x="455561" y="4721110"/>
                  </a:lnTo>
                  <a:lnTo>
                    <a:pt x="399592" y="4729988"/>
                  </a:lnTo>
                  <a:lnTo>
                    <a:pt x="271068" y="4729988"/>
                  </a:lnTo>
                  <a:lnTo>
                    <a:pt x="271068" y="4608474"/>
                  </a:lnTo>
                  <a:lnTo>
                    <a:pt x="399592" y="4608474"/>
                  </a:lnTo>
                  <a:lnTo>
                    <a:pt x="440042" y="4612284"/>
                  </a:lnTo>
                  <a:lnTo>
                    <a:pt x="477393" y="4632210"/>
                  </a:lnTo>
                  <a:lnTo>
                    <a:pt x="489559" y="4669231"/>
                  </a:lnTo>
                  <a:lnTo>
                    <a:pt x="489559" y="4417669"/>
                  </a:lnTo>
                  <a:lnTo>
                    <a:pt x="436981" y="4415688"/>
                  </a:lnTo>
                  <a:lnTo>
                    <a:pt x="0" y="4415688"/>
                  </a:lnTo>
                  <a:lnTo>
                    <a:pt x="0" y="5233568"/>
                  </a:lnTo>
                  <a:lnTo>
                    <a:pt x="460349" y="5233568"/>
                  </a:lnTo>
                  <a:lnTo>
                    <a:pt x="524852" y="5231181"/>
                  </a:lnTo>
                  <a:lnTo>
                    <a:pt x="582879" y="5224030"/>
                  </a:lnTo>
                  <a:lnTo>
                    <a:pt x="634403" y="5212118"/>
                  </a:lnTo>
                  <a:lnTo>
                    <a:pt x="679437" y="5195430"/>
                  </a:lnTo>
                  <a:lnTo>
                    <a:pt x="717981" y="5173980"/>
                  </a:lnTo>
                  <a:lnTo>
                    <a:pt x="756564" y="5141265"/>
                  </a:lnTo>
                  <a:lnTo>
                    <a:pt x="784136" y="5102707"/>
                  </a:lnTo>
                  <a:lnTo>
                    <a:pt x="800684" y="5058308"/>
                  </a:lnTo>
                  <a:lnTo>
                    <a:pt x="802601" y="5040782"/>
                  </a:lnTo>
                  <a:lnTo>
                    <a:pt x="806196" y="5008067"/>
                  </a:lnTo>
                  <a:close/>
                </a:path>
                <a:path w="14419580" h="7560945">
                  <a:moveTo>
                    <a:pt x="1800491" y="5233568"/>
                  </a:moveTo>
                  <a:lnTo>
                    <a:pt x="1738185" y="5091023"/>
                  </a:lnTo>
                  <a:lnTo>
                    <a:pt x="1651355" y="4892395"/>
                  </a:lnTo>
                  <a:lnTo>
                    <a:pt x="1500174" y="4546549"/>
                  </a:lnTo>
                  <a:lnTo>
                    <a:pt x="1442961" y="4415688"/>
                  </a:lnTo>
                  <a:lnTo>
                    <a:pt x="1384261" y="4415688"/>
                  </a:lnTo>
                  <a:lnTo>
                    <a:pt x="1384261" y="4892395"/>
                  </a:lnTo>
                  <a:lnTo>
                    <a:pt x="1225918" y="4892395"/>
                  </a:lnTo>
                  <a:lnTo>
                    <a:pt x="1305090" y="4686389"/>
                  </a:lnTo>
                  <a:lnTo>
                    <a:pt x="1384261" y="4892395"/>
                  </a:lnTo>
                  <a:lnTo>
                    <a:pt x="1384261" y="4415688"/>
                  </a:lnTo>
                  <a:lnTo>
                    <a:pt x="1171892" y="4415688"/>
                  </a:lnTo>
                  <a:lnTo>
                    <a:pt x="814362" y="5233568"/>
                  </a:lnTo>
                  <a:lnTo>
                    <a:pt x="1094778" y="5233568"/>
                  </a:lnTo>
                  <a:lnTo>
                    <a:pt x="1149565" y="5091023"/>
                  </a:lnTo>
                  <a:lnTo>
                    <a:pt x="1460601" y="5091023"/>
                  </a:lnTo>
                  <a:lnTo>
                    <a:pt x="1515402" y="5233568"/>
                  </a:lnTo>
                  <a:lnTo>
                    <a:pt x="1800491" y="5233568"/>
                  </a:lnTo>
                  <a:close/>
                </a:path>
                <a:path w="14419580" h="7560945">
                  <a:moveTo>
                    <a:pt x="2496870" y="4415688"/>
                  </a:moveTo>
                  <a:lnTo>
                    <a:pt x="1742084" y="4415688"/>
                  </a:lnTo>
                  <a:lnTo>
                    <a:pt x="1742084" y="4629048"/>
                  </a:lnTo>
                  <a:lnTo>
                    <a:pt x="1981606" y="4629048"/>
                  </a:lnTo>
                  <a:lnTo>
                    <a:pt x="1981606" y="5233568"/>
                  </a:lnTo>
                  <a:lnTo>
                    <a:pt x="2257348" y="5233568"/>
                  </a:lnTo>
                  <a:lnTo>
                    <a:pt x="2257348" y="4629048"/>
                  </a:lnTo>
                  <a:lnTo>
                    <a:pt x="2496870" y="4629048"/>
                  </a:lnTo>
                  <a:lnTo>
                    <a:pt x="2496870" y="4415688"/>
                  </a:lnTo>
                  <a:close/>
                </a:path>
                <a:path w="14419580" h="7560945">
                  <a:moveTo>
                    <a:pt x="3272675" y="4415688"/>
                  </a:moveTo>
                  <a:lnTo>
                    <a:pt x="2517889" y="4415688"/>
                  </a:lnTo>
                  <a:lnTo>
                    <a:pt x="2517889" y="4629048"/>
                  </a:lnTo>
                  <a:lnTo>
                    <a:pt x="2757411" y="4629048"/>
                  </a:lnTo>
                  <a:lnTo>
                    <a:pt x="2757411" y="5233568"/>
                  </a:lnTo>
                  <a:lnTo>
                    <a:pt x="3033153" y="5233568"/>
                  </a:lnTo>
                  <a:lnTo>
                    <a:pt x="3033153" y="4629048"/>
                  </a:lnTo>
                  <a:lnTo>
                    <a:pt x="3272675" y="4629048"/>
                  </a:lnTo>
                  <a:lnTo>
                    <a:pt x="3272675" y="4415688"/>
                  </a:lnTo>
                  <a:close/>
                </a:path>
                <a:path w="14419580" h="7560945">
                  <a:moveTo>
                    <a:pt x="4023957" y="5025390"/>
                  </a:moveTo>
                  <a:lnTo>
                    <a:pt x="3615017" y="5025390"/>
                  </a:lnTo>
                  <a:lnTo>
                    <a:pt x="3615017" y="4918710"/>
                  </a:lnTo>
                  <a:lnTo>
                    <a:pt x="3596322" y="4918710"/>
                  </a:lnTo>
                  <a:lnTo>
                    <a:pt x="3596322" y="4918100"/>
                  </a:lnTo>
                  <a:lnTo>
                    <a:pt x="3615017" y="4918100"/>
                  </a:lnTo>
                  <a:lnTo>
                    <a:pt x="3960863" y="4918100"/>
                  </a:lnTo>
                  <a:lnTo>
                    <a:pt x="3960863" y="4719485"/>
                  </a:lnTo>
                  <a:lnTo>
                    <a:pt x="3615017" y="4719485"/>
                  </a:lnTo>
                  <a:lnTo>
                    <a:pt x="3596322" y="4719485"/>
                  </a:lnTo>
                  <a:lnTo>
                    <a:pt x="3596322" y="4719320"/>
                  </a:lnTo>
                  <a:lnTo>
                    <a:pt x="3615017" y="4719320"/>
                  </a:lnTo>
                  <a:lnTo>
                    <a:pt x="3615017" y="4624070"/>
                  </a:lnTo>
                  <a:lnTo>
                    <a:pt x="4008767" y="4624070"/>
                  </a:lnTo>
                  <a:lnTo>
                    <a:pt x="4008767" y="4415790"/>
                  </a:lnTo>
                  <a:lnTo>
                    <a:pt x="3343948" y="4415790"/>
                  </a:lnTo>
                  <a:lnTo>
                    <a:pt x="3343948" y="4624070"/>
                  </a:lnTo>
                  <a:lnTo>
                    <a:pt x="3343948" y="4719320"/>
                  </a:lnTo>
                  <a:lnTo>
                    <a:pt x="3343948" y="4918710"/>
                  </a:lnTo>
                  <a:lnTo>
                    <a:pt x="3343948" y="5025390"/>
                  </a:lnTo>
                  <a:lnTo>
                    <a:pt x="3343948" y="5233670"/>
                  </a:lnTo>
                  <a:lnTo>
                    <a:pt x="4023957" y="5233670"/>
                  </a:lnTo>
                  <a:lnTo>
                    <a:pt x="4023957" y="5025390"/>
                  </a:lnTo>
                  <a:close/>
                </a:path>
                <a:path w="14419580" h="7560945">
                  <a:moveTo>
                    <a:pt x="4914252" y="5233568"/>
                  </a:moveTo>
                  <a:lnTo>
                    <a:pt x="4773942" y="5027930"/>
                  </a:lnTo>
                  <a:lnTo>
                    <a:pt x="4742205" y="4981422"/>
                  </a:lnTo>
                  <a:lnTo>
                    <a:pt x="4761446" y="4971605"/>
                  </a:lnTo>
                  <a:lnTo>
                    <a:pt x="4796091" y="4947463"/>
                  </a:lnTo>
                  <a:lnTo>
                    <a:pt x="4808664" y="4935626"/>
                  </a:lnTo>
                  <a:lnTo>
                    <a:pt x="4826000" y="4919307"/>
                  </a:lnTo>
                  <a:lnTo>
                    <a:pt x="4851158" y="4887138"/>
                  </a:lnTo>
                  <a:lnTo>
                    <a:pt x="4871097" y="4851324"/>
                  </a:lnTo>
                  <a:lnTo>
                    <a:pt x="4885334" y="4812220"/>
                  </a:lnTo>
                  <a:lnTo>
                    <a:pt x="4893881" y="4769828"/>
                  </a:lnTo>
                  <a:lnTo>
                    <a:pt x="4896726" y="4724146"/>
                  </a:lnTo>
                  <a:lnTo>
                    <a:pt x="4892802" y="4669523"/>
                  </a:lnTo>
                  <a:lnTo>
                    <a:pt x="4881029" y="4619650"/>
                  </a:lnTo>
                  <a:lnTo>
                    <a:pt x="4861395" y="4574552"/>
                  </a:lnTo>
                  <a:lnTo>
                    <a:pt x="4833912" y="4534217"/>
                  </a:lnTo>
                  <a:lnTo>
                    <a:pt x="4803229" y="4503318"/>
                  </a:lnTo>
                  <a:lnTo>
                    <a:pt x="4763376" y="4473308"/>
                  </a:lnTo>
                  <a:lnTo>
                    <a:pt x="4723155" y="4452569"/>
                  </a:lnTo>
                  <a:lnTo>
                    <a:pt x="4677943" y="4436440"/>
                  </a:lnTo>
                  <a:lnTo>
                    <a:pt x="4627740" y="4424908"/>
                  </a:lnTo>
                  <a:lnTo>
                    <a:pt x="4618647" y="4423778"/>
                  </a:lnTo>
                  <a:lnTo>
                    <a:pt x="4618647" y="4724146"/>
                  </a:lnTo>
                  <a:lnTo>
                    <a:pt x="4616932" y="4745190"/>
                  </a:lnTo>
                  <a:lnTo>
                    <a:pt x="4591189" y="4794250"/>
                  </a:lnTo>
                  <a:lnTo>
                    <a:pt x="4556277" y="4813541"/>
                  </a:lnTo>
                  <a:lnTo>
                    <a:pt x="4506480" y="4819955"/>
                  </a:lnTo>
                  <a:lnTo>
                    <a:pt x="4405998" y="4819955"/>
                  </a:lnTo>
                  <a:lnTo>
                    <a:pt x="4405998" y="4628337"/>
                  </a:lnTo>
                  <a:lnTo>
                    <a:pt x="4506480" y="4628337"/>
                  </a:lnTo>
                  <a:lnTo>
                    <a:pt x="4556277" y="4634776"/>
                  </a:lnTo>
                  <a:lnTo>
                    <a:pt x="4591189" y="4654042"/>
                  </a:lnTo>
                  <a:lnTo>
                    <a:pt x="4616932" y="4703127"/>
                  </a:lnTo>
                  <a:lnTo>
                    <a:pt x="4618647" y="4724146"/>
                  </a:lnTo>
                  <a:lnTo>
                    <a:pt x="4618647" y="4423778"/>
                  </a:lnTo>
                  <a:lnTo>
                    <a:pt x="4572533" y="4418000"/>
                  </a:lnTo>
                  <a:lnTo>
                    <a:pt x="4512322" y="4415688"/>
                  </a:lnTo>
                  <a:lnTo>
                    <a:pt x="4130256" y="4415688"/>
                  </a:lnTo>
                  <a:lnTo>
                    <a:pt x="4130256" y="5233568"/>
                  </a:lnTo>
                  <a:lnTo>
                    <a:pt x="4405998" y="5233568"/>
                  </a:lnTo>
                  <a:lnTo>
                    <a:pt x="4405998" y="5027930"/>
                  </a:lnTo>
                  <a:lnTo>
                    <a:pt x="4481106" y="5027930"/>
                  </a:lnTo>
                  <a:lnTo>
                    <a:pt x="4619815" y="5233568"/>
                  </a:lnTo>
                  <a:lnTo>
                    <a:pt x="4914252" y="5233568"/>
                  </a:lnTo>
                  <a:close/>
                </a:path>
                <a:path w="14419580" h="7560945">
                  <a:moveTo>
                    <a:pt x="5276456" y="4415688"/>
                  </a:moveTo>
                  <a:lnTo>
                    <a:pt x="5000714" y="4415688"/>
                  </a:lnTo>
                  <a:lnTo>
                    <a:pt x="5000714" y="5233568"/>
                  </a:lnTo>
                  <a:lnTo>
                    <a:pt x="5276456" y="5233568"/>
                  </a:lnTo>
                  <a:lnTo>
                    <a:pt x="5276456" y="4415688"/>
                  </a:lnTo>
                  <a:close/>
                </a:path>
                <a:path w="14419580" h="7560945">
                  <a:moveTo>
                    <a:pt x="6089662" y="5025390"/>
                  </a:moveTo>
                  <a:lnTo>
                    <a:pt x="5680722" y="5025390"/>
                  </a:lnTo>
                  <a:lnTo>
                    <a:pt x="5680722" y="4918710"/>
                  </a:lnTo>
                  <a:lnTo>
                    <a:pt x="5662028" y="4918710"/>
                  </a:lnTo>
                  <a:lnTo>
                    <a:pt x="5662028" y="4918100"/>
                  </a:lnTo>
                  <a:lnTo>
                    <a:pt x="5680722" y="4918100"/>
                  </a:lnTo>
                  <a:lnTo>
                    <a:pt x="6026569" y="4918100"/>
                  </a:lnTo>
                  <a:lnTo>
                    <a:pt x="6026569" y="4719485"/>
                  </a:lnTo>
                  <a:lnTo>
                    <a:pt x="5680722" y="4719485"/>
                  </a:lnTo>
                  <a:lnTo>
                    <a:pt x="5662028" y="4719485"/>
                  </a:lnTo>
                  <a:lnTo>
                    <a:pt x="5662028" y="4719320"/>
                  </a:lnTo>
                  <a:lnTo>
                    <a:pt x="5680722" y="4719320"/>
                  </a:lnTo>
                  <a:lnTo>
                    <a:pt x="5680722" y="4624070"/>
                  </a:lnTo>
                  <a:lnTo>
                    <a:pt x="6074473" y="4624070"/>
                  </a:lnTo>
                  <a:lnTo>
                    <a:pt x="6074473" y="4415790"/>
                  </a:lnTo>
                  <a:lnTo>
                    <a:pt x="5409654" y="4415790"/>
                  </a:lnTo>
                  <a:lnTo>
                    <a:pt x="5409654" y="4624070"/>
                  </a:lnTo>
                  <a:lnTo>
                    <a:pt x="5409654" y="4719320"/>
                  </a:lnTo>
                  <a:lnTo>
                    <a:pt x="5409654" y="4918710"/>
                  </a:lnTo>
                  <a:lnTo>
                    <a:pt x="5409654" y="5025390"/>
                  </a:lnTo>
                  <a:lnTo>
                    <a:pt x="5409654" y="5233670"/>
                  </a:lnTo>
                  <a:lnTo>
                    <a:pt x="6089662" y="5233670"/>
                  </a:lnTo>
                  <a:lnTo>
                    <a:pt x="6089662" y="5025390"/>
                  </a:lnTo>
                  <a:close/>
                </a:path>
                <a:path w="14419580" h="7560945">
                  <a:moveTo>
                    <a:pt x="6881812" y="4976520"/>
                  </a:moveTo>
                  <a:lnTo>
                    <a:pt x="6875678" y="4917529"/>
                  </a:lnTo>
                  <a:lnTo>
                    <a:pt x="6857276" y="4869027"/>
                  </a:lnTo>
                  <a:lnTo>
                    <a:pt x="6828803" y="4829899"/>
                  </a:lnTo>
                  <a:lnTo>
                    <a:pt x="6792430" y="4798923"/>
                  </a:lnTo>
                  <a:lnTo>
                    <a:pt x="6750228" y="4774692"/>
                  </a:lnTo>
                  <a:lnTo>
                    <a:pt x="6704216" y="4755693"/>
                  </a:lnTo>
                  <a:lnTo>
                    <a:pt x="6656159" y="4741100"/>
                  </a:lnTo>
                  <a:lnTo>
                    <a:pt x="6607823" y="4729988"/>
                  </a:lnTo>
                  <a:lnTo>
                    <a:pt x="6519024" y="4712462"/>
                  </a:lnTo>
                  <a:lnTo>
                    <a:pt x="6499860" y="4708131"/>
                  </a:lnTo>
                  <a:lnTo>
                    <a:pt x="6454178" y="4692015"/>
                  </a:lnTo>
                  <a:lnTo>
                    <a:pt x="6429642" y="4658715"/>
                  </a:lnTo>
                  <a:lnTo>
                    <a:pt x="6430264" y="4651857"/>
                  </a:lnTo>
                  <a:lnTo>
                    <a:pt x="6462027" y="4618126"/>
                  </a:lnTo>
                  <a:lnTo>
                    <a:pt x="6500330" y="4609058"/>
                  </a:lnTo>
                  <a:lnTo>
                    <a:pt x="6535966" y="4607306"/>
                  </a:lnTo>
                  <a:lnTo>
                    <a:pt x="6563017" y="4608258"/>
                  </a:lnTo>
                  <a:lnTo>
                    <a:pt x="6618224" y="4615853"/>
                  </a:lnTo>
                  <a:lnTo>
                    <a:pt x="6674967" y="4631042"/>
                  </a:lnTo>
                  <a:lnTo>
                    <a:pt x="6733680" y="4653826"/>
                  </a:lnTo>
                  <a:lnTo>
                    <a:pt x="6763804" y="4668063"/>
                  </a:lnTo>
                  <a:lnTo>
                    <a:pt x="6846760" y="4468266"/>
                  </a:lnTo>
                  <a:lnTo>
                    <a:pt x="6778409" y="4436732"/>
                  </a:lnTo>
                  <a:lnTo>
                    <a:pt x="6741173" y="4424464"/>
                  </a:lnTo>
                  <a:lnTo>
                    <a:pt x="6701879" y="4414520"/>
                  </a:lnTo>
                  <a:lnTo>
                    <a:pt x="6661429" y="4406862"/>
                  </a:lnTo>
                  <a:lnTo>
                    <a:pt x="6620675" y="4401375"/>
                  </a:lnTo>
                  <a:lnTo>
                    <a:pt x="6579641" y="4398099"/>
                  </a:lnTo>
                  <a:lnTo>
                    <a:pt x="6538303" y="4396994"/>
                  </a:lnTo>
                  <a:lnTo>
                    <a:pt x="6477800" y="4399343"/>
                  </a:lnTo>
                  <a:lnTo>
                    <a:pt x="6422491" y="4406354"/>
                  </a:lnTo>
                  <a:lnTo>
                    <a:pt x="6372352" y="4418038"/>
                  </a:lnTo>
                  <a:lnTo>
                    <a:pt x="6327407" y="4434383"/>
                  </a:lnTo>
                  <a:lnTo>
                    <a:pt x="6287681" y="4454652"/>
                  </a:lnTo>
                  <a:lnTo>
                    <a:pt x="6253213" y="4478071"/>
                  </a:lnTo>
                  <a:lnTo>
                    <a:pt x="6224003" y="4504614"/>
                  </a:lnTo>
                  <a:lnTo>
                    <a:pt x="6200051" y="4534281"/>
                  </a:lnTo>
                  <a:lnTo>
                    <a:pt x="6168060" y="4600156"/>
                  </a:lnTo>
                  <a:lnTo>
                    <a:pt x="6157404" y="4672736"/>
                  </a:lnTo>
                  <a:lnTo>
                    <a:pt x="6158941" y="4704105"/>
                  </a:lnTo>
                  <a:lnTo>
                    <a:pt x="6171209" y="4758728"/>
                  </a:lnTo>
                  <a:lnTo>
                    <a:pt x="6195199" y="4802835"/>
                  </a:lnTo>
                  <a:lnTo>
                    <a:pt x="6227623" y="4838179"/>
                  </a:lnTo>
                  <a:lnTo>
                    <a:pt x="6267450" y="4865459"/>
                  </a:lnTo>
                  <a:lnTo>
                    <a:pt x="6311849" y="4887074"/>
                  </a:lnTo>
                  <a:lnTo>
                    <a:pt x="6359792" y="4903686"/>
                  </a:lnTo>
                  <a:lnTo>
                    <a:pt x="6407988" y="4916830"/>
                  </a:lnTo>
                  <a:lnTo>
                    <a:pt x="6520193" y="4940884"/>
                  </a:lnTo>
                  <a:lnTo>
                    <a:pt x="6539370" y="4945532"/>
                  </a:lnTo>
                  <a:lnTo>
                    <a:pt x="6585039" y="4962499"/>
                  </a:lnTo>
                  <a:lnTo>
                    <a:pt x="6609575" y="4997551"/>
                  </a:lnTo>
                  <a:lnTo>
                    <a:pt x="6608927" y="5004320"/>
                  </a:lnTo>
                  <a:lnTo>
                    <a:pt x="6576390" y="5033784"/>
                  </a:lnTo>
                  <a:lnTo>
                    <a:pt x="6538735" y="5040642"/>
                  </a:lnTo>
                  <a:lnTo>
                    <a:pt x="6503251" y="5041951"/>
                  </a:lnTo>
                  <a:lnTo>
                    <a:pt x="6469113" y="5040681"/>
                  </a:lnTo>
                  <a:lnTo>
                    <a:pt x="6399301" y="5030457"/>
                  </a:lnTo>
                  <a:lnTo>
                    <a:pt x="6328537" y="5010455"/>
                  </a:lnTo>
                  <a:lnTo>
                    <a:pt x="6263398" y="4983289"/>
                  </a:lnTo>
                  <a:lnTo>
                    <a:pt x="6233350" y="4967173"/>
                  </a:lnTo>
                  <a:lnTo>
                    <a:pt x="6144552" y="5168138"/>
                  </a:lnTo>
                  <a:lnTo>
                    <a:pt x="6214948" y="5202034"/>
                  </a:lnTo>
                  <a:lnTo>
                    <a:pt x="6256502" y="5216347"/>
                  </a:lnTo>
                  <a:lnTo>
                    <a:pt x="6302286" y="5228895"/>
                  </a:lnTo>
                  <a:lnTo>
                    <a:pt x="6350622" y="5239118"/>
                  </a:lnTo>
                  <a:lnTo>
                    <a:pt x="6399847" y="5246421"/>
                  </a:lnTo>
                  <a:lnTo>
                    <a:pt x="6449936" y="5250802"/>
                  </a:lnTo>
                  <a:lnTo>
                    <a:pt x="6500914" y="5252263"/>
                  </a:lnTo>
                  <a:lnTo>
                    <a:pt x="6561887" y="5249888"/>
                  </a:lnTo>
                  <a:lnTo>
                    <a:pt x="6617462" y="5242763"/>
                  </a:lnTo>
                  <a:lnTo>
                    <a:pt x="6667627" y="5230901"/>
                  </a:lnTo>
                  <a:lnTo>
                    <a:pt x="6712394" y="5214290"/>
                  </a:lnTo>
                  <a:lnTo>
                    <a:pt x="6751866" y="5193779"/>
                  </a:lnTo>
                  <a:lnTo>
                    <a:pt x="6786143" y="5170195"/>
                  </a:lnTo>
                  <a:lnTo>
                    <a:pt x="6815252" y="5143538"/>
                  </a:lnTo>
                  <a:lnTo>
                    <a:pt x="6839166" y="5113807"/>
                  </a:lnTo>
                  <a:lnTo>
                    <a:pt x="6871157" y="5048237"/>
                  </a:lnTo>
                  <a:lnTo>
                    <a:pt x="6879145" y="5013147"/>
                  </a:lnTo>
                  <a:lnTo>
                    <a:pt x="6881812" y="4976520"/>
                  </a:lnTo>
                  <a:close/>
                </a:path>
                <a:path w="14419580" h="7560945">
                  <a:moveTo>
                    <a:pt x="14419567" y="0"/>
                  </a:moveTo>
                  <a:lnTo>
                    <a:pt x="10067646" y="0"/>
                  </a:lnTo>
                  <a:lnTo>
                    <a:pt x="7498054" y="7560818"/>
                  </a:lnTo>
                  <a:lnTo>
                    <a:pt x="14419567" y="7560818"/>
                  </a:lnTo>
                  <a:lnTo>
                    <a:pt x="14419567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7135" y="25399"/>
              <a:ext cx="6912864" cy="79502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7077532"/>
              <a:ext cx="15240000" cy="898525"/>
            </a:xfrm>
            <a:custGeom>
              <a:avLst/>
              <a:gdLst/>
              <a:ahLst/>
              <a:cxnLst/>
              <a:rect l="l" t="t" r="r" b="b"/>
              <a:pathLst>
                <a:path w="15240000" h="898525">
                  <a:moveTo>
                    <a:pt x="0" y="898067"/>
                  </a:moveTo>
                  <a:lnTo>
                    <a:pt x="0" y="0"/>
                  </a:lnTo>
                  <a:lnTo>
                    <a:pt x="15240000" y="0"/>
                  </a:lnTo>
                  <a:lnTo>
                    <a:pt x="15240000" y="898067"/>
                  </a:lnTo>
                  <a:lnTo>
                    <a:pt x="0" y="898067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700" y="0"/>
            <a:ext cx="15227300" cy="7975600"/>
            <a:chOff x="12700" y="0"/>
            <a:chExt cx="15227300" cy="7975600"/>
          </a:xfrm>
        </p:grpSpPr>
        <p:sp>
          <p:nvSpPr>
            <p:cNvPr id="3" name="object 3" descr=""/>
            <p:cNvSpPr/>
            <p:nvPr/>
          </p:nvSpPr>
          <p:spPr>
            <a:xfrm>
              <a:off x="656513" y="2355773"/>
              <a:ext cx="8415655" cy="381635"/>
            </a:xfrm>
            <a:custGeom>
              <a:avLst/>
              <a:gdLst/>
              <a:ahLst/>
              <a:cxnLst/>
              <a:rect l="l" t="t" r="r" b="b"/>
              <a:pathLst>
                <a:path w="8415655" h="381635">
                  <a:moveTo>
                    <a:pt x="303047" y="280746"/>
                  </a:moveTo>
                  <a:lnTo>
                    <a:pt x="120802" y="280746"/>
                  </a:lnTo>
                  <a:lnTo>
                    <a:pt x="120802" y="232486"/>
                  </a:lnTo>
                  <a:lnTo>
                    <a:pt x="112471" y="232486"/>
                  </a:lnTo>
                  <a:lnTo>
                    <a:pt x="112471" y="232244"/>
                  </a:lnTo>
                  <a:lnTo>
                    <a:pt x="120802" y="232244"/>
                  </a:lnTo>
                  <a:lnTo>
                    <a:pt x="274929" y="232244"/>
                  </a:lnTo>
                  <a:lnTo>
                    <a:pt x="274929" y="143713"/>
                  </a:lnTo>
                  <a:lnTo>
                    <a:pt x="120802" y="143713"/>
                  </a:lnTo>
                  <a:lnTo>
                    <a:pt x="112471" y="143713"/>
                  </a:lnTo>
                  <a:lnTo>
                    <a:pt x="112471" y="143586"/>
                  </a:lnTo>
                  <a:lnTo>
                    <a:pt x="120802" y="143586"/>
                  </a:lnTo>
                  <a:lnTo>
                    <a:pt x="120802" y="100406"/>
                  </a:lnTo>
                  <a:lnTo>
                    <a:pt x="296278" y="100406"/>
                  </a:lnTo>
                  <a:lnTo>
                    <a:pt x="296278" y="8966"/>
                  </a:lnTo>
                  <a:lnTo>
                    <a:pt x="0" y="8966"/>
                  </a:lnTo>
                  <a:lnTo>
                    <a:pt x="0" y="100406"/>
                  </a:lnTo>
                  <a:lnTo>
                    <a:pt x="0" y="143586"/>
                  </a:lnTo>
                  <a:lnTo>
                    <a:pt x="0" y="232486"/>
                  </a:lnTo>
                  <a:lnTo>
                    <a:pt x="0" y="280746"/>
                  </a:lnTo>
                  <a:lnTo>
                    <a:pt x="0" y="373456"/>
                  </a:lnTo>
                  <a:lnTo>
                    <a:pt x="303047" y="373456"/>
                  </a:lnTo>
                  <a:lnTo>
                    <a:pt x="303047" y="280746"/>
                  </a:lnTo>
                  <a:close/>
                </a:path>
                <a:path w="8415655" h="381635">
                  <a:moveTo>
                    <a:pt x="709701" y="8343"/>
                  </a:moveTo>
                  <a:lnTo>
                    <a:pt x="589940" y="8343"/>
                  </a:lnTo>
                  <a:lnTo>
                    <a:pt x="589940" y="174078"/>
                  </a:lnTo>
                  <a:lnTo>
                    <a:pt x="570661" y="151015"/>
                  </a:lnTo>
                  <a:lnTo>
                    <a:pt x="451434" y="8343"/>
                  </a:lnTo>
                  <a:lnTo>
                    <a:pt x="350418" y="8343"/>
                  </a:lnTo>
                  <a:lnTo>
                    <a:pt x="350418" y="372833"/>
                  </a:lnTo>
                  <a:lnTo>
                    <a:pt x="470179" y="372833"/>
                  </a:lnTo>
                  <a:lnTo>
                    <a:pt x="470179" y="207086"/>
                  </a:lnTo>
                  <a:lnTo>
                    <a:pt x="608685" y="372833"/>
                  </a:lnTo>
                  <a:lnTo>
                    <a:pt x="709701" y="372833"/>
                  </a:lnTo>
                  <a:lnTo>
                    <a:pt x="709701" y="230162"/>
                  </a:lnTo>
                  <a:lnTo>
                    <a:pt x="709701" y="8343"/>
                  </a:lnTo>
                  <a:close/>
                </a:path>
                <a:path w="8415655" h="381635">
                  <a:moveTo>
                    <a:pt x="1150734" y="8343"/>
                  </a:moveTo>
                  <a:lnTo>
                    <a:pt x="1029931" y="8343"/>
                  </a:lnTo>
                  <a:lnTo>
                    <a:pt x="940663" y="221043"/>
                  </a:lnTo>
                  <a:lnTo>
                    <a:pt x="853935" y="8343"/>
                  </a:lnTo>
                  <a:lnTo>
                    <a:pt x="721677" y="8343"/>
                  </a:lnTo>
                  <a:lnTo>
                    <a:pt x="875804" y="372833"/>
                  </a:lnTo>
                  <a:lnTo>
                    <a:pt x="996607" y="372833"/>
                  </a:lnTo>
                  <a:lnTo>
                    <a:pt x="1020597" y="316077"/>
                  </a:lnTo>
                  <a:lnTo>
                    <a:pt x="1150734" y="8343"/>
                  </a:lnTo>
                  <a:close/>
                </a:path>
                <a:path w="8415655" h="381635">
                  <a:moveTo>
                    <a:pt x="1285595" y="8331"/>
                  </a:moveTo>
                  <a:lnTo>
                    <a:pt x="1162710" y="8331"/>
                  </a:lnTo>
                  <a:lnTo>
                    <a:pt x="1162710" y="372821"/>
                  </a:lnTo>
                  <a:lnTo>
                    <a:pt x="1285595" y="372821"/>
                  </a:lnTo>
                  <a:lnTo>
                    <a:pt x="1285595" y="8331"/>
                  </a:lnTo>
                  <a:close/>
                </a:path>
                <a:path w="8415655" h="381635">
                  <a:moveTo>
                    <a:pt x="1694332" y="372833"/>
                  </a:moveTo>
                  <a:lnTo>
                    <a:pt x="1631797" y="281190"/>
                  </a:lnTo>
                  <a:lnTo>
                    <a:pt x="1617649" y="260451"/>
                  </a:lnTo>
                  <a:lnTo>
                    <a:pt x="1626235" y="256082"/>
                  </a:lnTo>
                  <a:lnTo>
                    <a:pt x="1641678" y="245325"/>
                  </a:lnTo>
                  <a:lnTo>
                    <a:pt x="1647266" y="240055"/>
                  </a:lnTo>
                  <a:lnTo>
                    <a:pt x="1655000" y="232778"/>
                  </a:lnTo>
                  <a:lnTo>
                    <a:pt x="1666214" y="218440"/>
                  </a:lnTo>
                  <a:lnTo>
                    <a:pt x="1675104" y="202476"/>
                  </a:lnTo>
                  <a:lnTo>
                    <a:pt x="1681441" y="185051"/>
                  </a:lnTo>
                  <a:lnTo>
                    <a:pt x="1685251" y="166166"/>
                  </a:lnTo>
                  <a:lnTo>
                    <a:pt x="1686521" y="145808"/>
                  </a:lnTo>
                  <a:lnTo>
                    <a:pt x="1683791" y="115709"/>
                  </a:lnTo>
                  <a:lnTo>
                    <a:pt x="1661922" y="65455"/>
                  </a:lnTo>
                  <a:lnTo>
                    <a:pt x="1618411" y="29133"/>
                  </a:lnTo>
                  <a:lnTo>
                    <a:pt x="1562595" y="12268"/>
                  </a:lnTo>
                  <a:lnTo>
                    <a:pt x="1562595" y="145808"/>
                  </a:lnTo>
                  <a:lnTo>
                    <a:pt x="1561833" y="155181"/>
                  </a:lnTo>
                  <a:lnTo>
                    <a:pt x="1534795" y="185635"/>
                  </a:lnTo>
                  <a:lnTo>
                    <a:pt x="1512608" y="188506"/>
                  </a:lnTo>
                  <a:lnTo>
                    <a:pt x="1467827" y="188506"/>
                  </a:lnTo>
                  <a:lnTo>
                    <a:pt x="1467827" y="103111"/>
                  </a:lnTo>
                  <a:lnTo>
                    <a:pt x="1512608" y="103111"/>
                  </a:lnTo>
                  <a:lnTo>
                    <a:pt x="1550352" y="114566"/>
                  </a:lnTo>
                  <a:lnTo>
                    <a:pt x="1562595" y="145808"/>
                  </a:lnTo>
                  <a:lnTo>
                    <a:pt x="1562595" y="12268"/>
                  </a:lnTo>
                  <a:lnTo>
                    <a:pt x="1554619" y="10655"/>
                  </a:lnTo>
                  <a:lnTo>
                    <a:pt x="1515211" y="8343"/>
                  </a:lnTo>
                  <a:lnTo>
                    <a:pt x="1344942" y="8343"/>
                  </a:lnTo>
                  <a:lnTo>
                    <a:pt x="1344942" y="372833"/>
                  </a:lnTo>
                  <a:lnTo>
                    <a:pt x="1467827" y="372833"/>
                  </a:lnTo>
                  <a:lnTo>
                    <a:pt x="1467827" y="281190"/>
                  </a:lnTo>
                  <a:lnTo>
                    <a:pt x="1501292" y="281190"/>
                  </a:lnTo>
                  <a:lnTo>
                    <a:pt x="1563116" y="372833"/>
                  </a:lnTo>
                  <a:lnTo>
                    <a:pt x="1694332" y="372833"/>
                  </a:lnTo>
                  <a:close/>
                </a:path>
                <a:path w="8415655" h="381635">
                  <a:moveTo>
                    <a:pt x="2129637" y="190588"/>
                  </a:moveTo>
                  <a:lnTo>
                    <a:pt x="2125789" y="150685"/>
                  </a:lnTo>
                  <a:lnTo>
                    <a:pt x="2114270" y="114300"/>
                  </a:lnTo>
                  <a:lnTo>
                    <a:pt x="2106790" y="99466"/>
                  </a:lnTo>
                  <a:lnTo>
                    <a:pt x="2105825" y="97548"/>
                  </a:lnTo>
                  <a:lnTo>
                    <a:pt x="2071319" y="53911"/>
                  </a:lnTo>
                  <a:lnTo>
                    <a:pt x="2024354" y="21831"/>
                  </a:lnTo>
                  <a:lnTo>
                    <a:pt x="2005711" y="13906"/>
                  </a:lnTo>
                  <a:lnTo>
                    <a:pt x="2005711" y="190588"/>
                  </a:lnTo>
                  <a:lnTo>
                    <a:pt x="2005317" y="200990"/>
                  </a:lnTo>
                  <a:lnTo>
                    <a:pt x="1991969" y="244475"/>
                  </a:lnTo>
                  <a:lnTo>
                    <a:pt x="1963166" y="271995"/>
                  </a:lnTo>
                  <a:lnTo>
                    <a:pt x="1923961" y="281711"/>
                  </a:lnTo>
                  <a:lnTo>
                    <a:pt x="1915515" y="281317"/>
                  </a:lnTo>
                  <a:lnTo>
                    <a:pt x="1878012" y="267843"/>
                  </a:lnTo>
                  <a:lnTo>
                    <a:pt x="1851888" y="236994"/>
                  </a:lnTo>
                  <a:lnTo>
                    <a:pt x="1842211" y="190588"/>
                  </a:lnTo>
                  <a:lnTo>
                    <a:pt x="1842592" y="180187"/>
                  </a:lnTo>
                  <a:lnTo>
                    <a:pt x="1855939" y="136690"/>
                  </a:lnTo>
                  <a:lnTo>
                    <a:pt x="1884743" y="109181"/>
                  </a:lnTo>
                  <a:lnTo>
                    <a:pt x="1923961" y="99466"/>
                  </a:lnTo>
                  <a:lnTo>
                    <a:pt x="1932406" y="99860"/>
                  </a:lnTo>
                  <a:lnTo>
                    <a:pt x="1969909" y="113322"/>
                  </a:lnTo>
                  <a:lnTo>
                    <a:pt x="1996020" y="144183"/>
                  </a:lnTo>
                  <a:lnTo>
                    <a:pt x="2004110" y="170192"/>
                  </a:lnTo>
                  <a:lnTo>
                    <a:pt x="2004148" y="170345"/>
                  </a:lnTo>
                  <a:lnTo>
                    <a:pt x="2005317" y="180187"/>
                  </a:lnTo>
                  <a:lnTo>
                    <a:pt x="2005711" y="190588"/>
                  </a:lnTo>
                  <a:lnTo>
                    <a:pt x="2005711" y="13906"/>
                  </a:lnTo>
                  <a:lnTo>
                    <a:pt x="1987029" y="7912"/>
                  </a:lnTo>
                  <a:lnTo>
                    <a:pt x="1966912" y="3530"/>
                  </a:lnTo>
                  <a:lnTo>
                    <a:pt x="1945894" y="889"/>
                  </a:lnTo>
                  <a:lnTo>
                    <a:pt x="1923961" y="12"/>
                  </a:lnTo>
                  <a:lnTo>
                    <a:pt x="1902231" y="889"/>
                  </a:lnTo>
                  <a:lnTo>
                    <a:pt x="1861223" y="7912"/>
                  </a:lnTo>
                  <a:lnTo>
                    <a:pt x="1823707" y="21831"/>
                  </a:lnTo>
                  <a:lnTo>
                    <a:pt x="1791030" y="41744"/>
                  </a:lnTo>
                  <a:lnTo>
                    <a:pt x="1752053" y="81889"/>
                  </a:lnTo>
                  <a:lnTo>
                    <a:pt x="1726920" y="132054"/>
                  </a:lnTo>
                  <a:lnTo>
                    <a:pt x="1719237" y="170192"/>
                  </a:lnTo>
                  <a:lnTo>
                    <a:pt x="1718284" y="190588"/>
                  </a:lnTo>
                  <a:lnTo>
                    <a:pt x="1719249" y="210832"/>
                  </a:lnTo>
                  <a:lnTo>
                    <a:pt x="1726920" y="248780"/>
                  </a:lnTo>
                  <a:lnTo>
                    <a:pt x="1752053" y="299212"/>
                  </a:lnTo>
                  <a:lnTo>
                    <a:pt x="1791030" y="339420"/>
                  </a:lnTo>
                  <a:lnTo>
                    <a:pt x="1823707" y="359346"/>
                  </a:lnTo>
                  <a:lnTo>
                    <a:pt x="1861261" y="373253"/>
                  </a:lnTo>
                  <a:lnTo>
                    <a:pt x="1902523" y="380288"/>
                  </a:lnTo>
                  <a:lnTo>
                    <a:pt x="1924481" y="381165"/>
                  </a:lnTo>
                  <a:lnTo>
                    <a:pt x="1946186" y="380288"/>
                  </a:lnTo>
                  <a:lnTo>
                    <a:pt x="1987054" y="373253"/>
                  </a:lnTo>
                  <a:lnTo>
                    <a:pt x="2024354" y="359346"/>
                  </a:lnTo>
                  <a:lnTo>
                    <a:pt x="2056892" y="339420"/>
                  </a:lnTo>
                  <a:lnTo>
                    <a:pt x="2095855" y="299212"/>
                  </a:lnTo>
                  <a:lnTo>
                    <a:pt x="2106714" y="281711"/>
                  </a:lnTo>
                  <a:lnTo>
                    <a:pt x="2114270" y="266611"/>
                  </a:lnTo>
                  <a:lnTo>
                    <a:pt x="2120989" y="248780"/>
                  </a:lnTo>
                  <a:lnTo>
                    <a:pt x="2125789" y="230162"/>
                  </a:lnTo>
                  <a:lnTo>
                    <a:pt x="2128659" y="210832"/>
                  </a:lnTo>
                  <a:lnTo>
                    <a:pt x="2129637" y="190588"/>
                  </a:lnTo>
                  <a:close/>
                </a:path>
                <a:path w="8415655" h="381635">
                  <a:moveTo>
                    <a:pt x="2533688" y="8343"/>
                  </a:moveTo>
                  <a:lnTo>
                    <a:pt x="2413927" y="8343"/>
                  </a:lnTo>
                  <a:lnTo>
                    <a:pt x="2413927" y="174078"/>
                  </a:lnTo>
                  <a:lnTo>
                    <a:pt x="2394648" y="151015"/>
                  </a:lnTo>
                  <a:lnTo>
                    <a:pt x="2275421" y="8343"/>
                  </a:lnTo>
                  <a:lnTo>
                    <a:pt x="2174405" y="8343"/>
                  </a:lnTo>
                  <a:lnTo>
                    <a:pt x="2174405" y="372833"/>
                  </a:lnTo>
                  <a:lnTo>
                    <a:pt x="2294166" y="372833"/>
                  </a:lnTo>
                  <a:lnTo>
                    <a:pt x="2294166" y="207086"/>
                  </a:lnTo>
                  <a:lnTo>
                    <a:pt x="2432672" y="372833"/>
                  </a:lnTo>
                  <a:lnTo>
                    <a:pt x="2533688" y="372833"/>
                  </a:lnTo>
                  <a:lnTo>
                    <a:pt x="2533688" y="230162"/>
                  </a:lnTo>
                  <a:lnTo>
                    <a:pt x="2533688" y="8343"/>
                  </a:lnTo>
                  <a:close/>
                </a:path>
                <a:path w="8415655" h="381635">
                  <a:moveTo>
                    <a:pt x="3030436" y="372833"/>
                  </a:moveTo>
                  <a:lnTo>
                    <a:pt x="3030067" y="246303"/>
                  </a:lnTo>
                  <a:lnTo>
                    <a:pt x="3029940" y="202323"/>
                  </a:lnTo>
                  <a:lnTo>
                    <a:pt x="3029877" y="177050"/>
                  </a:lnTo>
                  <a:lnTo>
                    <a:pt x="3029394" y="8343"/>
                  </a:lnTo>
                  <a:lnTo>
                    <a:pt x="2928378" y="8343"/>
                  </a:lnTo>
                  <a:lnTo>
                    <a:pt x="2812910" y="202323"/>
                  </a:lnTo>
                  <a:lnTo>
                    <a:pt x="2797429" y="177050"/>
                  </a:lnTo>
                  <a:lnTo>
                    <a:pt x="2694063" y="8343"/>
                  </a:lnTo>
                  <a:lnTo>
                    <a:pt x="2593048" y="8343"/>
                  </a:lnTo>
                  <a:lnTo>
                    <a:pt x="2593048" y="372833"/>
                  </a:lnTo>
                  <a:lnTo>
                    <a:pt x="2704998" y="372833"/>
                  </a:lnTo>
                  <a:lnTo>
                    <a:pt x="2704998" y="212331"/>
                  </a:lnTo>
                  <a:lnTo>
                    <a:pt x="2784144" y="340029"/>
                  </a:lnTo>
                  <a:lnTo>
                    <a:pt x="2838297" y="340029"/>
                  </a:lnTo>
                  <a:lnTo>
                    <a:pt x="2893987" y="246303"/>
                  </a:lnTo>
                  <a:lnTo>
                    <a:pt x="2917596" y="206578"/>
                  </a:lnTo>
                  <a:lnTo>
                    <a:pt x="2918485" y="372833"/>
                  </a:lnTo>
                  <a:lnTo>
                    <a:pt x="3030436" y="372833"/>
                  </a:lnTo>
                  <a:close/>
                </a:path>
                <a:path w="8415655" h="381635">
                  <a:moveTo>
                    <a:pt x="3392843" y="280746"/>
                  </a:moveTo>
                  <a:lnTo>
                    <a:pt x="3210598" y="280746"/>
                  </a:lnTo>
                  <a:lnTo>
                    <a:pt x="3210598" y="232486"/>
                  </a:lnTo>
                  <a:lnTo>
                    <a:pt x="3202267" y="232486"/>
                  </a:lnTo>
                  <a:lnTo>
                    <a:pt x="3202267" y="232244"/>
                  </a:lnTo>
                  <a:lnTo>
                    <a:pt x="3210598" y="232244"/>
                  </a:lnTo>
                  <a:lnTo>
                    <a:pt x="3364725" y="232244"/>
                  </a:lnTo>
                  <a:lnTo>
                    <a:pt x="3364725" y="143713"/>
                  </a:lnTo>
                  <a:lnTo>
                    <a:pt x="3210598" y="143713"/>
                  </a:lnTo>
                  <a:lnTo>
                    <a:pt x="3202267" y="143713"/>
                  </a:lnTo>
                  <a:lnTo>
                    <a:pt x="3202267" y="143586"/>
                  </a:lnTo>
                  <a:lnTo>
                    <a:pt x="3210598" y="143586"/>
                  </a:lnTo>
                  <a:lnTo>
                    <a:pt x="3210598" y="100406"/>
                  </a:lnTo>
                  <a:lnTo>
                    <a:pt x="3386074" y="100406"/>
                  </a:lnTo>
                  <a:lnTo>
                    <a:pt x="3386074" y="8966"/>
                  </a:lnTo>
                  <a:lnTo>
                    <a:pt x="3089795" y="8966"/>
                  </a:lnTo>
                  <a:lnTo>
                    <a:pt x="3089795" y="100406"/>
                  </a:lnTo>
                  <a:lnTo>
                    <a:pt x="3089795" y="143586"/>
                  </a:lnTo>
                  <a:lnTo>
                    <a:pt x="3089795" y="232486"/>
                  </a:lnTo>
                  <a:lnTo>
                    <a:pt x="3089795" y="280746"/>
                  </a:lnTo>
                  <a:lnTo>
                    <a:pt x="3089795" y="373456"/>
                  </a:lnTo>
                  <a:lnTo>
                    <a:pt x="3392843" y="373456"/>
                  </a:lnTo>
                  <a:lnTo>
                    <a:pt x="3392843" y="280746"/>
                  </a:lnTo>
                  <a:close/>
                </a:path>
                <a:path w="8415655" h="381635">
                  <a:moveTo>
                    <a:pt x="3799497" y="8343"/>
                  </a:moveTo>
                  <a:lnTo>
                    <a:pt x="3679736" y="8343"/>
                  </a:lnTo>
                  <a:lnTo>
                    <a:pt x="3679736" y="174078"/>
                  </a:lnTo>
                  <a:lnTo>
                    <a:pt x="3660457" y="151015"/>
                  </a:lnTo>
                  <a:lnTo>
                    <a:pt x="3541230" y="8343"/>
                  </a:lnTo>
                  <a:lnTo>
                    <a:pt x="3440214" y="8343"/>
                  </a:lnTo>
                  <a:lnTo>
                    <a:pt x="3440214" y="372833"/>
                  </a:lnTo>
                  <a:lnTo>
                    <a:pt x="3559975" y="372833"/>
                  </a:lnTo>
                  <a:lnTo>
                    <a:pt x="3559975" y="207086"/>
                  </a:lnTo>
                  <a:lnTo>
                    <a:pt x="3698481" y="372833"/>
                  </a:lnTo>
                  <a:lnTo>
                    <a:pt x="3799497" y="372833"/>
                  </a:lnTo>
                  <a:lnTo>
                    <a:pt x="3799497" y="230162"/>
                  </a:lnTo>
                  <a:lnTo>
                    <a:pt x="3799497" y="8343"/>
                  </a:lnTo>
                  <a:close/>
                </a:path>
                <a:path w="8415655" h="381635">
                  <a:moveTo>
                    <a:pt x="4167632" y="8343"/>
                  </a:moveTo>
                  <a:lnTo>
                    <a:pt x="3831259" y="8343"/>
                  </a:lnTo>
                  <a:lnTo>
                    <a:pt x="3831259" y="103593"/>
                  </a:lnTo>
                  <a:lnTo>
                    <a:pt x="3938003" y="103593"/>
                  </a:lnTo>
                  <a:lnTo>
                    <a:pt x="3938003" y="372833"/>
                  </a:lnTo>
                  <a:lnTo>
                    <a:pt x="4060888" y="372833"/>
                  </a:lnTo>
                  <a:lnTo>
                    <a:pt x="4060888" y="103593"/>
                  </a:lnTo>
                  <a:lnTo>
                    <a:pt x="4167632" y="103593"/>
                  </a:lnTo>
                  <a:lnTo>
                    <a:pt x="4167632" y="8343"/>
                  </a:lnTo>
                  <a:close/>
                </a:path>
                <a:path w="8415655" h="381635">
                  <a:moveTo>
                    <a:pt x="4581068" y="372833"/>
                  </a:moveTo>
                  <a:lnTo>
                    <a:pt x="4553293" y="309308"/>
                  </a:lnTo>
                  <a:lnTo>
                    <a:pt x="4514596" y="220789"/>
                  </a:lnTo>
                  <a:lnTo>
                    <a:pt x="4447222" y="66662"/>
                  </a:lnTo>
                  <a:lnTo>
                    <a:pt x="4421733" y="8343"/>
                  </a:lnTo>
                  <a:lnTo>
                    <a:pt x="4395571" y="8343"/>
                  </a:lnTo>
                  <a:lnTo>
                    <a:pt x="4395571" y="220789"/>
                  </a:lnTo>
                  <a:lnTo>
                    <a:pt x="4324997" y="220789"/>
                  </a:lnTo>
                  <a:lnTo>
                    <a:pt x="4360291" y="128981"/>
                  </a:lnTo>
                  <a:lnTo>
                    <a:pt x="4395571" y="220789"/>
                  </a:lnTo>
                  <a:lnTo>
                    <a:pt x="4395571" y="8343"/>
                  </a:lnTo>
                  <a:lnTo>
                    <a:pt x="4300931" y="8343"/>
                  </a:lnTo>
                  <a:lnTo>
                    <a:pt x="4141597" y="372833"/>
                  </a:lnTo>
                  <a:lnTo>
                    <a:pt x="4266565" y="372833"/>
                  </a:lnTo>
                  <a:lnTo>
                    <a:pt x="4290974" y="309308"/>
                  </a:lnTo>
                  <a:lnTo>
                    <a:pt x="4429595" y="309308"/>
                  </a:lnTo>
                  <a:lnTo>
                    <a:pt x="4454017" y="372833"/>
                  </a:lnTo>
                  <a:lnTo>
                    <a:pt x="4581068" y="372833"/>
                  </a:lnTo>
                  <a:close/>
                </a:path>
                <a:path w="8415655" h="381635">
                  <a:moveTo>
                    <a:pt x="4888281" y="277583"/>
                  </a:moveTo>
                  <a:lnTo>
                    <a:pt x="4723739" y="277583"/>
                  </a:lnTo>
                  <a:lnTo>
                    <a:pt x="4723739" y="8343"/>
                  </a:lnTo>
                  <a:lnTo>
                    <a:pt x="4600854" y="8343"/>
                  </a:lnTo>
                  <a:lnTo>
                    <a:pt x="4600854" y="277583"/>
                  </a:lnTo>
                  <a:lnTo>
                    <a:pt x="4600854" y="372833"/>
                  </a:lnTo>
                  <a:lnTo>
                    <a:pt x="4888281" y="372833"/>
                  </a:lnTo>
                  <a:lnTo>
                    <a:pt x="4888281" y="277583"/>
                  </a:lnTo>
                  <a:close/>
                </a:path>
                <a:path w="8415655" h="381635">
                  <a:moveTo>
                    <a:pt x="5430317" y="72898"/>
                  </a:moveTo>
                  <a:lnTo>
                    <a:pt x="5399659" y="41668"/>
                  </a:lnTo>
                  <a:lnTo>
                    <a:pt x="5361851" y="18745"/>
                  </a:lnTo>
                  <a:lnTo>
                    <a:pt x="5317388" y="4686"/>
                  </a:lnTo>
                  <a:lnTo>
                    <a:pt x="5266817" y="0"/>
                  </a:lnTo>
                  <a:lnTo>
                    <a:pt x="5245354" y="863"/>
                  </a:lnTo>
                  <a:lnTo>
                    <a:pt x="5204866" y="7772"/>
                  </a:lnTo>
                  <a:lnTo>
                    <a:pt x="5167846" y="21437"/>
                  </a:lnTo>
                  <a:lnTo>
                    <a:pt x="5121287" y="53111"/>
                  </a:lnTo>
                  <a:lnTo>
                    <a:pt x="5087150" y="96659"/>
                  </a:lnTo>
                  <a:lnTo>
                    <a:pt x="5067516" y="150228"/>
                  </a:lnTo>
                  <a:lnTo>
                    <a:pt x="5063744" y="190576"/>
                  </a:lnTo>
                  <a:lnTo>
                    <a:pt x="5064684" y="211213"/>
                  </a:lnTo>
                  <a:lnTo>
                    <a:pt x="5072227" y="249745"/>
                  </a:lnTo>
                  <a:lnTo>
                    <a:pt x="5096992" y="300189"/>
                  </a:lnTo>
                  <a:lnTo>
                    <a:pt x="5135562" y="340080"/>
                  </a:lnTo>
                  <a:lnTo>
                    <a:pt x="5185854" y="367360"/>
                  </a:lnTo>
                  <a:lnTo>
                    <a:pt x="5224704" y="377710"/>
                  </a:lnTo>
                  <a:lnTo>
                    <a:pt x="5266817" y="381152"/>
                  </a:lnTo>
                  <a:lnTo>
                    <a:pt x="5292864" y="379971"/>
                  </a:lnTo>
                  <a:lnTo>
                    <a:pt x="5340375" y="370471"/>
                  </a:lnTo>
                  <a:lnTo>
                    <a:pt x="5381650" y="351663"/>
                  </a:lnTo>
                  <a:lnTo>
                    <a:pt x="5415877" y="324713"/>
                  </a:lnTo>
                  <a:lnTo>
                    <a:pt x="5430317" y="308254"/>
                  </a:lnTo>
                  <a:lnTo>
                    <a:pt x="5352732" y="239001"/>
                  </a:lnTo>
                  <a:lnTo>
                    <a:pt x="5344439" y="248589"/>
                  </a:lnTo>
                  <a:lnTo>
                    <a:pt x="5335740" y="257035"/>
                  </a:lnTo>
                  <a:lnTo>
                    <a:pt x="5296306" y="278904"/>
                  </a:lnTo>
                  <a:lnTo>
                    <a:pt x="5273065" y="281698"/>
                  </a:lnTo>
                  <a:lnTo>
                    <a:pt x="5263654" y="281317"/>
                  </a:lnTo>
                  <a:lnTo>
                    <a:pt x="5223662" y="267779"/>
                  </a:lnTo>
                  <a:lnTo>
                    <a:pt x="5197348" y="236486"/>
                  </a:lnTo>
                  <a:lnTo>
                    <a:pt x="5187670" y="190576"/>
                  </a:lnTo>
                  <a:lnTo>
                    <a:pt x="5188051" y="180416"/>
                  </a:lnTo>
                  <a:lnTo>
                    <a:pt x="5201399" y="137147"/>
                  </a:lnTo>
                  <a:lnTo>
                    <a:pt x="5230634" y="109194"/>
                  </a:lnTo>
                  <a:lnTo>
                    <a:pt x="5273065" y="99453"/>
                  </a:lnTo>
                  <a:lnTo>
                    <a:pt x="5284990" y="100164"/>
                  </a:lnTo>
                  <a:lnTo>
                    <a:pt x="5326608" y="116827"/>
                  </a:lnTo>
                  <a:lnTo>
                    <a:pt x="5352732" y="142151"/>
                  </a:lnTo>
                  <a:lnTo>
                    <a:pt x="5430317" y="72898"/>
                  </a:lnTo>
                  <a:close/>
                </a:path>
                <a:path w="8415655" h="381635">
                  <a:moveTo>
                    <a:pt x="5821350" y="8966"/>
                  </a:moveTo>
                  <a:lnTo>
                    <a:pt x="5698477" y="8966"/>
                  </a:lnTo>
                  <a:lnTo>
                    <a:pt x="5698477" y="137236"/>
                  </a:lnTo>
                  <a:lnTo>
                    <a:pt x="5698477" y="137464"/>
                  </a:lnTo>
                  <a:lnTo>
                    <a:pt x="5584964" y="137464"/>
                  </a:lnTo>
                  <a:lnTo>
                    <a:pt x="5576633" y="137464"/>
                  </a:lnTo>
                  <a:lnTo>
                    <a:pt x="5576633" y="137236"/>
                  </a:lnTo>
                  <a:lnTo>
                    <a:pt x="5584964" y="137236"/>
                  </a:lnTo>
                  <a:lnTo>
                    <a:pt x="5584964" y="8966"/>
                  </a:lnTo>
                  <a:lnTo>
                    <a:pt x="5462079" y="8966"/>
                  </a:lnTo>
                  <a:lnTo>
                    <a:pt x="5462079" y="137236"/>
                  </a:lnTo>
                  <a:lnTo>
                    <a:pt x="5462079" y="238836"/>
                  </a:lnTo>
                  <a:lnTo>
                    <a:pt x="5462079" y="373456"/>
                  </a:lnTo>
                  <a:lnTo>
                    <a:pt x="5584964" y="373456"/>
                  </a:lnTo>
                  <a:lnTo>
                    <a:pt x="5584964" y="238836"/>
                  </a:lnTo>
                  <a:lnTo>
                    <a:pt x="5576633" y="238836"/>
                  </a:lnTo>
                  <a:lnTo>
                    <a:pt x="5576633" y="238480"/>
                  </a:lnTo>
                  <a:lnTo>
                    <a:pt x="5584964" y="238480"/>
                  </a:lnTo>
                  <a:lnTo>
                    <a:pt x="5698477" y="238480"/>
                  </a:lnTo>
                  <a:lnTo>
                    <a:pt x="5698477" y="238836"/>
                  </a:lnTo>
                  <a:lnTo>
                    <a:pt x="5698477" y="373456"/>
                  </a:lnTo>
                  <a:lnTo>
                    <a:pt x="5821350" y="373456"/>
                  </a:lnTo>
                  <a:lnTo>
                    <a:pt x="5821350" y="238836"/>
                  </a:lnTo>
                  <a:lnTo>
                    <a:pt x="5706808" y="238836"/>
                  </a:lnTo>
                  <a:lnTo>
                    <a:pt x="5706808" y="238480"/>
                  </a:lnTo>
                  <a:lnTo>
                    <a:pt x="5821350" y="238480"/>
                  </a:lnTo>
                  <a:lnTo>
                    <a:pt x="5821350" y="137464"/>
                  </a:lnTo>
                  <a:lnTo>
                    <a:pt x="5706808" y="137464"/>
                  </a:lnTo>
                  <a:lnTo>
                    <a:pt x="5706808" y="137236"/>
                  </a:lnTo>
                  <a:lnTo>
                    <a:pt x="5821350" y="137236"/>
                  </a:lnTo>
                  <a:lnTo>
                    <a:pt x="5821350" y="8966"/>
                  </a:lnTo>
                  <a:close/>
                </a:path>
                <a:path w="8415655" h="381635">
                  <a:moveTo>
                    <a:pt x="6280607" y="372833"/>
                  </a:moveTo>
                  <a:lnTo>
                    <a:pt x="6252845" y="309308"/>
                  </a:lnTo>
                  <a:lnTo>
                    <a:pt x="6214148" y="220789"/>
                  </a:lnTo>
                  <a:lnTo>
                    <a:pt x="6146762" y="66662"/>
                  </a:lnTo>
                  <a:lnTo>
                    <a:pt x="6121273" y="8343"/>
                  </a:lnTo>
                  <a:lnTo>
                    <a:pt x="6095111" y="8343"/>
                  </a:lnTo>
                  <a:lnTo>
                    <a:pt x="6095111" y="220789"/>
                  </a:lnTo>
                  <a:lnTo>
                    <a:pt x="6024550" y="220789"/>
                  </a:lnTo>
                  <a:lnTo>
                    <a:pt x="6059830" y="128981"/>
                  </a:lnTo>
                  <a:lnTo>
                    <a:pt x="6095111" y="220789"/>
                  </a:lnTo>
                  <a:lnTo>
                    <a:pt x="6095111" y="8343"/>
                  </a:lnTo>
                  <a:lnTo>
                    <a:pt x="6000470" y="8343"/>
                  </a:lnTo>
                  <a:lnTo>
                    <a:pt x="5841136" y="372833"/>
                  </a:lnTo>
                  <a:lnTo>
                    <a:pt x="5966104" y="372833"/>
                  </a:lnTo>
                  <a:lnTo>
                    <a:pt x="5990526" y="309308"/>
                  </a:lnTo>
                  <a:lnTo>
                    <a:pt x="6129134" y="309308"/>
                  </a:lnTo>
                  <a:lnTo>
                    <a:pt x="6153556" y="372833"/>
                  </a:lnTo>
                  <a:lnTo>
                    <a:pt x="6280607" y="372833"/>
                  </a:lnTo>
                  <a:close/>
                </a:path>
                <a:path w="8415655" h="381635">
                  <a:moveTo>
                    <a:pt x="6587820" y="277583"/>
                  </a:moveTo>
                  <a:lnTo>
                    <a:pt x="6423279" y="277583"/>
                  </a:lnTo>
                  <a:lnTo>
                    <a:pt x="6423279" y="8343"/>
                  </a:lnTo>
                  <a:lnTo>
                    <a:pt x="6300394" y="8343"/>
                  </a:lnTo>
                  <a:lnTo>
                    <a:pt x="6300394" y="277583"/>
                  </a:lnTo>
                  <a:lnTo>
                    <a:pt x="6300394" y="372833"/>
                  </a:lnTo>
                  <a:lnTo>
                    <a:pt x="6587820" y="372833"/>
                  </a:lnTo>
                  <a:lnTo>
                    <a:pt x="6587820" y="277583"/>
                  </a:lnTo>
                  <a:close/>
                </a:path>
                <a:path w="8415655" h="381635">
                  <a:moveTo>
                    <a:pt x="6909092" y="277583"/>
                  </a:moveTo>
                  <a:lnTo>
                    <a:pt x="6744551" y="277583"/>
                  </a:lnTo>
                  <a:lnTo>
                    <a:pt x="6744551" y="8343"/>
                  </a:lnTo>
                  <a:lnTo>
                    <a:pt x="6621666" y="8343"/>
                  </a:lnTo>
                  <a:lnTo>
                    <a:pt x="6621666" y="277583"/>
                  </a:lnTo>
                  <a:lnTo>
                    <a:pt x="6621666" y="372833"/>
                  </a:lnTo>
                  <a:lnTo>
                    <a:pt x="6909092" y="372833"/>
                  </a:lnTo>
                  <a:lnTo>
                    <a:pt x="6909092" y="277583"/>
                  </a:lnTo>
                  <a:close/>
                </a:path>
                <a:path w="8415655" h="381635">
                  <a:moveTo>
                    <a:pt x="7245985" y="280746"/>
                  </a:moveTo>
                  <a:lnTo>
                    <a:pt x="7063740" y="280746"/>
                  </a:lnTo>
                  <a:lnTo>
                    <a:pt x="7063740" y="232486"/>
                  </a:lnTo>
                  <a:lnTo>
                    <a:pt x="7055409" y="232486"/>
                  </a:lnTo>
                  <a:lnTo>
                    <a:pt x="7055409" y="232244"/>
                  </a:lnTo>
                  <a:lnTo>
                    <a:pt x="7063740" y="232244"/>
                  </a:lnTo>
                  <a:lnTo>
                    <a:pt x="7217867" y="232244"/>
                  </a:lnTo>
                  <a:lnTo>
                    <a:pt x="7217867" y="143713"/>
                  </a:lnTo>
                  <a:lnTo>
                    <a:pt x="7063740" y="143713"/>
                  </a:lnTo>
                  <a:lnTo>
                    <a:pt x="7055409" y="143713"/>
                  </a:lnTo>
                  <a:lnTo>
                    <a:pt x="7055409" y="143586"/>
                  </a:lnTo>
                  <a:lnTo>
                    <a:pt x="7063740" y="143586"/>
                  </a:lnTo>
                  <a:lnTo>
                    <a:pt x="7063740" y="100406"/>
                  </a:lnTo>
                  <a:lnTo>
                    <a:pt x="7239216" y="100406"/>
                  </a:lnTo>
                  <a:lnTo>
                    <a:pt x="7239216" y="8966"/>
                  </a:lnTo>
                  <a:lnTo>
                    <a:pt x="6942937" y="8966"/>
                  </a:lnTo>
                  <a:lnTo>
                    <a:pt x="6942937" y="100406"/>
                  </a:lnTo>
                  <a:lnTo>
                    <a:pt x="6942937" y="143586"/>
                  </a:lnTo>
                  <a:lnTo>
                    <a:pt x="6942937" y="232486"/>
                  </a:lnTo>
                  <a:lnTo>
                    <a:pt x="6942937" y="280746"/>
                  </a:lnTo>
                  <a:lnTo>
                    <a:pt x="6942937" y="373456"/>
                  </a:lnTo>
                  <a:lnTo>
                    <a:pt x="7245985" y="373456"/>
                  </a:lnTo>
                  <a:lnTo>
                    <a:pt x="7245985" y="280746"/>
                  </a:lnTo>
                  <a:close/>
                </a:path>
                <a:path w="8415655" h="381635">
                  <a:moveTo>
                    <a:pt x="7652639" y="8343"/>
                  </a:moveTo>
                  <a:lnTo>
                    <a:pt x="7532878" y="8343"/>
                  </a:lnTo>
                  <a:lnTo>
                    <a:pt x="7532878" y="174078"/>
                  </a:lnTo>
                  <a:lnTo>
                    <a:pt x="7513599" y="151015"/>
                  </a:lnTo>
                  <a:lnTo>
                    <a:pt x="7394372" y="8343"/>
                  </a:lnTo>
                  <a:lnTo>
                    <a:pt x="7293356" y="8343"/>
                  </a:lnTo>
                  <a:lnTo>
                    <a:pt x="7293356" y="372833"/>
                  </a:lnTo>
                  <a:lnTo>
                    <a:pt x="7413117" y="372833"/>
                  </a:lnTo>
                  <a:lnTo>
                    <a:pt x="7413117" y="207086"/>
                  </a:lnTo>
                  <a:lnTo>
                    <a:pt x="7551623" y="372833"/>
                  </a:lnTo>
                  <a:lnTo>
                    <a:pt x="7652639" y="372833"/>
                  </a:lnTo>
                  <a:lnTo>
                    <a:pt x="7652639" y="230162"/>
                  </a:lnTo>
                  <a:lnTo>
                    <a:pt x="7652639" y="8343"/>
                  </a:lnTo>
                  <a:close/>
                </a:path>
                <a:path w="8415655" h="381635">
                  <a:moveTo>
                    <a:pt x="8070228" y="70294"/>
                  </a:moveTo>
                  <a:lnTo>
                    <a:pt x="8038922" y="40360"/>
                  </a:lnTo>
                  <a:lnTo>
                    <a:pt x="8000187" y="18224"/>
                  </a:lnTo>
                  <a:lnTo>
                    <a:pt x="7954823" y="4559"/>
                  </a:lnTo>
                  <a:lnTo>
                    <a:pt x="7903604" y="0"/>
                  </a:lnTo>
                  <a:lnTo>
                    <a:pt x="7881429" y="863"/>
                  </a:lnTo>
                  <a:lnTo>
                    <a:pt x="7839900" y="7772"/>
                  </a:lnTo>
                  <a:lnTo>
                    <a:pt x="7802308" y="21437"/>
                  </a:lnTo>
                  <a:lnTo>
                    <a:pt x="7769631" y="41097"/>
                  </a:lnTo>
                  <a:lnTo>
                    <a:pt x="7730731" y="80975"/>
                  </a:lnTo>
                  <a:lnTo>
                    <a:pt x="7712570" y="113385"/>
                  </a:lnTo>
                  <a:lnTo>
                    <a:pt x="7712507" y="113512"/>
                  </a:lnTo>
                  <a:lnTo>
                    <a:pt x="7705903" y="131419"/>
                  </a:lnTo>
                  <a:lnTo>
                    <a:pt x="7701191" y="150228"/>
                  </a:lnTo>
                  <a:lnTo>
                    <a:pt x="7698359" y="169951"/>
                  </a:lnTo>
                  <a:lnTo>
                    <a:pt x="7697406" y="190576"/>
                  </a:lnTo>
                  <a:lnTo>
                    <a:pt x="7698295" y="210045"/>
                  </a:lnTo>
                  <a:lnTo>
                    <a:pt x="7698359" y="211213"/>
                  </a:lnTo>
                  <a:lnTo>
                    <a:pt x="7701191" y="230936"/>
                  </a:lnTo>
                  <a:lnTo>
                    <a:pt x="7705903" y="249745"/>
                  </a:lnTo>
                  <a:lnTo>
                    <a:pt x="7712392" y="267322"/>
                  </a:lnTo>
                  <a:lnTo>
                    <a:pt x="7712507" y="267639"/>
                  </a:lnTo>
                  <a:lnTo>
                    <a:pt x="7742034" y="314706"/>
                  </a:lnTo>
                  <a:lnTo>
                    <a:pt x="7784757" y="350634"/>
                  </a:lnTo>
                  <a:lnTo>
                    <a:pt x="7819504" y="367360"/>
                  </a:lnTo>
                  <a:lnTo>
                    <a:pt x="7858493" y="377710"/>
                  </a:lnTo>
                  <a:lnTo>
                    <a:pt x="7880210" y="380403"/>
                  </a:lnTo>
                  <a:lnTo>
                    <a:pt x="7882141" y="380403"/>
                  </a:lnTo>
                  <a:lnTo>
                    <a:pt x="7901000" y="381152"/>
                  </a:lnTo>
                  <a:lnTo>
                    <a:pt x="7941742" y="378155"/>
                  </a:lnTo>
                  <a:lnTo>
                    <a:pt x="7983791" y="369176"/>
                  </a:lnTo>
                  <a:lnTo>
                    <a:pt x="8024152" y="354609"/>
                  </a:lnTo>
                  <a:lnTo>
                    <a:pt x="8059814" y="334810"/>
                  </a:lnTo>
                  <a:lnTo>
                    <a:pt x="8059814" y="250456"/>
                  </a:lnTo>
                  <a:lnTo>
                    <a:pt x="8059814" y="180682"/>
                  </a:lnTo>
                  <a:lnTo>
                    <a:pt x="7953070" y="180682"/>
                  </a:lnTo>
                  <a:lnTo>
                    <a:pt x="7953070" y="272961"/>
                  </a:lnTo>
                  <a:lnTo>
                    <a:pt x="7948904" y="274675"/>
                  </a:lnTo>
                  <a:lnTo>
                    <a:pt x="7938948" y="277749"/>
                  </a:lnTo>
                  <a:lnTo>
                    <a:pt x="7928864" y="279946"/>
                  </a:lnTo>
                  <a:lnTo>
                    <a:pt x="7918386" y="281292"/>
                  </a:lnTo>
                  <a:lnTo>
                    <a:pt x="7917853" y="281292"/>
                  </a:lnTo>
                  <a:lnTo>
                    <a:pt x="7908290" y="281698"/>
                  </a:lnTo>
                  <a:lnTo>
                    <a:pt x="7864957" y="271602"/>
                  </a:lnTo>
                  <a:lnTo>
                    <a:pt x="7835138" y="243497"/>
                  </a:lnTo>
                  <a:lnTo>
                    <a:pt x="7821727" y="200520"/>
                  </a:lnTo>
                  <a:lnTo>
                    <a:pt x="7821333" y="190576"/>
                  </a:lnTo>
                  <a:lnTo>
                    <a:pt x="7821714" y="180682"/>
                  </a:lnTo>
                  <a:lnTo>
                    <a:pt x="7821727" y="180200"/>
                  </a:lnTo>
                  <a:lnTo>
                    <a:pt x="7835138" y="137083"/>
                  </a:lnTo>
                  <a:lnTo>
                    <a:pt x="7865250" y="109194"/>
                  </a:lnTo>
                  <a:lnTo>
                    <a:pt x="7909852" y="99453"/>
                  </a:lnTo>
                  <a:lnTo>
                    <a:pt x="7921815" y="100088"/>
                  </a:lnTo>
                  <a:lnTo>
                    <a:pt x="7964208" y="115303"/>
                  </a:lnTo>
                  <a:lnTo>
                    <a:pt x="7991602" y="139547"/>
                  </a:lnTo>
                  <a:lnTo>
                    <a:pt x="8037131" y="99453"/>
                  </a:lnTo>
                  <a:lnTo>
                    <a:pt x="8070228" y="70294"/>
                  </a:lnTo>
                  <a:close/>
                </a:path>
                <a:path w="8415655" h="381635">
                  <a:moveTo>
                    <a:pt x="8415452" y="280746"/>
                  </a:moveTo>
                  <a:lnTo>
                    <a:pt x="8233219" y="280746"/>
                  </a:lnTo>
                  <a:lnTo>
                    <a:pt x="8233219" y="232486"/>
                  </a:lnTo>
                  <a:lnTo>
                    <a:pt x="8224875" y="232486"/>
                  </a:lnTo>
                  <a:lnTo>
                    <a:pt x="8224875" y="232244"/>
                  </a:lnTo>
                  <a:lnTo>
                    <a:pt x="8233219" y="232244"/>
                  </a:lnTo>
                  <a:lnTo>
                    <a:pt x="8387334" y="232244"/>
                  </a:lnTo>
                  <a:lnTo>
                    <a:pt x="8387334" y="143713"/>
                  </a:lnTo>
                  <a:lnTo>
                    <a:pt x="8233219" y="143713"/>
                  </a:lnTo>
                  <a:lnTo>
                    <a:pt x="8224875" y="143713"/>
                  </a:lnTo>
                  <a:lnTo>
                    <a:pt x="8224875" y="143586"/>
                  </a:lnTo>
                  <a:lnTo>
                    <a:pt x="8233219" y="143586"/>
                  </a:lnTo>
                  <a:lnTo>
                    <a:pt x="8233219" y="100406"/>
                  </a:lnTo>
                  <a:lnTo>
                    <a:pt x="8408695" y="100406"/>
                  </a:lnTo>
                  <a:lnTo>
                    <a:pt x="8408695" y="8966"/>
                  </a:lnTo>
                  <a:lnTo>
                    <a:pt x="8112404" y="8966"/>
                  </a:lnTo>
                  <a:lnTo>
                    <a:pt x="8112404" y="100406"/>
                  </a:lnTo>
                  <a:lnTo>
                    <a:pt x="8112404" y="143586"/>
                  </a:lnTo>
                  <a:lnTo>
                    <a:pt x="8112404" y="232486"/>
                  </a:lnTo>
                  <a:lnTo>
                    <a:pt x="8112404" y="280746"/>
                  </a:lnTo>
                  <a:lnTo>
                    <a:pt x="8112404" y="373456"/>
                  </a:lnTo>
                  <a:lnTo>
                    <a:pt x="8415452" y="373456"/>
                  </a:lnTo>
                  <a:lnTo>
                    <a:pt x="8415452" y="2807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156115" y="0"/>
              <a:ext cx="6921500" cy="7548245"/>
            </a:xfrm>
            <a:custGeom>
              <a:avLst/>
              <a:gdLst/>
              <a:ahLst/>
              <a:cxnLst/>
              <a:rect l="l" t="t" r="r" b="b"/>
              <a:pathLst>
                <a:path w="6921500" h="7548245">
                  <a:moveTo>
                    <a:pt x="6921500" y="0"/>
                  </a:moveTo>
                  <a:lnTo>
                    <a:pt x="2565263" y="0"/>
                  </a:lnTo>
                  <a:lnTo>
                    <a:pt x="0" y="7548110"/>
                  </a:lnTo>
                  <a:lnTo>
                    <a:pt x="6921500" y="7548110"/>
                  </a:lnTo>
                  <a:lnTo>
                    <a:pt x="69215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541" y="2997729"/>
              <a:ext cx="167792" cy="16001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44905" y="29881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80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7483" y="3035449"/>
              <a:ext cx="125958" cy="12367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3842" y="3035447"/>
              <a:ext cx="114985" cy="122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8311" y="3035444"/>
              <a:ext cx="127101" cy="16802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1937" y="2984703"/>
              <a:ext cx="250764" cy="17305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2601" y="3010071"/>
              <a:ext cx="85496" cy="14904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84612" y="2988127"/>
              <a:ext cx="114985" cy="16962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7042" y="3010071"/>
              <a:ext cx="85496" cy="14904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89053" y="2988127"/>
              <a:ext cx="114985" cy="16962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3527" y="3035446"/>
              <a:ext cx="120664" cy="12367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38755" y="3035447"/>
              <a:ext cx="65150" cy="12230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526995" y="29847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4" h="173355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4" h="173355">
                  <a:moveTo>
                    <a:pt x="19126" y="0"/>
                  </a:moveTo>
                  <a:lnTo>
                    <a:pt x="10591" y="0"/>
                  </a:lnTo>
                  <a:lnTo>
                    <a:pt x="7035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4229" y="24447"/>
                  </a:lnTo>
                  <a:lnTo>
                    <a:pt x="7035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5504" y="24447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697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79341" y="3035446"/>
              <a:ext cx="239310" cy="12367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92021" y="2986755"/>
              <a:ext cx="224254" cy="17236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183204" y="2984702"/>
              <a:ext cx="90170" cy="173355"/>
            </a:xfrm>
            <a:custGeom>
              <a:avLst/>
              <a:gdLst/>
              <a:ahLst/>
              <a:cxnLst/>
              <a:rect l="l" t="t" r="r" b="b"/>
              <a:pathLst>
                <a:path w="90170" h="173355">
                  <a:moveTo>
                    <a:pt x="21945" y="3429"/>
                  </a:moveTo>
                  <a:lnTo>
                    <a:pt x="0" y="3429"/>
                  </a:lnTo>
                  <a:lnTo>
                    <a:pt x="0" y="173050"/>
                  </a:lnTo>
                  <a:lnTo>
                    <a:pt x="21945" y="173050"/>
                  </a:lnTo>
                  <a:lnTo>
                    <a:pt x="21945" y="3429"/>
                  </a:lnTo>
                  <a:close/>
                </a:path>
                <a:path w="90170" h="173355">
                  <a:moveTo>
                    <a:pt x="85725" y="51892"/>
                  </a:moveTo>
                  <a:lnTo>
                    <a:pt x="63779" y="51892"/>
                  </a:lnTo>
                  <a:lnTo>
                    <a:pt x="63779" y="173050"/>
                  </a:lnTo>
                  <a:lnTo>
                    <a:pt x="85725" y="173050"/>
                  </a:lnTo>
                  <a:lnTo>
                    <a:pt x="85725" y="51892"/>
                  </a:lnTo>
                  <a:close/>
                </a:path>
                <a:path w="90170" h="173355">
                  <a:moveTo>
                    <a:pt x="89598" y="9982"/>
                  </a:moveTo>
                  <a:lnTo>
                    <a:pt x="88277" y="6858"/>
                  </a:lnTo>
                  <a:lnTo>
                    <a:pt x="88201" y="6667"/>
                  </a:lnTo>
                  <a:lnTo>
                    <a:pt x="82588" y="1371"/>
                  </a:lnTo>
                  <a:lnTo>
                    <a:pt x="79006" y="0"/>
                  </a:lnTo>
                  <a:lnTo>
                    <a:pt x="70485" y="0"/>
                  </a:lnTo>
                  <a:lnTo>
                    <a:pt x="66929" y="1371"/>
                  </a:lnTo>
                  <a:lnTo>
                    <a:pt x="61290" y="6858"/>
                  </a:lnTo>
                  <a:lnTo>
                    <a:pt x="60007" y="9982"/>
                  </a:lnTo>
                  <a:lnTo>
                    <a:pt x="59893" y="18364"/>
                  </a:lnTo>
                  <a:lnTo>
                    <a:pt x="61201" y="21526"/>
                  </a:lnTo>
                  <a:lnTo>
                    <a:pt x="61290" y="21717"/>
                  </a:lnTo>
                  <a:lnTo>
                    <a:pt x="64122" y="24447"/>
                  </a:lnTo>
                  <a:lnTo>
                    <a:pt x="66929" y="27203"/>
                  </a:lnTo>
                  <a:lnTo>
                    <a:pt x="70485" y="28575"/>
                  </a:lnTo>
                  <a:lnTo>
                    <a:pt x="79171" y="28575"/>
                  </a:lnTo>
                  <a:lnTo>
                    <a:pt x="82638" y="27203"/>
                  </a:lnTo>
                  <a:lnTo>
                    <a:pt x="85382" y="24447"/>
                  </a:lnTo>
                  <a:lnTo>
                    <a:pt x="88226" y="21526"/>
                  </a:lnTo>
                  <a:lnTo>
                    <a:pt x="89471" y="18364"/>
                  </a:lnTo>
                  <a:lnTo>
                    <a:pt x="89598" y="9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2700" y="3010071"/>
              <a:ext cx="85496" cy="14904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04712" y="2988127"/>
              <a:ext cx="114985" cy="169621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556495" y="29847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5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5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23019" y="3036589"/>
              <a:ext cx="114071" cy="12252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78921" y="3035447"/>
              <a:ext cx="201167" cy="12230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012781" y="2984702"/>
              <a:ext cx="121285" cy="173355"/>
            </a:xfrm>
            <a:custGeom>
              <a:avLst/>
              <a:gdLst/>
              <a:ahLst/>
              <a:cxnLst/>
              <a:rect l="l" t="t" r="r" b="b"/>
              <a:pathLst>
                <a:path w="121285" h="173355">
                  <a:moveTo>
                    <a:pt x="61480" y="100812"/>
                  </a:moveTo>
                  <a:lnTo>
                    <a:pt x="0" y="100812"/>
                  </a:lnTo>
                  <a:lnTo>
                    <a:pt x="0" y="119799"/>
                  </a:lnTo>
                  <a:lnTo>
                    <a:pt x="61480" y="119799"/>
                  </a:lnTo>
                  <a:lnTo>
                    <a:pt x="61480" y="100812"/>
                  </a:lnTo>
                  <a:close/>
                </a:path>
                <a:path w="121285" h="173355">
                  <a:moveTo>
                    <a:pt x="117271" y="51892"/>
                  </a:moveTo>
                  <a:lnTo>
                    <a:pt x="95326" y="51892"/>
                  </a:lnTo>
                  <a:lnTo>
                    <a:pt x="95326" y="173050"/>
                  </a:lnTo>
                  <a:lnTo>
                    <a:pt x="117271" y="173050"/>
                  </a:lnTo>
                  <a:lnTo>
                    <a:pt x="117271" y="51892"/>
                  </a:lnTo>
                  <a:close/>
                </a:path>
                <a:path w="121285" h="173355">
                  <a:moveTo>
                    <a:pt x="121158" y="9982"/>
                  </a:moveTo>
                  <a:lnTo>
                    <a:pt x="119824" y="6858"/>
                  </a:lnTo>
                  <a:lnTo>
                    <a:pt x="119748" y="6667"/>
                  </a:lnTo>
                  <a:lnTo>
                    <a:pt x="114134" y="1371"/>
                  </a:lnTo>
                  <a:lnTo>
                    <a:pt x="110566" y="0"/>
                  </a:lnTo>
                  <a:lnTo>
                    <a:pt x="102031" y="0"/>
                  </a:lnTo>
                  <a:lnTo>
                    <a:pt x="98475" y="1371"/>
                  </a:lnTo>
                  <a:lnTo>
                    <a:pt x="92849" y="6858"/>
                  </a:lnTo>
                  <a:lnTo>
                    <a:pt x="91554" y="9982"/>
                  </a:lnTo>
                  <a:lnTo>
                    <a:pt x="91440" y="18364"/>
                  </a:lnTo>
                  <a:lnTo>
                    <a:pt x="92760" y="21526"/>
                  </a:lnTo>
                  <a:lnTo>
                    <a:pt x="92849" y="21717"/>
                  </a:lnTo>
                  <a:lnTo>
                    <a:pt x="95669" y="24447"/>
                  </a:lnTo>
                  <a:lnTo>
                    <a:pt x="98475" y="27203"/>
                  </a:lnTo>
                  <a:lnTo>
                    <a:pt x="102031" y="28575"/>
                  </a:lnTo>
                  <a:lnTo>
                    <a:pt x="110718" y="28575"/>
                  </a:lnTo>
                  <a:lnTo>
                    <a:pt x="114198" y="27203"/>
                  </a:lnTo>
                  <a:lnTo>
                    <a:pt x="116941" y="24447"/>
                  </a:lnTo>
                  <a:lnTo>
                    <a:pt x="119786" y="21526"/>
                  </a:lnTo>
                  <a:lnTo>
                    <a:pt x="121031" y="18364"/>
                  </a:lnTo>
                  <a:lnTo>
                    <a:pt x="121158" y="9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17041" y="3035447"/>
              <a:ext cx="114985" cy="1223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60682" y="3035449"/>
              <a:ext cx="125958" cy="12367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26839" y="2984703"/>
              <a:ext cx="1044186" cy="20687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39380" y="3010071"/>
              <a:ext cx="85496" cy="149047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51390" y="2988127"/>
              <a:ext cx="114985" cy="16962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95864" y="3035446"/>
              <a:ext cx="120664" cy="123672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46970" y="3035446"/>
              <a:ext cx="200447" cy="123672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22607" y="3035447"/>
              <a:ext cx="105384" cy="123672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68680" y="3035446"/>
              <a:ext cx="200447" cy="123672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44324" y="2988127"/>
              <a:ext cx="883733" cy="17099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01422" y="2986755"/>
              <a:ext cx="420355" cy="172363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41018" y="3010071"/>
              <a:ext cx="325057" cy="14904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6371" y="3340249"/>
              <a:ext cx="125958" cy="12367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731" y="3340247"/>
              <a:ext cx="114985" cy="122300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4239" y="3314871"/>
              <a:ext cx="85496" cy="149047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66251" y="3292927"/>
              <a:ext cx="114985" cy="169621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10723" y="3340245"/>
              <a:ext cx="120664" cy="123672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43838" y="3289503"/>
              <a:ext cx="1542345" cy="174419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3191040" y="3302533"/>
              <a:ext cx="132715" cy="160020"/>
            </a:xfrm>
            <a:custGeom>
              <a:avLst/>
              <a:gdLst/>
              <a:ahLst/>
              <a:cxnLst/>
              <a:rect l="l" t="t" r="r" b="b"/>
              <a:pathLst>
                <a:path w="132714" h="160020">
                  <a:moveTo>
                    <a:pt x="132359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54864" y="20320"/>
                  </a:lnTo>
                  <a:lnTo>
                    <a:pt x="54864" y="160020"/>
                  </a:lnTo>
                  <a:lnTo>
                    <a:pt x="77495" y="160020"/>
                  </a:lnTo>
                  <a:lnTo>
                    <a:pt x="77495" y="20320"/>
                  </a:lnTo>
                  <a:lnTo>
                    <a:pt x="132359" y="20320"/>
                  </a:lnTo>
                  <a:lnTo>
                    <a:pt x="1323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345125" y="3292927"/>
              <a:ext cx="114985" cy="169621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489599" y="3340245"/>
              <a:ext cx="120664" cy="123672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3737114" y="3289502"/>
              <a:ext cx="309880" cy="173355"/>
            </a:xfrm>
            <a:custGeom>
              <a:avLst/>
              <a:gdLst/>
              <a:ahLst/>
              <a:cxnLst/>
              <a:rect l="l" t="t" r="r" b="b"/>
              <a:pathLst>
                <a:path w="309879" h="173354">
                  <a:moveTo>
                    <a:pt x="109499" y="152730"/>
                  </a:moveTo>
                  <a:lnTo>
                    <a:pt x="22860" y="152730"/>
                  </a:lnTo>
                  <a:lnTo>
                    <a:pt x="22860" y="13030"/>
                  </a:lnTo>
                  <a:lnTo>
                    <a:pt x="0" y="13030"/>
                  </a:lnTo>
                  <a:lnTo>
                    <a:pt x="0" y="152730"/>
                  </a:lnTo>
                  <a:lnTo>
                    <a:pt x="0" y="173050"/>
                  </a:lnTo>
                  <a:lnTo>
                    <a:pt x="109499" y="173050"/>
                  </a:lnTo>
                  <a:lnTo>
                    <a:pt x="109499" y="152730"/>
                  </a:lnTo>
                  <a:close/>
                </a:path>
                <a:path w="309879" h="173354">
                  <a:moveTo>
                    <a:pt x="154533" y="51892"/>
                  </a:moveTo>
                  <a:lnTo>
                    <a:pt x="132588" y="51892"/>
                  </a:lnTo>
                  <a:lnTo>
                    <a:pt x="132588" y="173050"/>
                  </a:lnTo>
                  <a:lnTo>
                    <a:pt x="154533" y="173050"/>
                  </a:lnTo>
                  <a:lnTo>
                    <a:pt x="154533" y="51892"/>
                  </a:lnTo>
                  <a:close/>
                </a:path>
                <a:path w="309879" h="173354">
                  <a:moveTo>
                    <a:pt x="158419" y="9982"/>
                  </a:moveTo>
                  <a:lnTo>
                    <a:pt x="157086" y="6858"/>
                  </a:lnTo>
                  <a:lnTo>
                    <a:pt x="157010" y="6667"/>
                  </a:lnTo>
                  <a:lnTo>
                    <a:pt x="151396" y="1371"/>
                  </a:lnTo>
                  <a:lnTo>
                    <a:pt x="147828" y="0"/>
                  </a:lnTo>
                  <a:lnTo>
                    <a:pt x="139293" y="0"/>
                  </a:lnTo>
                  <a:lnTo>
                    <a:pt x="135737" y="1371"/>
                  </a:lnTo>
                  <a:lnTo>
                    <a:pt x="130111" y="6858"/>
                  </a:lnTo>
                  <a:lnTo>
                    <a:pt x="128816" y="9982"/>
                  </a:lnTo>
                  <a:lnTo>
                    <a:pt x="128701" y="18364"/>
                  </a:lnTo>
                  <a:lnTo>
                    <a:pt x="130022" y="21526"/>
                  </a:lnTo>
                  <a:lnTo>
                    <a:pt x="130111" y="21717"/>
                  </a:lnTo>
                  <a:lnTo>
                    <a:pt x="132930" y="24447"/>
                  </a:lnTo>
                  <a:lnTo>
                    <a:pt x="135737" y="27203"/>
                  </a:lnTo>
                  <a:lnTo>
                    <a:pt x="139293" y="28575"/>
                  </a:lnTo>
                  <a:lnTo>
                    <a:pt x="147980" y="28575"/>
                  </a:lnTo>
                  <a:lnTo>
                    <a:pt x="151460" y="27203"/>
                  </a:lnTo>
                  <a:lnTo>
                    <a:pt x="154203" y="24447"/>
                  </a:lnTo>
                  <a:lnTo>
                    <a:pt x="157048" y="21526"/>
                  </a:lnTo>
                  <a:lnTo>
                    <a:pt x="158292" y="18364"/>
                  </a:lnTo>
                  <a:lnTo>
                    <a:pt x="158419" y="9982"/>
                  </a:lnTo>
                  <a:close/>
                </a:path>
                <a:path w="309879" h="173354">
                  <a:moveTo>
                    <a:pt x="250088" y="100812"/>
                  </a:moveTo>
                  <a:lnTo>
                    <a:pt x="188595" y="100812"/>
                  </a:lnTo>
                  <a:lnTo>
                    <a:pt x="188595" y="119799"/>
                  </a:lnTo>
                  <a:lnTo>
                    <a:pt x="250088" y="119799"/>
                  </a:lnTo>
                  <a:lnTo>
                    <a:pt x="250088" y="100812"/>
                  </a:lnTo>
                  <a:close/>
                </a:path>
                <a:path w="309879" h="173354">
                  <a:moveTo>
                    <a:pt x="305866" y="51892"/>
                  </a:moveTo>
                  <a:lnTo>
                    <a:pt x="283921" y="51892"/>
                  </a:lnTo>
                  <a:lnTo>
                    <a:pt x="283921" y="173050"/>
                  </a:lnTo>
                  <a:lnTo>
                    <a:pt x="305866" y="173050"/>
                  </a:lnTo>
                  <a:lnTo>
                    <a:pt x="305866" y="51892"/>
                  </a:lnTo>
                  <a:close/>
                </a:path>
                <a:path w="309879" h="173354">
                  <a:moveTo>
                    <a:pt x="309753" y="9982"/>
                  </a:moveTo>
                  <a:lnTo>
                    <a:pt x="308419" y="6858"/>
                  </a:lnTo>
                  <a:lnTo>
                    <a:pt x="308343" y="6667"/>
                  </a:lnTo>
                  <a:lnTo>
                    <a:pt x="302729" y="1371"/>
                  </a:lnTo>
                  <a:lnTo>
                    <a:pt x="299161" y="0"/>
                  </a:lnTo>
                  <a:lnTo>
                    <a:pt x="290626" y="0"/>
                  </a:lnTo>
                  <a:lnTo>
                    <a:pt x="287070" y="1371"/>
                  </a:lnTo>
                  <a:lnTo>
                    <a:pt x="281444" y="6858"/>
                  </a:lnTo>
                  <a:lnTo>
                    <a:pt x="280149" y="9982"/>
                  </a:lnTo>
                  <a:lnTo>
                    <a:pt x="280035" y="18364"/>
                  </a:lnTo>
                  <a:lnTo>
                    <a:pt x="281355" y="21526"/>
                  </a:lnTo>
                  <a:lnTo>
                    <a:pt x="281444" y="21717"/>
                  </a:lnTo>
                  <a:lnTo>
                    <a:pt x="284264" y="24447"/>
                  </a:lnTo>
                  <a:lnTo>
                    <a:pt x="287070" y="27203"/>
                  </a:lnTo>
                  <a:lnTo>
                    <a:pt x="290626" y="28575"/>
                  </a:lnTo>
                  <a:lnTo>
                    <a:pt x="299313" y="28575"/>
                  </a:lnTo>
                  <a:lnTo>
                    <a:pt x="302793" y="27203"/>
                  </a:lnTo>
                  <a:lnTo>
                    <a:pt x="305536" y="24447"/>
                  </a:lnTo>
                  <a:lnTo>
                    <a:pt x="308381" y="21526"/>
                  </a:lnTo>
                  <a:lnTo>
                    <a:pt x="309626" y="18364"/>
                  </a:lnTo>
                  <a:lnTo>
                    <a:pt x="309753" y="9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73611" y="3340249"/>
              <a:ext cx="125958" cy="123672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9971" y="3340247"/>
              <a:ext cx="114985" cy="122300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78849" y="3289503"/>
              <a:ext cx="996464" cy="174419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584753" y="3340245"/>
              <a:ext cx="254666" cy="12367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869820" y="3340247"/>
              <a:ext cx="114985" cy="122300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08119" y="3314871"/>
              <a:ext cx="203451" cy="149048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6248374" y="32895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35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4229" y="24447"/>
                  </a:lnTo>
                  <a:lnTo>
                    <a:pt x="7035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697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316038" y="3340247"/>
              <a:ext cx="114985" cy="122300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547540" y="3314871"/>
              <a:ext cx="351579" cy="149051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6919226" y="32895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44" y="51892"/>
                  </a:moveTo>
                  <a:lnTo>
                    <a:pt x="3898" y="51892"/>
                  </a:lnTo>
                  <a:lnTo>
                    <a:pt x="3898" y="173050"/>
                  </a:lnTo>
                  <a:lnTo>
                    <a:pt x="25844" y="173050"/>
                  </a:lnTo>
                  <a:lnTo>
                    <a:pt x="25844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91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7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75694" y="3340245"/>
              <a:ext cx="113385" cy="123672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210638" y="3340247"/>
              <a:ext cx="201168" cy="122300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41065" y="3314871"/>
              <a:ext cx="337181" cy="149048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7818932" y="32929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867397" y="3340245"/>
              <a:ext cx="102412" cy="123672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8090458" y="3289502"/>
              <a:ext cx="90170" cy="173355"/>
            </a:xfrm>
            <a:custGeom>
              <a:avLst/>
              <a:gdLst/>
              <a:ahLst/>
              <a:cxnLst/>
              <a:rect l="l" t="t" r="r" b="b"/>
              <a:pathLst>
                <a:path w="90170" h="173354">
                  <a:moveTo>
                    <a:pt x="21932" y="3429"/>
                  </a:moveTo>
                  <a:lnTo>
                    <a:pt x="0" y="3429"/>
                  </a:lnTo>
                  <a:lnTo>
                    <a:pt x="0" y="173050"/>
                  </a:lnTo>
                  <a:lnTo>
                    <a:pt x="21932" y="173050"/>
                  </a:lnTo>
                  <a:lnTo>
                    <a:pt x="21932" y="3429"/>
                  </a:lnTo>
                  <a:close/>
                </a:path>
                <a:path w="90170" h="173354">
                  <a:moveTo>
                    <a:pt x="85725" y="51892"/>
                  </a:moveTo>
                  <a:lnTo>
                    <a:pt x="63779" y="51892"/>
                  </a:lnTo>
                  <a:lnTo>
                    <a:pt x="63779" y="173050"/>
                  </a:lnTo>
                  <a:lnTo>
                    <a:pt x="85725" y="173050"/>
                  </a:lnTo>
                  <a:lnTo>
                    <a:pt x="85725" y="51892"/>
                  </a:lnTo>
                  <a:close/>
                </a:path>
                <a:path w="90170" h="173354">
                  <a:moveTo>
                    <a:pt x="89598" y="9982"/>
                  </a:moveTo>
                  <a:lnTo>
                    <a:pt x="88265" y="6858"/>
                  </a:lnTo>
                  <a:lnTo>
                    <a:pt x="88188" y="6667"/>
                  </a:lnTo>
                  <a:lnTo>
                    <a:pt x="82588" y="1371"/>
                  </a:lnTo>
                  <a:lnTo>
                    <a:pt x="79006" y="0"/>
                  </a:lnTo>
                  <a:lnTo>
                    <a:pt x="70472" y="0"/>
                  </a:lnTo>
                  <a:lnTo>
                    <a:pt x="66929" y="1371"/>
                  </a:lnTo>
                  <a:lnTo>
                    <a:pt x="61290" y="6858"/>
                  </a:lnTo>
                  <a:lnTo>
                    <a:pt x="59994" y="9982"/>
                  </a:lnTo>
                  <a:lnTo>
                    <a:pt x="59880" y="18364"/>
                  </a:lnTo>
                  <a:lnTo>
                    <a:pt x="61201" y="21526"/>
                  </a:lnTo>
                  <a:lnTo>
                    <a:pt x="61290" y="21717"/>
                  </a:lnTo>
                  <a:lnTo>
                    <a:pt x="66929" y="27203"/>
                  </a:lnTo>
                  <a:lnTo>
                    <a:pt x="70472" y="28575"/>
                  </a:lnTo>
                  <a:lnTo>
                    <a:pt x="79171" y="28575"/>
                  </a:lnTo>
                  <a:lnTo>
                    <a:pt x="82638" y="27203"/>
                  </a:lnTo>
                  <a:lnTo>
                    <a:pt x="88226" y="21526"/>
                  </a:lnTo>
                  <a:lnTo>
                    <a:pt x="89471" y="18364"/>
                  </a:lnTo>
                  <a:lnTo>
                    <a:pt x="89598" y="9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218012" y="3292927"/>
              <a:ext cx="245026" cy="170991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66369" y="3645045"/>
              <a:ext cx="254660" cy="123676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51424" y="3597729"/>
              <a:ext cx="125501" cy="170992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96819" y="3645047"/>
              <a:ext cx="105384" cy="123672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1242885" y="35977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88613" y="3619671"/>
              <a:ext cx="134581" cy="181510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519326" y="3645044"/>
              <a:ext cx="1398734" cy="16802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014187" y="3645047"/>
              <a:ext cx="114985" cy="122300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3165970" y="35943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4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4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222442" y="3645045"/>
              <a:ext cx="113385" cy="123672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362576" y="3597727"/>
              <a:ext cx="245020" cy="170991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3638042" y="3597732"/>
              <a:ext cx="84455" cy="203835"/>
            </a:xfrm>
            <a:custGeom>
              <a:avLst/>
              <a:gdLst/>
              <a:ahLst/>
              <a:cxnLst/>
              <a:rect l="l" t="t" r="r" b="b"/>
              <a:pathLst>
                <a:path w="84454" h="203835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  <a:path w="84454" h="203835">
                  <a:moveTo>
                    <a:pt x="84061" y="150647"/>
                  </a:moveTo>
                  <a:lnTo>
                    <a:pt x="82740" y="147104"/>
                  </a:lnTo>
                  <a:lnTo>
                    <a:pt x="77254" y="141160"/>
                  </a:lnTo>
                  <a:lnTo>
                    <a:pt x="73672" y="139674"/>
                  </a:lnTo>
                  <a:lnTo>
                    <a:pt x="64985" y="139674"/>
                  </a:lnTo>
                  <a:lnTo>
                    <a:pt x="61328" y="141160"/>
                  </a:lnTo>
                  <a:lnTo>
                    <a:pt x="55422" y="146913"/>
                  </a:lnTo>
                  <a:lnTo>
                    <a:pt x="53936" y="150647"/>
                  </a:lnTo>
                  <a:lnTo>
                    <a:pt x="53936" y="159943"/>
                  </a:lnTo>
                  <a:lnTo>
                    <a:pt x="55422" y="163677"/>
                  </a:lnTo>
                  <a:lnTo>
                    <a:pt x="61366" y="169164"/>
                  </a:lnTo>
                  <a:lnTo>
                    <a:pt x="63385" y="169913"/>
                  </a:lnTo>
                  <a:lnTo>
                    <a:pt x="55079" y="203454"/>
                  </a:lnTo>
                  <a:lnTo>
                    <a:pt x="69481" y="203454"/>
                  </a:lnTo>
                  <a:lnTo>
                    <a:pt x="80225" y="171678"/>
                  </a:lnTo>
                  <a:lnTo>
                    <a:pt x="80670" y="170535"/>
                  </a:lnTo>
                  <a:lnTo>
                    <a:pt x="84010" y="157276"/>
                  </a:lnTo>
                  <a:lnTo>
                    <a:pt x="84061" y="1506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807037" y="3619671"/>
              <a:ext cx="343810" cy="149047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4173473" y="3737400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19659" y="0"/>
                  </a:moveTo>
                  <a:lnTo>
                    <a:pt x="11277" y="0"/>
                  </a:lnTo>
                  <a:lnTo>
                    <a:pt x="7619" y="1447"/>
                  </a:lnTo>
                  <a:lnTo>
                    <a:pt x="1523" y="7239"/>
                  </a:lnTo>
                  <a:lnTo>
                    <a:pt x="0" y="10972"/>
                  </a:lnTo>
                  <a:lnTo>
                    <a:pt x="0" y="20116"/>
                  </a:lnTo>
                  <a:lnTo>
                    <a:pt x="1523" y="23888"/>
                  </a:lnTo>
                  <a:lnTo>
                    <a:pt x="7619" y="29832"/>
                  </a:lnTo>
                  <a:lnTo>
                    <a:pt x="11277" y="31318"/>
                  </a:lnTo>
                  <a:lnTo>
                    <a:pt x="15544" y="31318"/>
                  </a:lnTo>
                  <a:lnTo>
                    <a:pt x="19659" y="31318"/>
                  </a:lnTo>
                  <a:lnTo>
                    <a:pt x="23202" y="29832"/>
                  </a:lnTo>
                  <a:lnTo>
                    <a:pt x="29146" y="23888"/>
                  </a:lnTo>
                  <a:lnTo>
                    <a:pt x="30632" y="20116"/>
                  </a:lnTo>
                  <a:lnTo>
                    <a:pt x="30632" y="10972"/>
                  </a:lnTo>
                  <a:lnTo>
                    <a:pt x="29146" y="7239"/>
                  </a:lnTo>
                  <a:lnTo>
                    <a:pt x="23202" y="1447"/>
                  </a:lnTo>
                  <a:lnTo>
                    <a:pt x="196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279148" y="3596355"/>
              <a:ext cx="469049" cy="172363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78637" y="3645047"/>
              <a:ext cx="65150" cy="122300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19516" y="3619671"/>
              <a:ext cx="85496" cy="149047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31527" y="3597727"/>
              <a:ext cx="114985" cy="169621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5183314" y="35943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430028" y="3597729"/>
              <a:ext cx="125501" cy="170992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235662" y="3645045"/>
              <a:ext cx="102412" cy="123672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575422" y="3645047"/>
              <a:ext cx="105384" cy="123672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704120" y="3619671"/>
              <a:ext cx="309029" cy="149047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043590" y="3645047"/>
              <a:ext cx="200474" cy="168023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329173" y="3597727"/>
              <a:ext cx="875765" cy="170992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279521" y="3619671"/>
              <a:ext cx="85496" cy="149047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91531" y="3597727"/>
              <a:ext cx="114985" cy="169621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536005" y="3645045"/>
              <a:ext cx="120664" cy="123672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740440" y="3645045"/>
              <a:ext cx="120664" cy="123672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891544" y="3645047"/>
              <a:ext cx="114985" cy="122300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036014" y="3597727"/>
              <a:ext cx="125501" cy="170992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256444" y="3596355"/>
              <a:ext cx="224252" cy="172366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673684" y="38991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23295" y="3924471"/>
              <a:ext cx="199105" cy="149047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1002703" y="3899102"/>
              <a:ext cx="90170" cy="173355"/>
            </a:xfrm>
            <a:custGeom>
              <a:avLst/>
              <a:gdLst/>
              <a:ahLst/>
              <a:cxnLst/>
              <a:rect l="l" t="t" r="r" b="b"/>
              <a:pathLst>
                <a:path w="90169" h="173354">
                  <a:moveTo>
                    <a:pt x="21945" y="3429"/>
                  </a:moveTo>
                  <a:lnTo>
                    <a:pt x="0" y="3429"/>
                  </a:lnTo>
                  <a:lnTo>
                    <a:pt x="0" y="173050"/>
                  </a:lnTo>
                  <a:lnTo>
                    <a:pt x="21945" y="173050"/>
                  </a:lnTo>
                  <a:lnTo>
                    <a:pt x="21945" y="3429"/>
                  </a:lnTo>
                  <a:close/>
                </a:path>
                <a:path w="90169" h="173354">
                  <a:moveTo>
                    <a:pt x="85712" y="51892"/>
                  </a:moveTo>
                  <a:lnTo>
                    <a:pt x="63779" y="51892"/>
                  </a:lnTo>
                  <a:lnTo>
                    <a:pt x="63779" y="173050"/>
                  </a:lnTo>
                  <a:lnTo>
                    <a:pt x="85712" y="173050"/>
                  </a:lnTo>
                  <a:lnTo>
                    <a:pt x="85712" y="51892"/>
                  </a:lnTo>
                  <a:close/>
                </a:path>
                <a:path w="90169" h="173354">
                  <a:moveTo>
                    <a:pt x="89611" y="9982"/>
                  </a:moveTo>
                  <a:lnTo>
                    <a:pt x="88277" y="6858"/>
                  </a:lnTo>
                  <a:lnTo>
                    <a:pt x="88201" y="6667"/>
                  </a:lnTo>
                  <a:lnTo>
                    <a:pt x="82588" y="1371"/>
                  </a:lnTo>
                  <a:lnTo>
                    <a:pt x="79019" y="0"/>
                  </a:lnTo>
                  <a:lnTo>
                    <a:pt x="70485" y="0"/>
                  </a:lnTo>
                  <a:lnTo>
                    <a:pt x="66929" y="1371"/>
                  </a:lnTo>
                  <a:lnTo>
                    <a:pt x="61302" y="6858"/>
                  </a:lnTo>
                  <a:lnTo>
                    <a:pt x="60007" y="9982"/>
                  </a:lnTo>
                  <a:lnTo>
                    <a:pt x="59893" y="18364"/>
                  </a:lnTo>
                  <a:lnTo>
                    <a:pt x="61214" y="21526"/>
                  </a:lnTo>
                  <a:lnTo>
                    <a:pt x="61302" y="21717"/>
                  </a:lnTo>
                  <a:lnTo>
                    <a:pt x="64122" y="24447"/>
                  </a:lnTo>
                  <a:lnTo>
                    <a:pt x="66929" y="27203"/>
                  </a:lnTo>
                  <a:lnTo>
                    <a:pt x="70485" y="28575"/>
                  </a:lnTo>
                  <a:lnTo>
                    <a:pt x="79171" y="28575"/>
                  </a:lnTo>
                  <a:lnTo>
                    <a:pt x="82638" y="27203"/>
                  </a:lnTo>
                  <a:lnTo>
                    <a:pt x="85382" y="24447"/>
                  </a:lnTo>
                  <a:lnTo>
                    <a:pt x="88239" y="21526"/>
                  </a:lnTo>
                  <a:lnTo>
                    <a:pt x="89484" y="18364"/>
                  </a:lnTo>
                  <a:lnTo>
                    <a:pt x="89611" y="9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112884" y="3901155"/>
              <a:ext cx="205705" cy="172363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390684" y="3949845"/>
              <a:ext cx="367813" cy="168024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1785251" y="39025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837829" y="3949845"/>
              <a:ext cx="120664" cy="123672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1979104" y="4042203"/>
              <a:ext cx="30480" cy="64135"/>
            </a:xfrm>
            <a:custGeom>
              <a:avLst/>
              <a:gdLst/>
              <a:ahLst/>
              <a:cxnLst/>
              <a:rect l="l" t="t" r="r" b="b"/>
              <a:pathLst>
                <a:path w="30480" h="64135">
                  <a:moveTo>
                    <a:pt x="9445" y="30237"/>
                  </a:moveTo>
                  <a:lnTo>
                    <a:pt x="1143" y="63779"/>
                  </a:lnTo>
                  <a:lnTo>
                    <a:pt x="15544" y="63779"/>
                  </a:lnTo>
                  <a:lnTo>
                    <a:pt x="26289" y="32003"/>
                  </a:lnTo>
                  <a:lnTo>
                    <a:pt x="26728" y="30860"/>
                  </a:lnTo>
                  <a:lnTo>
                    <a:pt x="11125" y="30860"/>
                  </a:lnTo>
                  <a:lnTo>
                    <a:pt x="9445" y="30237"/>
                  </a:lnTo>
                  <a:close/>
                </a:path>
                <a:path w="30480" h="64135">
                  <a:moveTo>
                    <a:pt x="12573" y="17602"/>
                  </a:moveTo>
                  <a:lnTo>
                    <a:pt x="9445" y="30237"/>
                  </a:lnTo>
                  <a:lnTo>
                    <a:pt x="11125" y="30860"/>
                  </a:lnTo>
                  <a:lnTo>
                    <a:pt x="15544" y="30860"/>
                  </a:lnTo>
                  <a:lnTo>
                    <a:pt x="12573" y="17602"/>
                  </a:lnTo>
                  <a:close/>
                </a:path>
                <a:path w="30480" h="64135">
                  <a:moveTo>
                    <a:pt x="30075" y="17602"/>
                  </a:moveTo>
                  <a:lnTo>
                    <a:pt x="12573" y="17602"/>
                  </a:lnTo>
                  <a:lnTo>
                    <a:pt x="15544" y="30860"/>
                  </a:lnTo>
                  <a:lnTo>
                    <a:pt x="26728" y="30860"/>
                  </a:lnTo>
                  <a:lnTo>
                    <a:pt x="27255" y="29489"/>
                  </a:lnTo>
                  <a:lnTo>
                    <a:pt x="30075" y="17602"/>
                  </a:lnTo>
                  <a:close/>
                </a:path>
                <a:path w="30480" h="64135">
                  <a:moveTo>
                    <a:pt x="19735" y="0"/>
                  </a:moveTo>
                  <a:lnTo>
                    <a:pt x="11049" y="0"/>
                  </a:lnTo>
                  <a:lnTo>
                    <a:pt x="7390" y="1485"/>
                  </a:lnTo>
                  <a:lnTo>
                    <a:pt x="1485" y="7238"/>
                  </a:lnTo>
                  <a:lnTo>
                    <a:pt x="0" y="10972"/>
                  </a:lnTo>
                  <a:lnTo>
                    <a:pt x="0" y="20269"/>
                  </a:lnTo>
                  <a:lnTo>
                    <a:pt x="1485" y="24002"/>
                  </a:lnTo>
                  <a:lnTo>
                    <a:pt x="7429" y="29489"/>
                  </a:lnTo>
                  <a:lnTo>
                    <a:pt x="9445" y="30237"/>
                  </a:lnTo>
                  <a:lnTo>
                    <a:pt x="12573" y="17602"/>
                  </a:lnTo>
                  <a:lnTo>
                    <a:pt x="30075" y="17602"/>
                  </a:lnTo>
                  <a:lnTo>
                    <a:pt x="30118" y="10972"/>
                  </a:lnTo>
                  <a:lnTo>
                    <a:pt x="28803" y="7429"/>
                  </a:lnTo>
                  <a:lnTo>
                    <a:pt x="23317" y="1485"/>
                  </a:lnTo>
                  <a:lnTo>
                    <a:pt x="197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093686" y="3949849"/>
              <a:ext cx="125501" cy="166649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238395" y="3949845"/>
              <a:ext cx="120664" cy="123672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378298" y="3949849"/>
              <a:ext cx="125958" cy="123672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34652" y="3949849"/>
              <a:ext cx="125501" cy="166649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2690558" y="39025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743138" y="3949845"/>
              <a:ext cx="120664" cy="123672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35900" y="3901155"/>
              <a:ext cx="437044" cy="172366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03385" y="3949847"/>
              <a:ext cx="114985" cy="122300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600720" y="3899103"/>
              <a:ext cx="870470" cy="217396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543287" y="3901155"/>
              <a:ext cx="224252" cy="172366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4829314" y="38991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44" y="51892"/>
                  </a:moveTo>
                  <a:lnTo>
                    <a:pt x="3898" y="51892"/>
                  </a:lnTo>
                  <a:lnTo>
                    <a:pt x="3898" y="173050"/>
                  </a:lnTo>
                  <a:lnTo>
                    <a:pt x="25844" y="173050"/>
                  </a:lnTo>
                  <a:lnTo>
                    <a:pt x="25844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91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7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78923" y="3924471"/>
              <a:ext cx="85496" cy="149047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039905" y="3899103"/>
              <a:ext cx="1062305" cy="217396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129185" y="3902532"/>
              <a:ext cx="203913" cy="215338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6397612" y="3912133"/>
              <a:ext cx="132715" cy="160020"/>
            </a:xfrm>
            <a:custGeom>
              <a:avLst/>
              <a:gdLst/>
              <a:ahLst/>
              <a:cxnLst/>
              <a:rect l="l" t="t" r="r" b="b"/>
              <a:pathLst>
                <a:path w="132715" h="160020">
                  <a:moveTo>
                    <a:pt x="132359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54864" y="20320"/>
                  </a:lnTo>
                  <a:lnTo>
                    <a:pt x="54864" y="160020"/>
                  </a:lnTo>
                  <a:lnTo>
                    <a:pt x="77495" y="160020"/>
                  </a:lnTo>
                  <a:lnTo>
                    <a:pt x="77495" y="20320"/>
                  </a:lnTo>
                  <a:lnTo>
                    <a:pt x="132359" y="20320"/>
                  </a:lnTo>
                  <a:lnTo>
                    <a:pt x="1323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51694" y="3902527"/>
              <a:ext cx="114985" cy="169621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696168" y="3949845"/>
              <a:ext cx="257855" cy="168024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7018093" y="3949847"/>
              <a:ext cx="105384" cy="123672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164166" y="3949845"/>
              <a:ext cx="200447" cy="123672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436708" y="3899103"/>
              <a:ext cx="1015208" cy="217396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66371" y="4205955"/>
              <a:ext cx="224252" cy="172366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49366" y="4254647"/>
              <a:ext cx="105384" cy="123672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080120" y="4254645"/>
              <a:ext cx="102412" cy="123672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254081" y="4254649"/>
              <a:ext cx="125958" cy="123672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410440" y="4207327"/>
              <a:ext cx="205280" cy="170992"/>
            </a:xfrm>
            <a:prstGeom prst="rect">
              <a:avLst/>
            </a:prstGeom>
          </p:spPr>
        </p:pic>
        <p:sp>
          <p:nvSpPr>
            <p:cNvPr id="130" name="object 130" descr=""/>
            <p:cNvSpPr/>
            <p:nvPr/>
          </p:nvSpPr>
          <p:spPr>
            <a:xfrm>
              <a:off x="1653438" y="42039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4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4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21106" y="4254647"/>
              <a:ext cx="114985" cy="122300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867406" y="4254647"/>
              <a:ext cx="105384" cy="123672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013479" y="4254647"/>
              <a:ext cx="200474" cy="168023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278642" y="4207329"/>
              <a:ext cx="1007206" cy="215336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26919" y="4207327"/>
              <a:ext cx="114985" cy="169621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359226" y="4216928"/>
              <a:ext cx="242773" cy="160020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771393" y="4254645"/>
              <a:ext cx="120664" cy="123672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922497" y="4254647"/>
              <a:ext cx="114985" cy="122300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6111" y="4229271"/>
              <a:ext cx="85496" cy="149047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28123" y="4207327"/>
              <a:ext cx="114985" cy="169621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4379912" y="42039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35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4229" y="24447"/>
                  </a:lnTo>
                  <a:lnTo>
                    <a:pt x="7035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9717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697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4432258" y="4254645"/>
              <a:ext cx="102412" cy="123672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606214" y="4207329"/>
              <a:ext cx="956419" cy="215336"/>
            </a:xfrm>
            <a:prstGeom prst="rect">
              <a:avLst/>
            </a:prstGeom>
          </p:spPr>
        </p:pic>
        <p:sp>
          <p:nvSpPr>
            <p:cNvPr id="144" name="object 144" descr=""/>
            <p:cNvSpPr/>
            <p:nvPr/>
          </p:nvSpPr>
          <p:spPr>
            <a:xfrm>
              <a:off x="5644502" y="42039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7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5" name="object 145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696850" y="4254645"/>
              <a:ext cx="102412" cy="123672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870808" y="4207327"/>
              <a:ext cx="973597" cy="213972"/>
            </a:xfrm>
            <a:prstGeom prst="rect">
              <a:avLst/>
            </a:prstGeom>
          </p:spPr>
        </p:pic>
        <p:sp>
          <p:nvSpPr>
            <p:cNvPr id="147" name="object 147" descr=""/>
            <p:cNvSpPr/>
            <p:nvPr/>
          </p:nvSpPr>
          <p:spPr>
            <a:xfrm>
              <a:off x="6937438" y="42039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8" name="object 14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005106" y="4254647"/>
              <a:ext cx="114985" cy="122300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206720" y="4254647"/>
              <a:ext cx="105384" cy="123672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396904" y="4203903"/>
              <a:ext cx="1054746" cy="218762"/>
            </a:xfrm>
            <a:prstGeom prst="rect">
              <a:avLst/>
            </a:prstGeom>
          </p:spPr>
        </p:pic>
        <p:pic>
          <p:nvPicPr>
            <p:cNvPr id="151" name="object 151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68199" y="4559447"/>
              <a:ext cx="105384" cy="123672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14271" y="4559445"/>
              <a:ext cx="323470" cy="123673"/>
            </a:xfrm>
            <a:prstGeom prst="rect">
              <a:avLst/>
            </a:prstGeom>
          </p:spPr>
        </p:pic>
        <p:sp>
          <p:nvSpPr>
            <p:cNvPr id="153" name="object 153" descr=""/>
            <p:cNvSpPr/>
            <p:nvPr/>
          </p:nvSpPr>
          <p:spPr>
            <a:xfrm>
              <a:off x="1168599" y="4651803"/>
              <a:ext cx="30480" cy="64135"/>
            </a:xfrm>
            <a:custGeom>
              <a:avLst/>
              <a:gdLst/>
              <a:ahLst/>
              <a:cxnLst/>
              <a:rect l="l" t="t" r="r" b="b"/>
              <a:pathLst>
                <a:path w="30480" h="64135">
                  <a:moveTo>
                    <a:pt x="9445" y="30237"/>
                  </a:moveTo>
                  <a:lnTo>
                    <a:pt x="1143" y="63779"/>
                  </a:lnTo>
                  <a:lnTo>
                    <a:pt x="15544" y="63779"/>
                  </a:lnTo>
                  <a:lnTo>
                    <a:pt x="26289" y="32003"/>
                  </a:lnTo>
                  <a:lnTo>
                    <a:pt x="26728" y="30860"/>
                  </a:lnTo>
                  <a:lnTo>
                    <a:pt x="11125" y="30860"/>
                  </a:lnTo>
                  <a:lnTo>
                    <a:pt x="9445" y="30237"/>
                  </a:lnTo>
                  <a:close/>
                </a:path>
                <a:path w="30480" h="64135">
                  <a:moveTo>
                    <a:pt x="12573" y="17602"/>
                  </a:moveTo>
                  <a:lnTo>
                    <a:pt x="9445" y="30237"/>
                  </a:lnTo>
                  <a:lnTo>
                    <a:pt x="11125" y="30860"/>
                  </a:lnTo>
                  <a:lnTo>
                    <a:pt x="15544" y="30860"/>
                  </a:lnTo>
                  <a:lnTo>
                    <a:pt x="12573" y="17602"/>
                  </a:lnTo>
                  <a:close/>
                </a:path>
                <a:path w="30480" h="64135">
                  <a:moveTo>
                    <a:pt x="30075" y="17602"/>
                  </a:moveTo>
                  <a:lnTo>
                    <a:pt x="12573" y="17602"/>
                  </a:lnTo>
                  <a:lnTo>
                    <a:pt x="15544" y="30860"/>
                  </a:lnTo>
                  <a:lnTo>
                    <a:pt x="26728" y="30860"/>
                  </a:lnTo>
                  <a:lnTo>
                    <a:pt x="27255" y="29489"/>
                  </a:lnTo>
                  <a:lnTo>
                    <a:pt x="30075" y="17602"/>
                  </a:lnTo>
                  <a:close/>
                </a:path>
                <a:path w="30480" h="64135">
                  <a:moveTo>
                    <a:pt x="19735" y="0"/>
                  </a:moveTo>
                  <a:lnTo>
                    <a:pt x="11049" y="0"/>
                  </a:lnTo>
                  <a:lnTo>
                    <a:pt x="7390" y="1485"/>
                  </a:lnTo>
                  <a:lnTo>
                    <a:pt x="1485" y="7238"/>
                  </a:lnTo>
                  <a:lnTo>
                    <a:pt x="0" y="10972"/>
                  </a:lnTo>
                  <a:lnTo>
                    <a:pt x="0" y="20269"/>
                  </a:lnTo>
                  <a:lnTo>
                    <a:pt x="1485" y="24002"/>
                  </a:lnTo>
                  <a:lnTo>
                    <a:pt x="7429" y="29489"/>
                  </a:lnTo>
                  <a:lnTo>
                    <a:pt x="9445" y="30237"/>
                  </a:lnTo>
                  <a:lnTo>
                    <a:pt x="12573" y="17602"/>
                  </a:lnTo>
                  <a:lnTo>
                    <a:pt x="30075" y="17602"/>
                  </a:lnTo>
                  <a:lnTo>
                    <a:pt x="30118" y="10972"/>
                  </a:lnTo>
                  <a:lnTo>
                    <a:pt x="28803" y="7429"/>
                  </a:lnTo>
                  <a:lnTo>
                    <a:pt x="23317" y="1485"/>
                  </a:lnTo>
                  <a:lnTo>
                    <a:pt x="197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7382" y="4534071"/>
              <a:ext cx="85496" cy="149047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9393" y="4512127"/>
              <a:ext cx="114985" cy="169621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533867" y="4559445"/>
              <a:ext cx="120664" cy="123672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732033" y="4534071"/>
              <a:ext cx="351579" cy="149051"/>
            </a:xfrm>
            <a:prstGeom prst="rect">
              <a:avLst/>
            </a:prstGeom>
          </p:spPr>
        </p:pic>
        <p:sp>
          <p:nvSpPr>
            <p:cNvPr id="158" name="object 158" descr=""/>
            <p:cNvSpPr/>
            <p:nvPr/>
          </p:nvSpPr>
          <p:spPr>
            <a:xfrm>
              <a:off x="2103729" y="45087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4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4" h="173354">
                  <a:moveTo>
                    <a:pt x="19126" y="0"/>
                  </a:moveTo>
                  <a:lnTo>
                    <a:pt x="10591" y="0"/>
                  </a:lnTo>
                  <a:lnTo>
                    <a:pt x="7035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4229" y="24447"/>
                  </a:lnTo>
                  <a:lnTo>
                    <a:pt x="7035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50" y="27203"/>
                  </a:lnTo>
                  <a:lnTo>
                    <a:pt x="25497" y="24447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697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9" name="object 15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160187" y="4559445"/>
              <a:ext cx="113385" cy="123672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366357" y="4559447"/>
              <a:ext cx="201168" cy="122300"/>
            </a:xfrm>
            <a:prstGeom prst="rect">
              <a:avLst/>
            </a:prstGeom>
          </p:spPr>
        </p:pic>
        <p:pic>
          <p:nvPicPr>
            <p:cNvPr id="161" name="object 161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596785" y="4534071"/>
              <a:ext cx="337181" cy="149048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2974657" y="45121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3" name="object 163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023115" y="4559445"/>
              <a:ext cx="102412" cy="123672"/>
            </a:xfrm>
            <a:prstGeom prst="rect">
              <a:avLst/>
            </a:prstGeom>
          </p:spPr>
        </p:pic>
        <p:pic>
          <p:nvPicPr>
            <p:cNvPr id="164" name="object 164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206194" y="4559445"/>
              <a:ext cx="237743" cy="123673"/>
            </a:xfrm>
            <a:prstGeom prst="rect">
              <a:avLst/>
            </a:prstGeom>
          </p:spPr>
        </p:pic>
        <p:pic>
          <p:nvPicPr>
            <p:cNvPr id="165" name="object 16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84627" y="4559447"/>
              <a:ext cx="114985" cy="122300"/>
            </a:xfrm>
            <a:prstGeom prst="rect">
              <a:avLst/>
            </a:prstGeom>
          </p:spPr>
        </p:pic>
        <p:sp>
          <p:nvSpPr>
            <p:cNvPr id="166" name="object 166" descr=""/>
            <p:cNvSpPr/>
            <p:nvPr/>
          </p:nvSpPr>
          <p:spPr>
            <a:xfrm>
              <a:off x="3704729" y="45121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7" name="object 167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757310" y="4559445"/>
              <a:ext cx="243686" cy="123673"/>
            </a:xfrm>
            <a:prstGeom prst="rect">
              <a:avLst/>
            </a:prstGeom>
          </p:spPr>
        </p:pic>
        <p:pic>
          <p:nvPicPr>
            <p:cNvPr id="168" name="object 168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041684" y="4512127"/>
              <a:ext cx="119557" cy="169621"/>
            </a:xfrm>
            <a:prstGeom prst="rect">
              <a:avLst/>
            </a:prstGeom>
          </p:spPr>
        </p:pic>
        <p:sp>
          <p:nvSpPr>
            <p:cNvPr id="169" name="object 169" descr=""/>
            <p:cNvSpPr/>
            <p:nvPr/>
          </p:nvSpPr>
          <p:spPr>
            <a:xfrm>
              <a:off x="4242815" y="45087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7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6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7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0" name="object 170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310486" y="4559447"/>
              <a:ext cx="114985" cy="122300"/>
            </a:xfrm>
            <a:prstGeom prst="rect">
              <a:avLst/>
            </a:prstGeom>
          </p:spPr>
        </p:pic>
        <p:pic>
          <p:nvPicPr>
            <p:cNvPr id="171" name="object 171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448785" y="4534071"/>
              <a:ext cx="222656" cy="149051"/>
            </a:xfrm>
            <a:prstGeom prst="rect">
              <a:avLst/>
            </a:prstGeom>
          </p:spPr>
        </p:pic>
        <p:pic>
          <p:nvPicPr>
            <p:cNvPr id="172" name="object 172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766279" y="4559447"/>
              <a:ext cx="114985" cy="122300"/>
            </a:xfrm>
            <a:prstGeom prst="rect">
              <a:avLst/>
            </a:prstGeom>
          </p:spPr>
        </p:pic>
        <p:pic>
          <p:nvPicPr>
            <p:cNvPr id="173" name="object 173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910752" y="4559445"/>
              <a:ext cx="243687" cy="123673"/>
            </a:xfrm>
            <a:prstGeom prst="rect">
              <a:avLst/>
            </a:prstGeom>
          </p:spPr>
        </p:pic>
        <p:pic>
          <p:nvPicPr>
            <p:cNvPr id="174" name="object 17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95127" y="4559447"/>
              <a:ext cx="65150" cy="122300"/>
            </a:xfrm>
            <a:prstGeom prst="rect">
              <a:avLst/>
            </a:prstGeom>
          </p:spPr>
        </p:pic>
        <p:pic>
          <p:nvPicPr>
            <p:cNvPr id="175" name="object 175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287252" y="4512129"/>
              <a:ext cx="259688" cy="215341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612520" y="4559447"/>
              <a:ext cx="315923" cy="123672"/>
            </a:xfrm>
            <a:prstGeom prst="rect">
              <a:avLst/>
            </a:prstGeom>
          </p:spPr>
        </p:pic>
        <p:pic>
          <p:nvPicPr>
            <p:cNvPr id="177" name="object 177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951757" y="4534071"/>
              <a:ext cx="217363" cy="149047"/>
            </a:xfrm>
            <a:prstGeom prst="rect">
              <a:avLst/>
            </a:prstGeom>
          </p:spPr>
        </p:pic>
        <p:pic>
          <p:nvPicPr>
            <p:cNvPr id="178" name="object 178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199562" y="4510755"/>
              <a:ext cx="268149" cy="172364"/>
            </a:xfrm>
            <a:prstGeom prst="rect">
              <a:avLst/>
            </a:prstGeom>
          </p:spPr>
        </p:pic>
        <p:sp>
          <p:nvSpPr>
            <p:cNvPr id="179" name="object 179" descr=""/>
            <p:cNvSpPr/>
            <p:nvPr/>
          </p:nvSpPr>
          <p:spPr>
            <a:xfrm>
              <a:off x="6508394" y="4512132"/>
              <a:ext cx="85725" cy="170180"/>
            </a:xfrm>
            <a:custGeom>
              <a:avLst/>
              <a:gdLst/>
              <a:ahLst/>
              <a:cxnLst/>
              <a:rect l="l" t="t" r="r" b="b"/>
              <a:pathLst>
                <a:path w="85725" h="170179">
                  <a:moveTo>
                    <a:pt x="21932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32" y="169621"/>
                  </a:lnTo>
                  <a:lnTo>
                    <a:pt x="21932" y="0"/>
                  </a:lnTo>
                  <a:close/>
                </a:path>
                <a:path w="85725" h="170179">
                  <a:moveTo>
                    <a:pt x="85725" y="0"/>
                  </a:moveTo>
                  <a:lnTo>
                    <a:pt x="63779" y="0"/>
                  </a:lnTo>
                  <a:lnTo>
                    <a:pt x="63779" y="169621"/>
                  </a:lnTo>
                  <a:lnTo>
                    <a:pt x="85725" y="169621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0" name="object 180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620638" y="4559445"/>
              <a:ext cx="102412" cy="123672"/>
            </a:xfrm>
            <a:prstGeom prst="rect">
              <a:avLst/>
            </a:prstGeom>
          </p:spPr>
        </p:pic>
        <p:pic>
          <p:nvPicPr>
            <p:cNvPr id="181" name="object 181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805548" y="4559447"/>
              <a:ext cx="105384" cy="123672"/>
            </a:xfrm>
            <a:prstGeom prst="rect">
              <a:avLst/>
            </a:prstGeom>
          </p:spPr>
        </p:pic>
        <p:pic>
          <p:nvPicPr>
            <p:cNvPr id="182" name="object 182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951622" y="4559447"/>
              <a:ext cx="114985" cy="122300"/>
            </a:xfrm>
            <a:prstGeom prst="rect">
              <a:avLst/>
            </a:prstGeom>
          </p:spPr>
        </p:pic>
        <p:pic>
          <p:nvPicPr>
            <p:cNvPr id="183" name="object 183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096090" y="4512127"/>
              <a:ext cx="125501" cy="170992"/>
            </a:xfrm>
            <a:prstGeom prst="rect">
              <a:avLst/>
            </a:prstGeom>
          </p:spPr>
        </p:pic>
        <p:sp>
          <p:nvSpPr>
            <p:cNvPr id="184" name="object 184" descr=""/>
            <p:cNvSpPr/>
            <p:nvPr/>
          </p:nvSpPr>
          <p:spPr>
            <a:xfrm>
              <a:off x="7327633" y="45121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5" name="object 185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382040" y="4559447"/>
              <a:ext cx="105384" cy="123672"/>
            </a:xfrm>
            <a:prstGeom prst="rect">
              <a:avLst/>
            </a:prstGeom>
          </p:spPr>
        </p:pic>
        <p:pic>
          <p:nvPicPr>
            <p:cNvPr id="186" name="object 186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7672582" y="4512127"/>
              <a:ext cx="125501" cy="170992"/>
            </a:xfrm>
            <a:prstGeom prst="rect">
              <a:avLst/>
            </a:prstGeom>
          </p:spPr>
        </p:pic>
        <p:pic>
          <p:nvPicPr>
            <p:cNvPr id="187" name="object 187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528112" y="4559447"/>
              <a:ext cx="114985" cy="122300"/>
            </a:xfrm>
            <a:prstGeom prst="rect">
              <a:avLst/>
            </a:prstGeom>
          </p:spPr>
        </p:pic>
        <p:pic>
          <p:nvPicPr>
            <p:cNvPr id="188" name="object 188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7821624" y="4508703"/>
              <a:ext cx="124129" cy="173050"/>
            </a:xfrm>
            <a:prstGeom prst="rect">
              <a:avLst/>
            </a:prstGeom>
          </p:spPr>
        </p:pic>
        <p:sp>
          <p:nvSpPr>
            <p:cNvPr id="189" name="object 189" descr=""/>
            <p:cNvSpPr/>
            <p:nvPr/>
          </p:nvSpPr>
          <p:spPr>
            <a:xfrm>
              <a:off x="7983474" y="4512132"/>
              <a:ext cx="85725" cy="170180"/>
            </a:xfrm>
            <a:custGeom>
              <a:avLst/>
              <a:gdLst/>
              <a:ahLst/>
              <a:cxnLst/>
              <a:rect l="l" t="t" r="r" b="b"/>
              <a:pathLst>
                <a:path w="857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  <a:path w="85725" h="170179">
                  <a:moveTo>
                    <a:pt x="85725" y="0"/>
                  </a:moveTo>
                  <a:lnTo>
                    <a:pt x="63779" y="0"/>
                  </a:lnTo>
                  <a:lnTo>
                    <a:pt x="63779" y="169621"/>
                  </a:lnTo>
                  <a:lnTo>
                    <a:pt x="85725" y="169621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0" name="object 190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095718" y="4559445"/>
              <a:ext cx="150187" cy="123672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8345093" y="4521733"/>
              <a:ext cx="22860" cy="160020"/>
            </a:xfrm>
            <a:custGeom>
              <a:avLst/>
              <a:gdLst/>
              <a:ahLst/>
              <a:cxnLst/>
              <a:rect l="l" t="t" r="r" b="b"/>
              <a:pathLst>
                <a:path w="22859" h="160020">
                  <a:moveTo>
                    <a:pt x="22859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2859" y="16002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2" name="object 192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8395386" y="4510755"/>
              <a:ext cx="85267" cy="170992"/>
            </a:xfrm>
            <a:prstGeom prst="rect">
              <a:avLst/>
            </a:prstGeom>
          </p:spPr>
        </p:pic>
        <p:pic>
          <p:nvPicPr>
            <p:cNvPr id="193" name="object 19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198" y="4838871"/>
              <a:ext cx="85496" cy="149047"/>
            </a:xfrm>
            <a:prstGeom prst="rect">
              <a:avLst/>
            </a:prstGeom>
          </p:spPr>
        </p:pic>
        <p:pic>
          <p:nvPicPr>
            <p:cNvPr id="194" name="object 19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2209" y="4816927"/>
              <a:ext cx="114985" cy="169621"/>
            </a:xfrm>
            <a:prstGeom prst="rect">
              <a:avLst/>
            </a:prstGeom>
          </p:spPr>
        </p:pic>
        <p:sp>
          <p:nvSpPr>
            <p:cNvPr id="195" name="object 195" descr=""/>
            <p:cNvSpPr/>
            <p:nvPr/>
          </p:nvSpPr>
          <p:spPr>
            <a:xfrm>
              <a:off x="924001" y="48135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4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4" h="173354">
                  <a:moveTo>
                    <a:pt x="19113" y="0"/>
                  </a:moveTo>
                  <a:lnTo>
                    <a:pt x="10591" y="0"/>
                  </a:lnTo>
                  <a:lnTo>
                    <a:pt x="7035" y="1371"/>
                  </a:lnTo>
                  <a:lnTo>
                    <a:pt x="1396" y="6858"/>
                  </a:lnTo>
                  <a:lnTo>
                    <a:pt x="124" y="9982"/>
                  </a:lnTo>
                  <a:lnTo>
                    <a:pt x="0" y="18364"/>
                  </a:lnTo>
                  <a:lnTo>
                    <a:pt x="1317" y="21526"/>
                  </a:lnTo>
                  <a:lnTo>
                    <a:pt x="1396" y="21717"/>
                  </a:lnTo>
                  <a:lnTo>
                    <a:pt x="4229" y="24447"/>
                  </a:lnTo>
                  <a:lnTo>
                    <a:pt x="7035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9705" y="9982"/>
                  </a:lnTo>
                  <a:lnTo>
                    <a:pt x="28388" y="6858"/>
                  </a:lnTo>
                  <a:lnTo>
                    <a:pt x="28308" y="6667"/>
                  </a:lnTo>
                  <a:lnTo>
                    <a:pt x="22697" y="1371"/>
                  </a:lnTo>
                  <a:lnTo>
                    <a:pt x="19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6" name="object 196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976344" y="4864245"/>
              <a:ext cx="102412" cy="123672"/>
            </a:xfrm>
            <a:prstGeom prst="rect">
              <a:avLst/>
            </a:prstGeom>
          </p:spPr>
        </p:pic>
        <p:pic>
          <p:nvPicPr>
            <p:cNvPr id="197" name="object 197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246134" y="4816927"/>
              <a:ext cx="1034576" cy="213972"/>
            </a:xfrm>
            <a:prstGeom prst="rect">
              <a:avLst/>
            </a:prstGeom>
          </p:spPr>
        </p:pic>
        <p:sp>
          <p:nvSpPr>
            <p:cNvPr id="198" name="object 198" descr=""/>
            <p:cNvSpPr/>
            <p:nvPr/>
          </p:nvSpPr>
          <p:spPr>
            <a:xfrm>
              <a:off x="2448369" y="48135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4" h="173354">
                  <a:moveTo>
                    <a:pt x="25844" y="51892"/>
                  </a:moveTo>
                  <a:lnTo>
                    <a:pt x="3898" y="51892"/>
                  </a:lnTo>
                  <a:lnTo>
                    <a:pt x="3898" y="173050"/>
                  </a:lnTo>
                  <a:lnTo>
                    <a:pt x="25844" y="173050"/>
                  </a:lnTo>
                  <a:lnTo>
                    <a:pt x="25844" y="51892"/>
                  </a:lnTo>
                  <a:close/>
                </a:path>
                <a:path w="29844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8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7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8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9" name="object 199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497984" y="4838871"/>
              <a:ext cx="85496" cy="149047"/>
            </a:xfrm>
            <a:prstGeom prst="rect">
              <a:avLst/>
            </a:prstGeom>
          </p:spPr>
        </p:pic>
        <p:pic>
          <p:nvPicPr>
            <p:cNvPr id="200" name="object 200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738732" y="4864245"/>
              <a:ext cx="237744" cy="123673"/>
            </a:xfrm>
            <a:prstGeom prst="rect">
              <a:avLst/>
            </a:prstGeom>
          </p:spPr>
        </p:pic>
        <p:pic>
          <p:nvPicPr>
            <p:cNvPr id="201" name="object 201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017164" y="4864247"/>
              <a:ext cx="114985" cy="122300"/>
            </a:xfrm>
            <a:prstGeom prst="rect">
              <a:avLst/>
            </a:prstGeom>
          </p:spPr>
        </p:pic>
        <p:pic>
          <p:nvPicPr>
            <p:cNvPr id="202" name="object 202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301575" y="4864245"/>
              <a:ext cx="237744" cy="123673"/>
            </a:xfrm>
            <a:prstGeom prst="rect">
              <a:avLst/>
            </a:prstGeom>
          </p:spPr>
        </p:pic>
        <p:pic>
          <p:nvPicPr>
            <p:cNvPr id="203" name="object 203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578859" y="4865388"/>
              <a:ext cx="114071" cy="122529"/>
            </a:xfrm>
            <a:prstGeom prst="rect">
              <a:avLst/>
            </a:prstGeom>
          </p:spPr>
        </p:pic>
        <p:pic>
          <p:nvPicPr>
            <p:cNvPr id="204" name="object 204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3719445" y="4864245"/>
              <a:ext cx="239311" cy="123672"/>
            </a:xfrm>
            <a:prstGeom prst="rect">
              <a:avLst/>
            </a:prstGeom>
          </p:spPr>
        </p:pic>
        <p:pic>
          <p:nvPicPr>
            <p:cNvPr id="205" name="object 205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113827" y="4864245"/>
              <a:ext cx="501287" cy="123672"/>
            </a:xfrm>
            <a:prstGeom prst="rect">
              <a:avLst/>
            </a:prstGeom>
          </p:spPr>
        </p:pic>
        <p:pic>
          <p:nvPicPr>
            <p:cNvPr id="206" name="object 206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645554" y="4864245"/>
              <a:ext cx="200447" cy="123672"/>
            </a:xfrm>
            <a:prstGeom prst="rect">
              <a:avLst/>
            </a:prstGeom>
          </p:spPr>
        </p:pic>
        <p:pic>
          <p:nvPicPr>
            <p:cNvPr id="207" name="object 207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005184" y="4815555"/>
              <a:ext cx="420360" cy="172363"/>
            </a:xfrm>
            <a:prstGeom prst="rect">
              <a:avLst/>
            </a:prstGeom>
          </p:spPr>
        </p:pic>
        <p:pic>
          <p:nvPicPr>
            <p:cNvPr id="208" name="object 208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444780" y="4838871"/>
              <a:ext cx="325064" cy="149047"/>
            </a:xfrm>
            <a:prstGeom prst="rect">
              <a:avLst/>
            </a:prstGeom>
          </p:spPr>
        </p:pic>
        <p:pic>
          <p:nvPicPr>
            <p:cNvPr id="209" name="object 209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926019" y="4864249"/>
              <a:ext cx="125958" cy="123672"/>
            </a:xfrm>
            <a:prstGeom prst="rect">
              <a:avLst/>
            </a:prstGeom>
          </p:spPr>
        </p:pic>
        <p:pic>
          <p:nvPicPr>
            <p:cNvPr id="210" name="object 210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082379" y="4864247"/>
              <a:ext cx="114985" cy="122300"/>
            </a:xfrm>
            <a:prstGeom prst="rect">
              <a:avLst/>
            </a:prstGeom>
          </p:spPr>
        </p:pic>
        <p:pic>
          <p:nvPicPr>
            <p:cNvPr id="211" name="object 2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78001" y="4816927"/>
              <a:ext cx="114985" cy="169621"/>
            </a:xfrm>
            <a:prstGeom prst="rect">
              <a:avLst/>
            </a:prstGeom>
          </p:spPr>
        </p:pic>
        <p:pic>
          <p:nvPicPr>
            <p:cNvPr id="212" name="object 212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532528" y="4865388"/>
              <a:ext cx="114071" cy="122529"/>
            </a:xfrm>
            <a:prstGeom prst="rect">
              <a:avLst/>
            </a:prstGeom>
          </p:spPr>
        </p:pic>
        <p:pic>
          <p:nvPicPr>
            <p:cNvPr id="213" name="object 21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88430" y="4864247"/>
              <a:ext cx="201168" cy="122300"/>
            </a:xfrm>
            <a:prstGeom prst="rect">
              <a:avLst/>
            </a:prstGeom>
          </p:spPr>
        </p:pic>
        <p:pic>
          <p:nvPicPr>
            <p:cNvPr id="214" name="object 214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066758" y="4864247"/>
              <a:ext cx="114985" cy="122300"/>
            </a:xfrm>
            <a:prstGeom prst="rect">
              <a:avLst/>
            </a:prstGeom>
          </p:spPr>
        </p:pic>
        <p:pic>
          <p:nvPicPr>
            <p:cNvPr id="215" name="object 215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920686" y="4864247"/>
              <a:ext cx="105384" cy="123672"/>
            </a:xfrm>
            <a:prstGeom prst="rect">
              <a:avLst/>
            </a:prstGeom>
          </p:spPr>
        </p:pic>
        <p:pic>
          <p:nvPicPr>
            <p:cNvPr id="216" name="object 216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207114" y="4864245"/>
              <a:ext cx="150136" cy="156136"/>
            </a:xfrm>
            <a:prstGeom prst="rect">
              <a:avLst/>
            </a:prstGeom>
          </p:spPr>
        </p:pic>
        <p:pic>
          <p:nvPicPr>
            <p:cNvPr id="217" name="object 217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665494" y="4864247"/>
              <a:ext cx="114985" cy="122300"/>
            </a:xfrm>
            <a:prstGeom prst="rect">
              <a:avLst/>
            </a:prstGeom>
          </p:spPr>
        </p:pic>
        <p:pic>
          <p:nvPicPr>
            <p:cNvPr id="218" name="object 218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519420" y="4864247"/>
              <a:ext cx="105384" cy="123672"/>
            </a:xfrm>
            <a:prstGeom prst="rect">
              <a:avLst/>
            </a:prstGeom>
          </p:spPr>
        </p:pic>
        <p:sp>
          <p:nvSpPr>
            <p:cNvPr id="219" name="object 219" descr=""/>
            <p:cNvSpPr/>
            <p:nvPr/>
          </p:nvSpPr>
          <p:spPr>
            <a:xfrm>
              <a:off x="7817281" y="48135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8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7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8" y="9982"/>
                  </a:lnTo>
                  <a:lnTo>
                    <a:pt x="28389" y="6858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0" name="object 220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884947" y="4864247"/>
              <a:ext cx="201168" cy="122300"/>
            </a:xfrm>
            <a:prstGeom prst="rect">
              <a:avLst/>
            </a:prstGeom>
          </p:spPr>
        </p:pic>
        <p:pic>
          <p:nvPicPr>
            <p:cNvPr id="221" name="object 221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8117202" y="4864247"/>
              <a:ext cx="105384" cy="123672"/>
            </a:xfrm>
            <a:prstGeom prst="rect">
              <a:avLst/>
            </a:prstGeom>
          </p:spPr>
        </p:pic>
        <p:sp>
          <p:nvSpPr>
            <p:cNvPr id="222" name="object 222" descr=""/>
            <p:cNvSpPr/>
            <p:nvPr/>
          </p:nvSpPr>
          <p:spPr>
            <a:xfrm>
              <a:off x="8263280" y="48169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3" name="object 223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8311736" y="4864245"/>
              <a:ext cx="150134" cy="156136"/>
            </a:xfrm>
            <a:prstGeom prst="rect">
              <a:avLst/>
            </a:prstGeom>
          </p:spPr>
        </p:pic>
        <p:pic>
          <p:nvPicPr>
            <p:cNvPr id="224" name="object 224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77567" y="5169049"/>
              <a:ext cx="125501" cy="166649"/>
            </a:xfrm>
            <a:prstGeom prst="rect">
              <a:avLst/>
            </a:prstGeom>
          </p:spPr>
        </p:pic>
        <p:sp>
          <p:nvSpPr>
            <p:cNvPr id="225" name="object 225" descr=""/>
            <p:cNvSpPr/>
            <p:nvPr/>
          </p:nvSpPr>
          <p:spPr>
            <a:xfrm>
              <a:off x="833475" y="51217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6" name="object 226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887882" y="5169047"/>
              <a:ext cx="105384" cy="123672"/>
            </a:xfrm>
            <a:prstGeom prst="rect">
              <a:avLst/>
            </a:prstGeom>
          </p:spPr>
        </p:pic>
        <p:pic>
          <p:nvPicPr>
            <p:cNvPr id="227" name="object 227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033955" y="5169047"/>
              <a:ext cx="114985" cy="122300"/>
            </a:xfrm>
            <a:prstGeom prst="rect">
              <a:avLst/>
            </a:prstGeom>
          </p:spPr>
        </p:pic>
        <p:pic>
          <p:nvPicPr>
            <p:cNvPr id="228" name="object 228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172254" y="5143671"/>
              <a:ext cx="246827" cy="181510"/>
            </a:xfrm>
            <a:prstGeom prst="rect">
              <a:avLst/>
            </a:prstGeom>
          </p:spPr>
        </p:pic>
        <p:pic>
          <p:nvPicPr>
            <p:cNvPr id="229" name="object 229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531545" y="5169047"/>
              <a:ext cx="105384" cy="123672"/>
            </a:xfrm>
            <a:prstGeom prst="rect">
              <a:avLst/>
            </a:prstGeom>
          </p:spPr>
        </p:pic>
        <p:pic>
          <p:nvPicPr>
            <p:cNvPr id="230" name="object 230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677617" y="5169047"/>
              <a:ext cx="114985" cy="122300"/>
            </a:xfrm>
            <a:prstGeom prst="rect">
              <a:avLst/>
            </a:prstGeom>
          </p:spPr>
        </p:pic>
        <p:pic>
          <p:nvPicPr>
            <p:cNvPr id="231" name="object 231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822088" y="5121727"/>
              <a:ext cx="125501" cy="170992"/>
            </a:xfrm>
            <a:prstGeom prst="rect">
              <a:avLst/>
            </a:prstGeom>
          </p:spPr>
        </p:pic>
        <p:pic>
          <p:nvPicPr>
            <p:cNvPr id="232" name="object 2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62054" y="5143671"/>
              <a:ext cx="85496" cy="149047"/>
            </a:xfrm>
            <a:prstGeom prst="rect">
              <a:avLst/>
            </a:prstGeom>
          </p:spPr>
        </p:pic>
        <p:pic>
          <p:nvPicPr>
            <p:cNvPr id="233" name="object 23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74064" y="5121727"/>
              <a:ext cx="114985" cy="169621"/>
            </a:xfrm>
            <a:prstGeom prst="rect">
              <a:avLst/>
            </a:prstGeom>
          </p:spPr>
        </p:pic>
        <p:pic>
          <p:nvPicPr>
            <p:cNvPr id="234" name="object 234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318538" y="5169045"/>
              <a:ext cx="120664" cy="123672"/>
            </a:xfrm>
            <a:prstGeom prst="rect">
              <a:avLst/>
            </a:prstGeom>
          </p:spPr>
        </p:pic>
        <p:pic>
          <p:nvPicPr>
            <p:cNvPr id="235" name="object 235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540442" y="5170190"/>
              <a:ext cx="202768" cy="121157"/>
            </a:xfrm>
            <a:prstGeom prst="rect">
              <a:avLst/>
            </a:prstGeom>
          </p:spPr>
        </p:pic>
        <p:pic>
          <p:nvPicPr>
            <p:cNvPr id="236" name="object 23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65384" y="5121727"/>
              <a:ext cx="114985" cy="169621"/>
            </a:xfrm>
            <a:prstGeom prst="rect">
              <a:avLst/>
            </a:prstGeom>
          </p:spPr>
        </p:pic>
        <p:pic>
          <p:nvPicPr>
            <p:cNvPr id="237" name="object 23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09855" y="5169049"/>
              <a:ext cx="125958" cy="123672"/>
            </a:xfrm>
            <a:prstGeom prst="rect">
              <a:avLst/>
            </a:prstGeom>
          </p:spPr>
        </p:pic>
        <p:sp>
          <p:nvSpPr>
            <p:cNvPr id="238" name="object 238" descr=""/>
            <p:cNvSpPr/>
            <p:nvPr/>
          </p:nvSpPr>
          <p:spPr>
            <a:xfrm>
              <a:off x="3066211" y="51217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9" name="object 239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3118793" y="5169045"/>
              <a:ext cx="120664" cy="123672"/>
            </a:xfrm>
            <a:prstGeom prst="rect">
              <a:avLst/>
            </a:prstGeom>
          </p:spPr>
        </p:pic>
        <p:pic>
          <p:nvPicPr>
            <p:cNvPr id="240" name="object 240" descr="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3348931" y="5143671"/>
              <a:ext cx="1272606" cy="193399"/>
            </a:xfrm>
            <a:prstGeom prst="rect">
              <a:avLst/>
            </a:prstGeom>
          </p:spPr>
        </p:pic>
        <p:pic>
          <p:nvPicPr>
            <p:cNvPr id="241" name="object 241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4722290" y="5118303"/>
              <a:ext cx="1117384" cy="174419"/>
            </a:xfrm>
            <a:prstGeom prst="rect">
              <a:avLst/>
            </a:prstGeom>
          </p:spPr>
        </p:pic>
        <p:sp>
          <p:nvSpPr>
            <p:cNvPr id="242" name="object 242" descr=""/>
            <p:cNvSpPr/>
            <p:nvPr/>
          </p:nvSpPr>
          <p:spPr>
            <a:xfrm>
              <a:off x="5880366" y="51217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3" name="object 243" descr="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944146" y="5121732"/>
              <a:ext cx="203850" cy="215338"/>
            </a:xfrm>
            <a:prstGeom prst="rect">
              <a:avLst/>
            </a:prstGeom>
          </p:spPr>
        </p:pic>
        <p:sp>
          <p:nvSpPr>
            <p:cNvPr id="244" name="object 244" descr=""/>
            <p:cNvSpPr/>
            <p:nvPr/>
          </p:nvSpPr>
          <p:spPr>
            <a:xfrm>
              <a:off x="6273025" y="5118302"/>
              <a:ext cx="309880" cy="173355"/>
            </a:xfrm>
            <a:custGeom>
              <a:avLst/>
              <a:gdLst/>
              <a:ahLst/>
              <a:cxnLst/>
              <a:rect l="l" t="t" r="r" b="b"/>
              <a:pathLst>
                <a:path w="309879" h="173354">
                  <a:moveTo>
                    <a:pt x="109499" y="152730"/>
                  </a:moveTo>
                  <a:lnTo>
                    <a:pt x="22860" y="152730"/>
                  </a:lnTo>
                  <a:lnTo>
                    <a:pt x="22860" y="13030"/>
                  </a:lnTo>
                  <a:lnTo>
                    <a:pt x="0" y="13030"/>
                  </a:lnTo>
                  <a:lnTo>
                    <a:pt x="0" y="152730"/>
                  </a:lnTo>
                  <a:lnTo>
                    <a:pt x="0" y="173050"/>
                  </a:lnTo>
                  <a:lnTo>
                    <a:pt x="109499" y="173050"/>
                  </a:lnTo>
                  <a:lnTo>
                    <a:pt x="109499" y="152730"/>
                  </a:lnTo>
                  <a:close/>
                </a:path>
                <a:path w="309879" h="173354">
                  <a:moveTo>
                    <a:pt x="154546" y="51892"/>
                  </a:moveTo>
                  <a:lnTo>
                    <a:pt x="132600" y="51892"/>
                  </a:lnTo>
                  <a:lnTo>
                    <a:pt x="132600" y="173050"/>
                  </a:lnTo>
                  <a:lnTo>
                    <a:pt x="154546" y="173050"/>
                  </a:lnTo>
                  <a:lnTo>
                    <a:pt x="154546" y="51892"/>
                  </a:lnTo>
                  <a:close/>
                </a:path>
                <a:path w="309879" h="173354">
                  <a:moveTo>
                    <a:pt x="158419" y="9982"/>
                  </a:moveTo>
                  <a:lnTo>
                    <a:pt x="157086" y="6858"/>
                  </a:lnTo>
                  <a:lnTo>
                    <a:pt x="157010" y="6667"/>
                  </a:lnTo>
                  <a:lnTo>
                    <a:pt x="151409" y="1371"/>
                  </a:lnTo>
                  <a:lnTo>
                    <a:pt x="147828" y="0"/>
                  </a:lnTo>
                  <a:lnTo>
                    <a:pt x="139293" y="0"/>
                  </a:lnTo>
                  <a:lnTo>
                    <a:pt x="135750" y="1371"/>
                  </a:lnTo>
                  <a:lnTo>
                    <a:pt x="130111" y="6858"/>
                  </a:lnTo>
                  <a:lnTo>
                    <a:pt x="128816" y="9982"/>
                  </a:lnTo>
                  <a:lnTo>
                    <a:pt x="128701" y="18364"/>
                  </a:lnTo>
                  <a:lnTo>
                    <a:pt x="130022" y="21526"/>
                  </a:lnTo>
                  <a:lnTo>
                    <a:pt x="130111" y="21717"/>
                  </a:lnTo>
                  <a:lnTo>
                    <a:pt x="135750" y="27203"/>
                  </a:lnTo>
                  <a:lnTo>
                    <a:pt x="139293" y="28575"/>
                  </a:lnTo>
                  <a:lnTo>
                    <a:pt x="147993" y="28575"/>
                  </a:lnTo>
                  <a:lnTo>
                    <a:pt x="151460" y="27203"/>
                  </a:lnTo>
                  <a:lnTo>
                    <a:pt x="157048" y="21526"/>
                  </a:lnTo>
                  <a:lnTo>
                    <a:pt x="158292" y="18364"/>
                  </a:lnTo>
                  <a:lnTo>
                    <a:pt x="158419" y="9982"/>
                  </a:lnTo>
                  <a:close/>
                </a:path>
                <a:path w="309879" h="173354">
                  <a:moveTo>
                    <a:pt x="250088" y="100812"/>
                  </a:moveTo>
                  <a:lnTo>
                    <a:pt x="188595" y="100812"/>
                  </a:lnTo>
                  <a:lnTo>
                    <a:pt x="188595" y="119786"/>
                  </a:lnTo>
                  <a:lnTo>
                    <a:pt x="250088" y="119786"/>
                  </a:lnTo>
                  <a:lnTo>
                    <a:pt x="250088" y="100812"/>
                  </a:lnTo>
                  <a:close/>
                </a:path>
                <a:path w="309879" h="173354">
                  <a:moveTo>
                    <a:pt x="305879" y="51892"/>
                  </a:moveTo>
                  <a:lnTo>
                    <a:pt x="283933" y="51892"/>
                  </a:lnTo>
                  <a:lnTo>
                    <a:pt x="283933" y="173050"/>
                  </a:lnTo>
                  <a:lnTo>
                    <a:pt x="305879" y="173050"/>
                  </a:lnTo>
                  <a:lnTo>
                    <a:pt x="305879" y="51892"/>
                  </a:lnTo>
                  <a:close/>
                </a:path>
                <a:path w="309879" h="173354">
                  <a:moveTo>
                    <a:pt x="309740" y="9982"/>
                  </a:moveTo>
                  <a:lnTo>
                    <a:pt x="308419" y="6858"/>
                  </a:lnTo>
                  <a:lnTo>
                    <a:pt x="308330" y="6667"/>
                  </a:lnTo>
                  <a:lnTo>
                    <a:pt x="302742" y="1371"/>
                  </a:lnTo>
                  <a:lnTo>
                    <a:pt x="299161" y="0"/>
                  </a:lnTo>
                  <a:lnTo>
                    <a:pt x="290626" y="0"/>
                  </a:lnTo>
                  <a:lnTo>
                    <a:pt x="287083" y="1371"/>
                  </a:lnTo>
                  <a:lnTo>
                    <a:pt x="281444" y="6858"/>
                  </a:lnTo>
                  <a:lnTo>
                    <a:pt x="280149" y="9982"/>
                  </a:lnTo>
                  <a:lnTo>
                    <a:pt x="280035" y="18364"/>
                  </a:lnTo>
                  <a:lnTo>
                    <a:pt x="281355" y="21526"/>
                  </a:lnTo>
                  <a:lnTo>
                    <a:pt x="281444" y="21717"/>
                  </a:lnTo>
                  <a:lnTo>
                    <a:pt x="287083" y="27203"/>
                  </a:lnTo>
                  <a:lnTo>
                    <a:pt x="290626" y="28575"/>
                  </a:lnTo>
                  <a:lnTo>
                    <a:pt x="299326" y="28575"/>
                  </a:lnTo>
                  <a:lnTo>
                    <a:pt x="302793" y="27203"/>
                  </a:lnTo>
                  <a:lnTo>
                    <a:pt x="308381" y="21526"/>
                  </a:lnTo>
                  <a:lnTo>
                    <a:pt x="309626" y="18364"/>
                  </a:lnTo>
                  <a:lnTo>
                    <a:pt x="309740" y="9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5" name="object 24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09530" y="5169049"/>
              <a:ext cx="125958" cy="123672"/>
            </a:xfrm>
            <a:prstGeom prst="rect">
              <a:avLst/>
            </a:prstGeom>
          </p:spPr>
        </p:pic>
        <p:pic>
          <p:nvPicPr>
            <p:cNvPr id="246" name="object 246" descr="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6765890" y="5169047"/>
              <a:ext cx="114985" cy="122300"/>
            </a:xfrm>
            <a:prstGeom prst="rect">
              <a:avLst/>
            </a:prstGeom>
          </p:spPr>
        </p:pic>
        <p:pic>
          <p:nvPicPr>
            <p:cNvPr id="247" name="object 247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7011792" y="5118303"/>
              <a:ext cx="996471" cy="174419"/>
            </a:xfrm>
            <a:prstGeom prst="rect">
              <a:avLst/>
            </a:prstGeom>
          </p:spPr>
        </p:pic>
        <p:pic>
          <p:nvPicPr>
            <p:cNvPr id="248" name="object 248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8116557" y="5169047"/>
              <a:ext cx="105384" cy="123672"/>
            </a:xfrm>
            <a:prstGeom prst="rect">
              <a:avLst/>
            </a:prstGeom>
          </p:spPr>
        </p:pic>
        <p:pic>
          <p:nvPicPr>
            <p:cNvPr id="249" name="object 249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8262630" y="5169045"/>
              <a:ext cx="200447" cy="123672"/>
            </a:xfrm>
            <a:prstGeom prst="rect">
              <a:avLst/>
            </a:prstGeom>
          </p:spPr>
        </p:pic>
        <p:sp>
          <p:nvSpPr>
            <p:cNvPr id="250" name="object 250" descr=""/>
            <p:cNvSpPr/>
            <p:nvPr/>
          </p:nvSpPr>
          <p:spPr>
            <a:xfrm>
              <a:off x="677570" y="5423103"/>
              <a:ext cx="90170" cy="173355"/>
            </a:xfrm>
            <a:custGeom>
              <a:avLst/>
              <a:gdLst/>
              <a:ahLst/>
              <a:cxnLst/>
              <a:rect l="l" t="t" r="r" b="b"/>
              <a:pathLst>
                <a:path w="90170" h="173354">
                  <a:moveTo>
                    <a:pt x="21945" y="3429"/>
                  </a:moveTo>
                  <a:lnTo>
                    <a:pt x="0" y="3429"/>
                  </a:lnTo>
                  <a:lnTo>
                    <a:pt x="0" y="173050"/>
                  </a:lnTo>
                  <a:lnTo>
                    <a:pt x="21945" y="173050"/>
                  </a:lnTo>
                  <a:lnTo>
                    <a:pt x="21945" y="3429"/>
                  </a:lnTo>
                  <a:close/>
                </a:path>
                <a:path w="90170" h="173354">
                  <a:moveTo>
                    <a:pt x="85725" y="51892"/>
                  </a:moveTo>
                  <a:lnTo>
                    <a:pt x="63779" y="51892"/>
                  </a:lnTo>
                  <a:lnTo>
                    <a:pt x="63779" y="173050"/>
                  </a:lnTo>
                  <a:lnTo>
                    <a:pt x="85725" y="173050"/>
                  </a:lnTo>
                  <a:lnTo>
                    <a:pt x="85725" y="51892"/>
                  </a:lnTo>
                  <a:close/>
                </a:path>
                <a:path w="90170" h="173354">
                  <a:moveTo>
                    <a:pt x="89611" y="9982"/>
                  </a:moveTo>
                  <a:lnTo>
                    <a:pt x="88277" y="6858"/>
                  </a:lnTo>
                  <a:lnTo>
                    <a:pt x="88201" y="6667"/>
                  </a:lnTo>
                  <a:lnTo>
                    <a:pt x="82600" y="1371"/>
                  </a:lnTo>
                  <a:lnTo>
                    <a:pt x="79019" y="0"/>
                  </a:lnTo>
                  <a:lnTo>
                    <a:pt x="70485" y="0"/>
                  </a:lnTo>
                  <a:lnTo>
                    <a:pt x="66941" y="1371"/>
                  </a:lnTo>
                  <a:lnTo>
                    <a:pt x="61302" y="6858"/>
                  </a:lnTo>
                  <a:lnTo>
                    <a:pt x="60007" y="9982"/>
                  </a:lnTo>
                  <a:lnTo>
                    <a:pt x="59893" y="18364"/>
                  </a:lnTo>
                  <a:lnTo>
                    <a:pt x="61214" y="21526"/>
                  </a:lnTo>
                  <a:lnTo>
                    <a:pt x="61302" y="21717"/>
                  </a:lnTo>
                  <a:lnTo>
                    <a:pt x="66941" y="27203"/>
                  </a:lnTo>
                  <a:lnTo>
                    <a:pt x="70485" y="28575"/>
                  </a:lnTo>
                  <a:lnTo>
                    <a:pt x="79171" y="28575"/>
                  </a:lnTo>
                  <a:lnTo>
                    <a:pt x="82651" y="27203"/>
                  </a:lnTo>
                  <a:lnTo>
                    <a:pt x="88239" y="21526"/>
                  </a:lnTo>
                  <a:lnTo>
                    <a:pt x="89484" y="18364"/>
                  </a:lnTo>
                  <a:lnTo>
                    <a:pt x="89611" y="99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1" name="object 251" descr="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805131" y="5426527"/>
              <a:ext cx="245021" cy="170991"/>
            </a:xfrm>
            <a:prstGeom prst="rect">
              <a:avLst/>
            </a:prstGeom>
          </p:spPr>
        </p:pic>
        <p:sp>
          <p:nvSpPr>
            <p:cNvPr id="252" name="object 252" descr=""/>
            <p:cNvSpPr/>
            <p:nvPr/>
          </p:nvSpPr>
          <p:spPr>
            <a:xfrm>
              <a:off x="1080592" y="5426532"/>
              <a:ext cx="170815" cy="215900"/>
            </a:xfrm>
            <a:custGeom>
              <a:avLst/>
              <a:gdLst/>
              <a:ahLst/>
              <a:cxnLst/>
              <a:rect l="l" t="t" r="r" b="b"/>
              <a:pathLst>
                <a:path w="170815" h="215900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  <a:path w="170815" h="215900">
                  <a:moveTo>
                    <a:pt x="170535" y="48463"/>
                  </a:moveTo>
                  <a:lnTo>
                    <a:pt x="149047" y="48463"/>
                  </a:lnTo>
                  <a:lnTo>
                    <a:pt x="107175" y="145288"/>
                  </a:lnTo>
                  <a:lnTo>
                    <a:pt x="64922" y="48463"/>
                  </a:lnTo>
                  <a:lnTo>
                    <a:pt x="42062" y="48463"/>
                  </a:lnTo>
                  <a:lnTo>
                    <a:pt x="95516" y="169316"/>
                  </a:lnTo>
                  <a:lnTo>
                    <a:pt x="91668" y="177850"/>
                  </a:lnTo>
                  <a:lnTo>
                    <a:pt x="88620" y="184861"/>
                  </a:lnTo>
                  <a:lnTo>
                    <a:pt x="85344" y="189738"/>
                  </a:lnTo>
                  <a:lnTo>
                    <a:pt x="78333" y="195224"/>
                  </a:lnTo>
                  <a:lnTo>
                    <a:pt x="73914" y="196596"/>
                  </a:lnTo>
                  <a:lnTo>
                    <a:pt x="64465" y="196596"/>
                  </a:lnTo>
                  <a:lnTo>
                    <a:pt x="60579" y="195834"/>
                  </a:lnTo>
                  <a:lnTo>
                    <a:pt x="53263" y="192786"/>
                  </a:lnTo>
                  <a:lnTo>
                    <a:pt x="49911" y="190576"/>
                  </a:lnTo>
                  <a:lnTo>
                    <a:pt x="46863" y="187680"/>
                  </a:lnTo>
                  <a:lnTo>
                    <a:pt x="37490" y="204139"/>
                  </a:lnTo>
                  <a:lnTo>
                    <a:pt x="41452" y="207797"/>
                  </a:lnTo>
                  <a:lnTo>
                    <a:pt x="46177" y="210566"/>
                  </a:lnTo>
                  <a:lnTo>
                    <a:pt x="57150" y="214388"/>
                  </a:lnTo>
                  <a:lnTo>
                    <a:pt x="62788" y="215341"/>
                  </a:lnTo>
                  <a:lnTo>
                    <a:pt x="74828" y="215341"/>
                  </a:lnTo>
                  <a:lnTo>
                    <a:pt x="80111" y="214388"/>
                  </a:lnTo>
                  <a:lnTo>
                    <a:pt x="80340" y="214388"/>
                  </a:lnTo>
                  <a:lnTo>
                    <a:pt x="90906" y="210197"/>
                  </a:lnTo>
                  <a:lnTo>
                    <a:pt x="95669" y="206730"/>
                  </a:lnTo>
                  <a:lnTo>
                    <a:pt x="104355" y="196977"/>
                  </a:lnTo>
                  <a:lnTo>
                    <a:pt x="104571" y="196596"/>
                  </a:lnTo>
                  <a:lnTo>
                    <a:pt x="108280" y="190271"/>
                  </a:lnTo>
                  <a:lnTo>
                    <a:pt x="111785" y="181737"/>
                  </a:lnTo>
                  <a:lnTo>
                    <a:pt x="115404" y="173507"/>
                  </a:lnTo>
                  <a:lnTo>
                    <a:pt x="170535" y="484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3" name="object 253" descr="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331320" y="5448471"/>
              <a:ext cx="222656" cy="149051"/>
            </a:xfrm>
            <a:prstGeom prst="rect">
              <a:avLst/>
            </a:prstGeom>
          </p:spPr>
        </p:pic>
        <p:pic>
          <p:nvPicPr>
            <p:cNvPr id="254" name="object 254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650159" y="5473845"/>
              <a:ext cx="237744" cy="123673"/>
            </a:xfrm>
            <a:prstGeom prst="rect">
              <a:avLst/>
            </a:prstGeom>
          </p:spPr>
        </p:pic>
        <p:pic>
          <p:nvPicPr>
            <p:cNvPr id="255" name="object 255" descr="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911216" y="5448471"/>
              <a:ext cx="210074" cy="149047"/>
            </a:xfrm>
            <a:prstGeom prst="rect">
              <a:avLst/>
            </a:prstGeom>
          </p:spPr>
        </p:pic>
        <p:pic>
          <p:nvPicPr>
            <p:cNvPr id="256" name="object 25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48045" y="5426527"/>
              <a:ext cx="114985" cy="169621"/>
            </a:xfrm>
            <a:prstGeom prst="rect">
              <a:avLst/>
            </a:prstGeom>
          </p:spPr>
        </p:pic>
        <p:pic>
          <p:nvPicPr>
            <p:cNvPr id="257" name="object 257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363330" y="5423103"/>
              <a:ext cx="124129" cy="173050"/>
            </a:xfrm>
            <a:prstGeom prst="rect">
              <a:avLst/>
            </a:prstGeom>
          </p:spPr>
        </p:pic>
        <p:pic>
          <p:nvPicPr>
            <p:cNvPr id="258" name="object 258" descr="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2525181" y="5473845"/>
              <a:ext cx="200447" cy="123672"/>
            </a:xfrm>
            <a:prstGeom prst="rect">
              <a:avLst/>
            </a:prstGeom>
          </p:spPr>
        </p:pic>
        <p:pic>
          <p:nvPicPr>
            <p:cNvPr id="259" name="object 259" descr="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2817738" y="5448471"/>
              <a:ext cx="1495934" cy="192027"/>
            </a:xfrm>
            <a:prstGeom prst="rect">
              <a:avLst/>
            </a:prstGeom>
          </p:spPr>
        </p:pic>
        <p:pic>
          <p:nvPicPr>
            <p:cNvPr id="260" name="object 260" descr="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4341114" y="5426532"/>
              <a:ext cx="203901" cy="215338"/>
            </a:xfrm>
            <a:prstGeom prst="rect">
              <a:avLst/>
            </a:prstGeom>
          </p:spPr>
        </p:pic>
        <p:pic>
          <p:nvPicPr>
            <p:cNvPr id="261" name="object 261" descr="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4733747" y="5436133"/>
              <a:ext cx="137604" cy="160019"/>
            </a:xfrm>
            <a:prstGeom prst="rect">
              <a:avLst/>
            </a:prstGeom>
          </p:spPr>
        </p:pic>
        <p:pic>
          <p:nvPicPr>
            <p:cNvPr id="262" name="object 262" descr="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904961" y="5473845"/>
              <a:ext cx="120664" cy="123672"/>
            </a:xfrm>
            <a:prstGeom prst="rect">
              <a:avLst/>
            </a:prstGeom>
          </p:spPr>
        </p:pic>
        <p:pic>
          <p:nvPicPr>
            <p:cNvPr id="263" name="object 263" descr="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5056065" y="5473847"/>
              <a:ext cx="114985" cy="122300"/>
            </a:xfrm>
            <a:prstGeom prst="rect">
              <a:avLst/>
            </a:prstGeom>
          </p:spPr>
        </p:pic>
        <p:pic>
          <p:nvPicPr>
            <p:cNvPr id="264" name="object 264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200535" y="5473845"/>
              <a:ext cx="249367" cy="123672"/>
            </a:xfrm>
            <a:prstGeom prst="rect">
              <a:avLst/>
            </a:prstGeom>
          </p:spPr>
        </p:pic>
        <p:sp>
          <p:nvSpPr>
            <p:cNvPr id="265" name="object 265" descr=""/>
            <p:cNvSpPr/>
            <p:nvPr/>
          </p:nvSpPr>
          <p:spPr>
            <a:xfrm>
              <a:off x="5470513" y="5566203"/>
              <a:ext cx="30480" cy="64135"/>
            </a:xfrm>
            <a:custGeom>
              <a:avLst/>
              <a:gdLst/>
              <a:ahLst/>
              <a:cxnLst/>
              <a:rect l="l" t="t" r="r" b="b"/>
              <a:pathLst>
                <a:path w="30479" h="64135">
                  <a:moveTo>
                    <a:pt x="9445" y="30237"/>
                  </a:moveTo>
                  <a:lnTo>
                    <a:pt x="1142" y="63779"/>
                  </a:lnTo>
                  <a:lnTo>
                    <a:pt x="15544" y="63779"/>
                  </a:lnTo>
                  <a:lnTo>
                    <a:pt x="26288" y="32003"/>
                  </a:lnTo>
                  <a:lnTo>
                    <a:pt x="26728" y="30860"/>
                  </a:lnTo>
                  <a:lnTo>
                    <a:pt x="11125" y="30860"/>
                  </a:lnTo>
                  <a:lnTo>
                    <a:pt x="9445" y="30237"/>
                  </a:lnTo>
                  <a:close/>
                </a:path>
                <a:path w="30479" h="64135">
                  <a:moveTo>
                    <a:pt x="12572" y="17602"/>
                  </a:moveTo>
                  <a:lnTo>
                    <a:pt x="9445" y="30237"/>
                  </a:lnTo>
                  <a:lnTo>
                    <a:pt x="11125" y="30860"/>
                  </a:lnTo>
                  <a:lnTo>
                    <a:pt x="15544" y="30860"/>
                  </a:lnTo>
                  <a:lnTo>
                    <a:pt x="12572" y="17602"/>
                  </a:lnTo>
                  <a:close/>
                </a:path>
                <a:path w="30479" h="64135">
                  <a:moveTo>
                    <a:pt x="30075" y="17602"/>
                  </a:moveTo>
                  <a:lnTo>
                    <a:pt x="12572" y="17602"/>
                  </a:lnTo>
                  <a:lnTo>
                    <a:pt x="15544" y="30860"/>
                  </a:lnTo>
                  <a:lnTo>
                    <a:pt x="26728" y="30860"/>
                  </a:lnTo>
                  <a:lnTo>
                    <a:pt x="27255" y="29489"/>
                  </a:lnTo>
                  <a:lnTo>
                    <a:pt x="30075" y="17602"/>
                  </a:lnTo>
                  <a:close/>
                </a:path>
                <a:path w="30479" h="64135">
                  <a:moveTo>
                    <a:pt x="19735" y="0"/>
                  </a:moveTo>
                  <a:lnTo>
                    <a:pt x="11048" y="0"/>
                  </a:lnTo>
                  <a:lnTo>
                    <a:pt x="7390" y="1485"/>
                  </a:lnTo>
                  <a:lnTo>
                    <a:pt x="1485" y="7238"/>
                  </a:lnTo>
                  <a:lnTo>
                    <a:pt x="0" y="10972"/>
                  </a:lnTo>
                  <a:lnTo>
                    <a:pt x="0" y="20269"/>
                  </a:lnTo>
                  <a:lnTo>
                    <a:pt x="1485" y="24002"/>
                  </a:lnTo>
                  <a:lnTo>
                    <a:pt x="7429" y="29489"/>
                  </a:lnTo>
                  <a:lnTo>
                    <a:pt x="9445" y="30237"/>
                  </a:lnTo>
                  <a:lnTo>
                    <a:pt x="12572" y="17602"/>
                  </a:lnTo>
                  <a:lnTo>
                    <a:pt x="30075" y="17602"/>
                  </a:lnTo>
                  <a:lnTo>
                    <a:pt x="30118" y="10972"/>
                  </a:lnTo>
                  <a:lnTo>
                    <a:pt x="28803" y="7429"/>
                  </a:lnTo>
                  <a:lnTo>
                    <a:pt x="23317" y="1485"/>
                  </a:lnTo>
                  <a:lnTo>
                    <a:pt x="197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6" name="object 26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91848" y="5448471"/>
              <a:ext cx="85496" cy="149047"/>
            </a:xfrm>
            <a:prstGeom prst="rect">
              <a:avLst/>
            </a:prstGeom>
          </p:spPr>
        </p:pic>
        <p:pic>
          <p:nvPicPr>
            <p:cNvPr id="267" name="object 26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03859" y="5426527"/>
              <a:ext cx="114985" cy="169621"/>
            </a:xfrm>
            <a:prstGeom prst="rect">
              <a:avLst/>
            </a:prstGeom>
          </p:spPr>
        </p:pic>
        <p:pic>
          <p:nvPicPr>
            <p:cNvPr id="268" name="object 268" descr="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848332" y="5473845"/>
              <a:ext cx="120664" cy="123672"/>
            </a:xfrm>
            <a:prstGeom prst="rect">
              <a:avLst/>
            </a:prstGeom>
          </p:spPr>
        </p:pic>
        <p:pic>
          <p:nvPicPr>
            <p:cNvPr id="269" name="object 269" descr="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6072543" y="5423103"/>
              <a:ext cx="1062294" cy="217396"/>
            </a:xfrm>
            <a:prstGeom prst="rect">
              <a:avLst/>
            </a:prstGeom>
          </p:spPr>
        </p:pic>
        <p:pic>
          <p:nvPicPr>
            <p:cNvPr id="270" name="object 270" descr="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7229192" y="5423103"/>
              <a:ext cx="857017" cy="217396"/>
            </a:xfrm>
            <a:prstGeom prst="rect">
              <a:avLst/>
            </a:prstGeom>
          </p:spPr>
        </p:pic>
        <p:sp>
          <p:nvSpPr>
            <p:cNvPr id="271" name="object 271" descr=""/>
            <p:cNvSpPr/>
            <p:nvPr/>
          </p:nvSpPr>
          <p:spPr>
            <a:xfrm>
              <a:off x="8126895" y="54265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2" name="object 272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256462" y="5425155"/>
              <a:ext cx="224252" cy="172366"/>
            </a:xfrm>
            <a:prstGeom prst="rect">
              <a:avLst/>
            </a:prstGeom>
          </p:spPr>
        </p:pic>
        <p:pic>
          <p:nvPicPr>
            <p:cNvPr id="273" name="object 273" descr="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677567" y="5727903"/>
              <a:ext cx="996471" cy="174419"/>
            </a:xfrm>
            <a:prstGeom prst="rect">
              <a:avLst/>
            </a:prstGeom>
          </p:spPr>
        </p:pic>
        <p:pic>
          <p:nvPicPr>
            <p:cNvPr id="274" name="object 274" descr="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763699" y="5727903"/>
              <a:ext cx="1059553" cy="174416"/>
            </a:xfrm>
            <a:prstGeom prst="rect">
              <a:avLst/>
            </a:prstGeom>
          </p:spPr>
        </p:pic>
        <p:pic>
          <p:nvPicPr>
            <p:cNvPr id="275" name="object 27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99435" y="5753271"/>
              <a:ext cx="85496" cy="149047"/>
            </a:xfrm>
            <a:prstGeom prst="rect">
              <a:avLst/>
            </a:prstGeom>
          </p:spPr>
        </p:pic>
        <p:pic>
          <p:nvPicPr>
            <p:cNvPr id="276" name="object 27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1440" y="5731327"/>
              <a:ext cx="114985" cy="169621"/>
            </a:xfrm>
            <a:prstGeom prst="rect">
              <a:avLst/>
            </a:prstGeom>
          </p:spPr>
        </p:pic>
        <p:pic>
          <p:nvPicPr>
            <p:cNvPr id="277" name="object 277" descr="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3155914" y="5778645"/>
              <a:ext cx="120664" cy="123672"/>
            </a:xfrm>
            <a:prstGeom prst="rect">
              <a:avLst/>
            </a:prstGeom>
          </p:spPr>
        </p:pic>
        <p:pic>
          <p:nvPicPr>
            <p:cNvPr id="278" name="object 27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73142" y="5778647"/>
              <a:ext cx="65150" cy="122300"/>
            </a:xfrm>
            <a:prstGeom prst="rect">
              <a:avLst/>
            </a:prstGeom>
          </p:spPr>
        </p:pic>
        <p:sp>
          <p:nvSpPr>
            <p:cNvPr id="279" name="object 279" descr=""/>
            <p:cNvSpPr/>
            <p:nvPr/>
          </p:nvSpPr>
          <p:spPr>
            <a:xfrm>
              <a:off x="3461384" y="57279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13" y="0"/>
                  </a:moveTo>
                  <a:lnTo>
                    <a:pt x="10591" y="0"/>
                  </a:lnTo>
                  <a:lnTo>
                    <a:pt x="7035" y="1371"/>
                  </a:lnTo>
                  <a:lnTo>
                    <a:pt x="1397" y="6858"/>
                  </a:lnTo>
                  <a:lnTo>
                    <a:pt x="124" y="9982"/>
                  </a:lnTo>
                  <a:lnTo>
                    <a:pt x="0" y="18364"/>
                  </a:lnTo>
                  <a:lnTo>
                    <a:pt x="1317" y="21526"/>
                  </a:lnTo>
                  <a:lnTo>
                    <a:pt x="1397" y="21717"/>
                  </a:lnTo>
                  <a:lnTo>
                    <a:pt x="4229" y="24447"/>
                  </a:lnTo>
                  <a:lnTo>
                    <a:pt x="7035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9705" y="9982"/>
                  </a:lnTo>
                  <a:lnTo>
                    <a:pt x="28388" y="6858"/>
                  </a:lnTo>
                  <a:lnTo>
                    <a:pt x="28308" y="6667"/>
                  </a:lnTo>
                  <a:lnTo>
                    <a:pt x="22697" y="1371"/>
                  </a:lnTo>
                  <a:lnTo>
                    <a:pt x="19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0" name="object 280" descr="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3513728" y="5778645"/>
              <a:ext cx="102412" cy="123672"/>
            </a:xfrm>
            <a:prstGeom prst="rect">
              <a:avLst/>
            </a:prstGeom>
          </p:spPr>
        </p:pic>
        <p:pic>
          <p:nvPicPr>
            <p:cNvPr id="281" name="object 281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643576" y="5731327"/>
              <a:ext cx="119557" cy="169621"/>
            </a:xfrm>
            <a:prstGeom prst="rect">
              <a:avLst/>
            </a:prstGeom>
          </p:spPr>
        </p:pic>
        <p:pic>
          <p:nvPicPr>
            <p:cNvPr id="282" name="object 282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839076" y="5729955"/>
              <a:ext cx="224252" cy="172366"/>
            </a:xfrm>
            <a:prstGeom prst="rect">
              <a:avLst/>
            </a:prstGeom>
          </p:spPr>
        </p:pic>
        <p:pic>
          <p:nvPicPr>
            <p:cNvPr id="283" name="object 283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124871" y="5727903"/>
              <a:ext cx="124129" cy="173050"/>
            </a:xfrm>
            <a:prstGeom prst="rect">
              <a:avLst/>
            </a:prstGeom>
          </p:spPr>
        </p:pic>
        <p:pic>
          <p:nvPicPr>
            <p:cNvPr id="284" name="object 284" descr="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4286723" y="5778645"/>
              <a:ext cx="317982" cy="123672"/>
            </a:xfrm>
            <a:prstGeom prst="rect">
              <a:avLst/>
            </a:prstGeom>
          </p:spPr>
        </p:pic>
        <p:sp>
          <p:nvSpPr>
            <p:cNvPr id="285" name="object 285" descr=""/>
            <p:cNvSpPr/>
            <p:nvPr/>
          </p:nvSpPr>
          <p:spPr>
            <a:xfrm>
              <a:off x="4694377" y="57279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8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7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7" y="9982"/>
                  </a:lnTo>
                  <a:lnTo>
                    <a:pt x="28389" y="6858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6" name="object 286" descr="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4762044" y="5778647"/>
              <a:ext cx="114985" cy="122300"/>
            </a:xfrm>
            <a:prstGeom prst="rect">
              <a:avLst/>
            </a:prstGeom>
          </p:spPr>
        </p:pic>
        <p:sp>
          <p:nvSpPr>
            <p:cNvPr id="287" name="object 287" descr=""/>
            <p:cNvSpPr/>
            <p:nvPr/>
          </p:nvSpPr>
          <p:spPr>
            <a:xfrm>
              <a:off x="4983835" y="5731332"/>
              <a:ext cx="22225" cy="170180"/>
            </a:xfrm>
            <a:custGeom>
              <a:avLst/>
              <a:gdLst/>
              <a:ahLst/>
              <a:cxnLst/>
              <a:rect l="l" t="t" r="r" b="b"/>
              <a:pathLst>
                <a:path w="22225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8" name="object 288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038239" y="5778647"/>
              <a:ext cx="105384" cy="123672"/>
            </a:xfrm>
            <a:prstGeom prst="rect">
              <a:avLst/>
            </a:prstGeom>
          </p:spPr>
        </p:pic>
        <p:pic>
          <p:nvPicPr>
            <p:cNvPr id="289" name="object 289" descr="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5184312" y="5778647"/>
              <a:ext cx="114985" cy="122300"/>
            </a:xfrm>
            <a:prstGeom prst="rect">
              <a:avLst/>
            </a:prstGeom>
          </p:spPr>
        </p:pic>
        <p:pic>
          <p:nvPicPr>
            <p:cNvPr id="290" name="object 290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328782" y="5731327"/>
              <a:ext cx="125501" cy="170992"/>
            </a:xfrm>
            <a:prstGeom prst="rect">
              <a:avLst/>
            </a:prstGeom>
          </p:spPr>
        </p:pic>
        <p:pic>
          <p:nvPicPr>
            <p:cNvPr id="291" name="object 291" descr="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5477827" y="5727903"/>
              <a:ext cx="124129" cy="173050"/>
            </a:xfrm>
            <a:prstGeom prst="rect">
              <a:avLst/>
            </a:prstGeom>
          </p:spPr>
        </p:pic>
        <p:sp>
          <p:nvSpPr>
            <p:cNvPr id="292" name="object 292" descr=""/>
            <p:cNvSpPr/>
            <p:nvPr/>
          </p:nvSpPr>
          <p:spPr>
            <a:xfrm>
              <a:off x="5639676" y="5731332"/>
              <a:ext cx="86360" cy="170180"/>
            </a:xfrm>
            <a:custGeom>
              <a:avLst/>
              <a:gdLst/>
              <a:ahLst/>
              <a:cxnLst/>
              <a:rect l="l" t="t" r="r" b="b"/>
              <a:pathLst>
                <a:path w="86360" h="170179">
                  <a:moveTo>
                    <a:pt x="21945" y="0"/>
                  </a:moveTo>
                  <a:lnTo>
                    <a:pt x="0" y="0"/>
                  </a:lnTo>
                  <a:lnTo>
                    <a:pt x="0" y="169621"/>
                  </a:lnTo>
                  <a:lnTo>
                    <a:pt x="21945" y="169621"/>
                  </a:lnTo>
                  <a:lnTo>
                    <a:pt x="21945" y="0"/>
                  </a:lnTo>
                  <a:close/>
                </a:path>
                <a:path w="86360" h="170179">
                  <a:moveTo>
                    <a:pt x="85737" y="0"/>
                  </a:moveTo>
                  <a:lnTo>
                    <a:pt x="63792" y="0"/>
                  </a:lnTo>
                  <a:lnTo>
                    <a:pt x="63792" y="169621"/>
                  </a:lnTo>
                  <a:lnTo>
                    <a:pt x="85737" y="169621"/>
                  </a:lnTo>
                  <a:lnTo>
                    <a:pt x="857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3" name="object 293" descr="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5751916" y="5778645"/>
              <a:ext cx="150142" cy="156136"/>
            </a:xfrm>
            <a:prstGeom prst="rect">
              <a:avLst/>
            </a:prstGeom>
          </p:spPr>
        </p:pic>
        <p:pic>
          <p:nvPicPr>
            <p:cNvPr id="294" name="object 294" descr="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6048522" y="5729955"/>
              <a:ext cx="210987" cy="172363"/>
            </a:xfrm>
            <a:prstGeom prst="rect">
              <a:avLst/>
            </a:prstGeom>
          </p:spPr>
        </p:pic>
        <p:pic>
          <p:nvPicPr>
            <p:cNvPr id="295" name="object 295" descr="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6301342" y="5753271"/>
              <a:ext cx="165275" cy="149047"/>
            </a:xfrm>
            <a:prstGeom prst="rect">
              <a:avLst/>
            </a:prstGeom>
          </p:spPr>
        </p:pic>
        <p:pic>
          <p:nvPicPr>
            <p:cNvPr id="296" name="object 29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493131" y="5731327"/>
              <a:ext cx="114985" cy="169621"/>
            </a:xfrm>
            <a:prstGeom prst="rect">
              <a:avLst/>
            </a:prstGeom>
          </p:spPr>
        </p:pic>
        <p:pic>
          <p:nvPicPr>
            <p:cNvPr id="297" name="object 297" descr="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6637605" y="5778645"/>
              <a:ext cx="120664" cy="123672"/>
            </a:xfrm>
            <a:prstGeom prst="rect">
              <a:avLst/>
            </a:prstGeom>
          </p:spPr>
        </p:pic>
        <p:pic>
          <p:nvPicPr>
            <p:cNvPr id="298" name="object 29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88710" y="5778647"/>
              <a:ext cx="65150" cy="122300"/>
            </a:xfrm>
            <a:prstGeom prst="rect">
              <a:avLst/>
            </a:prstGeom>
          </p:spPr>
        </p:pic>
        <p:pic>
          <p:nvPicPr>
            <p:cNvPr id="299" name="object 299" descr="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6948551" y="5727903"/>
              <a:ext cx="828207" cy="218762"/>
            </a:xfrm>
            <a:prstGeom prst="rect">
              <a:avLst/>
            </a:prstGeom>
          </p:spPr>
        </p:pic>
        <p:pic>
          <p:nvPicPr>
            <p:cNvPr id="300" name="object 300" descr="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7867336" y="5753271"/>
              <a:ext cx="222656" cy="149051"/>
            </a:xfrm>
            <a:prstGeom prst="rect">
              <a:avLst/>
            </a:prstGeom>
          </p:spPr>
        </p:pic>
        <p:sp>
          <p:nvSpPr>
            <p:cNvPr id="301" name="object 301" descr=""/>
            <p:cNvSpPr/>
            <p:nvPr/>
          </p:nvSpPr>
          <p:spPr>
            <a:xfrm>
              <a:off x="8182623" y="5727903"/>
              <a:ext cx="29845" cy="173355"/>
            </a:xfrm>
            <a:custGeom>
              <a:avLst/>
              <a:gdLst/>
              <a:ahLst/>
              <a:cxnLst/>
              <a:rect l="l" t="t" r="r" b="b"/>
              <a:pathLst>
                <a:path w="29845" h="173354">
                  <a:moveTo>
                    <a:pt x="25831" y="51892"/>
                  </a:moveTo>
                  <a:lnTo>
                    <a:pt x="3886" y="51892"/>
                  </a:lnTo>
                  <a:lnTo>
                    <a:pt x="3886" y="173050"/>
                  </a:lnTo>
                  <a:lnTo>
                    <a:pt x="25831" y="173050"/>
                  </a:lnTo>
                  <a:lnTo>
                    <a:pt x="25831" y="51892"/>
                  </a:lnTo>
                  <a:close/>
                </a:path>
                <a:path w="29845" h="173354">
                  <a:moveTo>
                    <a:pt x="19126" y="0"/>
                  </a:moveTo>
                  <a:lnTo>
                    <a:pt x="10591" y="0"/>
                  </a:lnTo>
                  <a:lnTo>
                    <a:pt x="7048" y="1371"/>
                  </a:lnTo>
                  <a:lnTo>
                    <a:pt x="1409" y="6858"/>
                  </a:lnTo>
                  <a:lnTo>
                    <a:pt x="125" y="9982"/>
                  </a:lnTo>
                  <a:lnTo>
                    <a:pt x="0" y="18364"/>
                  </a:lnTo>
                  <a:lnTo>
                    <a:pt x="1329" y="21526"/>
                  </a:lnTo>
                  <a:lnTo>
                    <a:pt x="1409" y="21717"/>
                  </a:lnTo>
                  <a:lnTo>
                    <a:pt x="7048" y="27203"/>
                  </a:lnTo>
                  <a:lnTo>
                    <a:pt x="10591" y="28575"/>
                  </a:lnTo>
                  <a:lnTo>
                    <a:pt x="19278" y="28575"/>
                  </a:lnTo>
                  <a:lnTo>
                    <a:pt x="22763" y="27203"/>
                  </a:lnTo>
                  <a:lnTo>
                    <a:pt x="28346" y="21526"/>
                  </a:lnTo>
                  <a:lnTo>
                    <a:pt x="29597" y="18364"/>
                  </a:lnTo>
                  <a:lnTo>
                    <a:pt x="29717" y="9982"/>
                  </a:lnTo>
                  <a:lnTo>
                    <a:pt x="28389" y="6858"/>
                  </a:lnTo>
                  <a:lnTo>
                    <a:pt x="28308" y="6667"/>
                  </a:lnTo>
                  <a:lnTo>
                    <a:pt x="22709" y="137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2" name="object 302" descr="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8250289" y="5778647"/>
              <a:ext cx="114985" cy="122300"/>
            </a:xfrm>
            <a:prstGeom prst="rect">
              <a:avLst/>
            </a:prstGeom>
          </p:spPr>
        </p:pic>
        <p:sp>
          <p:nvSpPr>
            <p:cNvPr id="303" name="object 303" descr=""/>
            <p:cNvSpPr/>
            <p:nvPr/>
          </p:nvSpPr>
          <p:spPr>
            <a:xfrm>
              <a:off x="8398192" y="5828715"/>
              <a:ext cx="61594" cy="19050"/>
            </a:xfrm>
            <a:custGeom>
              <a:avLst/>
              <a:gdLst/>
              <a:ahLst/>
              <a:cxnLst/>
              <a:rect l="l" t="t" r="r" b="b"/>
              <a:pathLst>
                <a:path w="61595" h="19050">
                  <a:moveTo>
                    <a:pt x="61493" y="0"/>
                  </a:moveTo>
                  <a:lnTo>
                    <a:pt x="0" y="0"/>
                  </a:lnTo>
                  <a:lnTo>
                    <a:pt x="0" y="18973"/>
                  </a:lnTo>
                  <a:lnTo>
                    <a:pt x="61493" y="18973"/>
                  </a:lnTo>
                  <a:lnTo>
                    <a:pt x="614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4" name="object 304" descr="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677574" y="6032703"/>
              <a:ext cx="961932" cy="174419"/>
            </a:xfrm>
            <a:prstGeom prst="rect">
              <a:avLst/>
            </a:prstGeom>
          </p:spPr>
        </p:pic>
        <p:pic>
          <p:nvPicPr>
            <p:cNvPr id="305" name="object 305" descr="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716308" y="6036127"/>
              <a:ext cx="1000111" cy="215338"/>
            </a:xfrm>
            <a:prstGeom prst="rect">
              <a:avLst/>
            </a:prstGeom>
          </p:spPr>
        </p:pic>
        <p:pic>
          <p:nvPicPr>
            <p:cNvPr id="306" name="object 306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8339835" y="12699"/>
              <a:ext cx="6900164" cy="7950200"/>
            </a:xfrm>
            <a:prstGeom prst="rect">
              <a:avLst/>
            </a:prstGeom>
          </p:spPr>
        </p:pic>
        <p:sp>
          <p:nvSpPr>
            <p:cNvPr id="307" name="object 307" descr=""/>
            <p:cNvSpPr/>
            <p:nvPr/>
          </p:nvSpPr>
          <p:spPr>
            <a:xfrm>
              <a:off x="12700" y="7064832"/>
              <a:ext cx="15227300" cy="911225"/>
            </a:xfrm>
            <a:custGeom>
              <a:avLst/>
              <a:gdLst/>
              <a:ahLst/>
              <a:cxnLst/>
              <a:rect l="l" t="t" r="r" b="b"/>
              <a:pathLst>
                <a:path w="15227300" h="911225">
                  <a:moveTo>
                    <a:pt x="0" y="910767"/>
                  </a:moveTo>
                  <a:lnTo>
                    <a:pt x="0" y="0"/>
                  </a:lnTo>
                  <a:lnTo>
                    <a:pt x="15227300" y="0"/>
                  </a:lnTo>
                  <a:lnTo>
                    <a:pt x="15227300" y="910767"/>
                  </a:lnTo>
                  <a:lnTo>
                    <a:pt x="0" y="910767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8" name="object 30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5240000" cy="7975600"/>
            <a:chOff x="0" y="-2"/>
            <a:chExt cx="15240000" cy="7975600"/>
          </a:xfrm>
        </p:grpSpPr>
        <p:sp>
          <p:nvSpPr>
            <p:cNvPr id="3" name="object 3" descr=""/>
            <p:cNvSpPr/>
            <p:nvPr/>
          </p:nvSpPr>
          <p:spPr>
            <a:xfrm>
              <a:off x="8143417" y="-2"/>
              <a:ext cx="6921500" cy="7565390"/>
            </a:xfrm>
            <a:custGeom>
              <a:avLst/>
              <a:gdLst/>
              <a:ahLst/>
              <a:cxnLst/>
              <a:rect l="l" t="t" r="r" b="b"/>
              <a:pathLst>
                <a:path w="6921500" h="7565390">
                  <a:moveTo>
                    <a:pt x="6921500" y="0"/>
                  </a:moveTo>
                  <a:lnTo>
                    <a:pt x="2571000" y="0"/>
                  </a:lnTo>
                  <a:lnTo>
                    <a:pt x="0" y="7564996"/>
                  </a:lnTo>
                  <a:lnTo>
                    <a:pt x="6921500" y="7564996"/>
                  </a:lnTo>
                  <a:lnTo>
                    <a:pt x="69215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48131" y="2242514"/>
              <a:ext cx="1560195" cy="186055"/>
            </a:xfrm>
            <a:custGeom>
              <a:avLst/>
              <a:gdLst/>
              <a:ahLst/>
              <a:cxnLst/>
              <a:rect l="l" t="t" r="r" b="b"/>
              <a:pathLst>
                <a:path w="1560195" h="186055">
                  <a:moveTo>
                    <a:pt x="214376" y="181864"/>
                  </a:moveTo>
                  <a:lnTo>
                    <a:pt x="200825" y="150876"/>
                  </a:lnTo>
                  <a:lnTo>
                    <a:pt x="181952" y="107696"/>
                  </a:lnTo>
                  <a:lnTo>
                    <a:pt x="149085" y="32512"/>
                  </a:lnTo>
                  <a:lnTo>
                    <a:pt x="136652" y="4064"/>
                  </a:lnTo>
                  <a:lnTo>
                    <a:pt x="123888" y="4064"/>
                  </a:lnTo>
                  <a:lnTo>
                    <a:pt x="123888" y="107696"/>
                  </a:lnTo>
                  <a:lnTo>
                    <a:pt x="89458" y="107696"/>
                  </a:lnTo>
                  <a:lnTo>
                    <a:pt x="106680" y="62915"/>
                  </a:lnTo>
                  <a:lnTo>
                    <a:pt x="123888" y="107696"/>
                  </a:lnTo>
                  <a:lnTo>
                    <a:pt x="123888" y="4064"/>
                  </a:lnTo>
                  <a:lnTo>
                    <a:pt x="77711" y="4064"/>
                  </a:lnTo>
                  <a:lnTo>
                    <a:pt x="0" y="181864"/>
                  </a:lnTo>
                  <a:lnTo>
                    <a:pt x="60960" y="181864"/>
                  </a:lnTo>
                  <a:lnTo>
                    <a:pt x="72872" y="150876"/>
                  </a:lnTo>
                  <a:lnTo>
                    <a:pt x="140487" y="150876"/>
                  </a:lnTo>
                  <a:lnTo>
                    <a:pt x="152400" y="181864"/>
                  </a:lnTo>
                  <a:lnTo>
                    <a:pt x="214376" y="181864"/>
                  </a:lnTo>
                  <a:close/>
                </a:path>
                <a:path w="1560195" h="186055">
                  <a:moveTo>
                    <a:pt x="411988" y="92964"/>
                  </a:moveTo>
                  <a:lnTo>
                    <a:pt x="411187" y="79616"/>
                  </a:lnTo>
                  <a:lnTo>
                    <a:pt x="408813" y="67246"/>
                  </a:lnTo>
                  <a:lnTo>
                    <a:pt x="404837" y="55867"/>
                  </a:lnTo>
                  <a:lnTo>
                    <a:pt x="402132" y="50800"/>
                  </a:lnTo>
                  <a:lnTo>
                    <a:pt x="399288" y="45466"/>
                  </a:lnTo>
                  <a:lnTo>
                    <a:pt x="363982" y="14859"/>
                  </a:lnTo>
                  <a:lnTo>
                    <a:pt x="351536" y="9956"/>
                  </a:lnTo>
                  <a:lnTo>
                    <a:pt x="351536" y="83820"/>
                  </a:lnTo>
                  <a:lnTo>
                    <a:pt x="351536" y="101942"/>
                  </a:lnTo>
                  <a:lnTo>
                    <a:pt x="324993" y="133527"/>
                  </a:lnTo>
                  <a:lnTo>
                    <a:pt x="317576" y="135128"/>
                  </a:lnTo>
                  <a:lnTo>
                    <a:pt x="283972" y="135128"/>
                  </a:lnTo>
                  <a:lnTo>
                    <a:pt x="283972" y="50800"/>
                  </a:lnTo>
                  <a:lnTo>
                    <a:pt x="317576" y="50800"/>
                  </a:lnTo>
                  <a:lnTo>
                    <a:pt x="349758" y="76123"/>
                  </a:lnTo>
                  <a:lnTo>
                    <a:pt x="351536" y="83820"/>
                  </a:lnTo>
                  <a:lnTo>
                    <a:pt x="351536" y="9956"/>
                  </a:lnTo>
                  <a:lnTo>
                    <a:pt x="339585" y="6756"/>
                  </a:lnTo>
                  <a:lnTo>
                    <a:pt x="326072" y="4737"/>
                  </a:lnTo>
                  <a:lnTo>
                    <a:pt x="311658" y="4064"/>
                  </a:lnTo>
                  <a:lnTo>
                    <a:pt x="224028" y="4064"/>
                  </a:lnTo>
                  <a:lnTo>
                    <a:pt x="224028" y="181864"/>
                  </a:lnTo>
                  <a:lnTo>
                    <a:pt x="311658" y="181864"/>
                  </a:lnTo>
                  <a:lnTo>
                    <a:pt x="352221" y="175793"/>
                  </a:lnTo>
                  <a:lnTo>
                    <a:pt x="392315" y="149733"/>
                  </a:lnTo>
                  <a:lnTo>
                    <a:pt x="411187" y="106210"/>
                  </a:lnTo>
                  <a:lnTo>
                    <a:pt x="411988" y="92964"/>
                  </a:lnTo>
                  <a:close/>
                </a:path>
                <a:path w="1560195" h="186055">
                  <a:moveTo>
                    <a:pt x="617474" y="4064"/>
                  </a:moveTo>
                  <a:lnTo>
                    <a:pt x="558546" y="4064"/>
                  </a:lnTo>
                  <a:lnTo>
                    <a:pt x="514997" y="107823"/>
                  </a:lnTo>
                  <a:lnTo>
                    <a:pt x="472694" y="4064"/>
                  </a:lnTo>
                  <a:lnTo>
                    <a:pt x="408178" y="4064"/>
                  </a:lnTo>
                  <a:lnTo>
                    <a:pt x="483362" y="181864"/>
                  </a:lnTo>
                  <a:lnTo>
                    <a:pt x="542290" y="181864"/>
                  </a:lnTo>
                  <a:lnTo>
                    <a:pt x="553999" y="154178"/>
                  </a:lnTo>
                  <a:lnTo>
                    <a:pt x="617474" y="4064"/>
                  </a:lnTo>
                  <a:close/>
                </a:path>
                <a:path w="1560195" h="186055">
                  <a:moveTo>
                    <a:pt x="812025" y="181864"/>
                  </a:moveTo>
                  <a:lnTo>
                    <a:pt x="798487" y="150876"/>
                  </a:lnTo>
                  <a:lnTo>
                    <a:pt x="779602" y="107696"/>
                  </a:lnTo>
                  <a:lnTo>
                    <a:pt x="746747" y="32512"/>
                  </a:lnTo>
                  <a:lnTo>
                    <a:pt x="734301" y="4064"/>
                  </a:lnTo>
                  <a:lnTo>
                    <a:pt x="721537" y="4064"/>
                  </a:lnTo>
                  <a:lnTo>
                    <a:pt x="721537" y="107696"/>
                  </a:lnTo>
                  <a:lnTo>
                    <a:pt x="687120" y="107696"/>
                  </a:lnTo>
                  <a:lnTo>
                    <a:pt x="704329" y="62915"/>
                  </a:lnTo>
                  <a:lnTo>
                    <a:pt x="721537" y="107696"/>
                  </a:lnTo>
                  <a:lnTo>
                    <a:pt x="721537" y="4064"/>
                  </a:lnTo>
                  <a:lnTo>
                    <a:pt x="675373" y="4064"/>
                  </a:lnTo>
                  <a:lnTo>
                    <a:pt x="597649" y="181864"/>
                  </a:lnTo>
                  <a:lnTo>
                    <a:pt x="658609" y="181864"/>
                  </a:lnTo>
                  <a:lnTo>
                    <a:pt x="670521" y="150876"/>
                  </a:lnTo>
                  <a:lnTo>
                    <a:pt x="738136" y="150876"/>
                  </a:lnTo>
                  <a:lnTo>
                    <a:pt x="750049" y="181864"/>
                  </a:lnTo>
                  <a:lnTo>
                    <a:pt x="812025" y="181864"/>
                  </a:lnTo>
                  <a:close/>
                </a:path>
                <a:path w="1560195" h="186055">
                  <a:moveTo>
                    <a:pt x="996937" y="4064"/>
                  </a:moveTo>
                  <a:lnTo>
                    <a:pt x="938517" y="4064"/>
                  </a:lnTo>
                  <a:lnTo>
                    <a:pt x="938517" y="84912"/>
                  </a:lnTo>
                  <a:lnTo>
                    <a:pt x="929119" y="73660"/>
                  </a:lnTo>
                  <a:lnTo>
                    <a:pt x="870953" y="4064"/>
                  </a:lnTo>
                  <a:lnTo>
                    <a:pt x="821677" y="4064"/>
                  </a:lnTo>
                  <a:lnTo>
                    <a:pt x="821677" y="181864"/>
                  </a:lnTo>
                  <a:lnTo>
                    <a:pt x="880110" y="181864"/>
                  </a:lnTo>
                  <a:lnTo>
                    <a:pt x="880110" y="101028"/>
                  </a:lnTo>
                  <a:lnTo>
                    <a:pt x="947661" y="181864"/>
                  </a:lnTo>
                  <a:lnTo>
                    <a:pt x="996937" y="181864"/>
                  </a:lnTo>
                  <a:lnTo>
                    <a:pt x="996937" y="112268"/>
                  </a:lnTo>
                  <a:lnTo>
                    <a:pt x="996937" y="4064"/>
                  </a:lnTo>
                  <a:close/>
                </a:path>
                <a:path w="1560195" h="186055">
                  <a:moveTo>
                    <a:pt x="1176528" y="4064"/>
                  </a:moveTo>
                  <a:lnTo>
                    <a:pt x="1012444" y="4064"/>
                  </a:lnTo>
                  <a:lnTo>
                    <a:pt x="1012444" y="51054"/>
                  </a:lnTo>
                  <a:lnTo>
                    <a:pt x="1064514" y="51054"/>
                  </a:lnTo>
                  <a:lnTo>
                    <a:pt x="1064514" y="181864"/>
                  </a:lnTo>
                  <a:lnTo>
                    <a:pt x="1124458" y="181864"/>
                  </a:lnTo>
                  <a:lnTo>
                    <a:pt x="1124458" y="51054"/>
                  </a:lnTo>
                  <a:lnTo>
                    <a:pt x="1176528" y="51054"/>
                  </a:lnTo>
                  <a:lnTo>
                    <a:pt x="1176528" y="4064"/>
                  </a:lnTo>
                  <a:close/>
                </a:path>
                <a:path w="1560195" h="186055">
                  <a:moveTo>
                    <a:pt x="1378204" y="181864"/>
                  </a:moveTo>
                  <a:lnTo>
                    <a:pt x="1364653" y="150876"/>
                  </a:lnTo>
                  <a:lnTo>
                    <a:pt x="1345780" y="107696"/>
                  </a:lnTo>
                  <a:lnTo>
                    <a:pt x="1312913" y="32512"/>
                  </a:lnTo>
                  <a:lnTo>
                    <a:pt x="1300480" y="4064"/>
                  </a:lnTo>
                  <a:lnTo>
                    <a:pt x="1287716" y="4064"/>
                  </a:lnTo>
                  <a:lnTo>
                    <a:pt x="1287716" y="107696"/>
                  </a:lnTo>
                  <a:lnTo>
                    <a:pt x="1253286" y="107696"/>
                  </a:lnTo>
                  <a:lnTo>
                    <a:pt x="1270508" y="62915"/>
                  </a:lnTo>
                  <a:lnTo>
                    <a:pt x="1287716" y="107696"/>
                  </a:lnTo>
                  <a:lnTo>
                    <a:pt x="1287716" y="4064"/>
                  </a:lnTo>
                  <a:lnTo>
                    <a:pt x="1241552" y="4064"/>
                  </a:lnTo>
                  <a:lnTo>
                    <a:pt x="1163828" y="181864"/>
                  </a:lnTo>
                  <a:lnTo>
                    <a:pt x="1224788" y="181864"/>
                  </a:lnTo>
                  <a:lnTo>
                    <a:pt x="1236687" y="150876"/>
                  </a:lnTo>
                  <a:lnTo>
                    <a:pt x="1304315" y="150876"/>
                  </a:lnTo>
                  <a:lnTo>
                    <a:pt x="1316228" y="181864"/>
                  </a:lnTo>
                  <a:lnTo>
                    <a:pt x="1378204" y="181864"/>
                  </a:lnTo>
                  <a:close/>
                </a:path>
                <a:path w="1560195" h="186055">
                  <a:moveTo>
                    <a:pt x="1560055" y="34290"/>
                  </a:moveTo>
                  <a:lnTo>
                    <a:pt x="1525905" y="8890"/>
                  </a:lnTo>
                  <a:lnTo>
                    <a:pt x="1478788" y="0"/>
                  </a:lnTo>
                  <a:lnTo>
                    <a:pt x="1467967" y="419"/>
                  </a:lnTo>
                  <a:lnTo>
                    <a:pt x="1429372" y="10452"/>
                  </a:lnTo>
                  <a:lnTo>
                    <a:pt x="1394447" y="39497"/>
                  </a:lnTo>
                  <a:lnTo>
                    <a:pt x="1378661" y="82905"/>
                  </a:lnTo>
                  <a:lnTo>
                    <a:pt x="1378204" y="92964"/>
                  </a:lnTo>
                  <a:lnTo>
                    <a:pt x="1378661" y="103035"/>
                  </a:lnTo>
                  <a:lnTo>
                    <a:pt x="1380032" y="112649"/>
                  </a:lnTo>
                  <a:lnTo>
                    <a:pt x="1382217" y="121323"/>
                  </a:lnTo>
                  <a:lnTo>
                    <a:pt x="1382344" y="121831"/>
                  </a:lnTo>
                  <a:lnTo>
                    <a:pt x="1406271" y="160020"/>
                  </a:lnTo>
                  <a:lnTo>
                    <a:pt x="1447050" y="182143"/>
                  </a:lnTo>
                  <a:lnTo>
                    <a:pt x="1467370" y="185559"/>
                  </a:lnTo>
                  <a:lnTo>
                    <a:pt x="1468310" y="185559"/>
                  </a:lnTo>
                  <a:lnTo>
                    <a:pt x="1477505" y="185928"/>
                  </a:lnTo>
                  <a:lnTo>
                    <a:pt x="1517904" y="180086"/>
                  </a:lnTo>
                  <a:lnTo>
                    <a:pt x="1554988" y="163322"/>
                  </a:lnTo>
                  <a:lnTo>
                    <a:pt x="1554988" y="122174"/>
                  </a:lnTo>
                  <a:lnTo>
                    <a:pt x="1554988" y="88138"/>
                  </a:lnTo>
                  <a:lnTo>
                    <a:pt x="1502905" y="88138"/>
                  </a:lnTo>
                  <a:lnTo>
                    <a:pt x="1502905" y="133261"/>
                  </a:lnTo>
                  <a:lnTo>
                    <a:pt x="1494193" y="136359"/>
                  </a:lnTo>
                  <a:lnTo>
                    <a:pt x="1493926" y="136359"/>
                  </a:lnTo>
                  <a:lnTo>
                    <a:pt x="1487843" y="137414"/>
                  </a:lnTo>
                  <a:lnTo>
                    <a:pt x="1474635" y="137414"/>
                  </a:lnTo>
                  <a:lnTo>
                    <a:pt x="1439672" y="105625"/>
                  </a:lnTo>
                  <a:lnTo>
                    <a:pt x="1438656" y="99568"/>
                  </a:lnTo>
                  <a:lnTo>
                    <a:pt x="1438656" y="86029"/>
                  </a:lnTo>
                  <a:lnTo>
                    <a:pt x="1469263" y="49530"/>
                  </a:lnTo>
                  <a:lnTo>
                    <a:pt x="1475232" y="48514"/>
                  </a:lnTo>
                  <a:lnTo>
                    <a:pt x="1489786" y="48514"/>
                  </a:lnTo>
                  <a:lnTo>
                    <a:pt x="1497037" y="50165"/>
                  </a:lnTo>
                  <a:lnTo>
                    <a:pt x="1510068" y="56769"/>
                  </a:lnTo>
                  <a:lnTo>
                    <a:pt x="1516113" y="61633"/>
                  </a:lnTo>
                  <a:lnTo>
                    <a:pt x="1521714" y="68072"/>
                  </a:lnTo>
                  <a:lnTo>
                    <a:pt x="1543900" y="48514"/>
                  </a:lnTo>
                  <a:lnTo>
                    <a:pt x="1560055" y="342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8773" y="2242506"/>
              <a:ext cx="320031" cy="18592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5669" y="2242508"/>
              <a:ext cx="200660" cy="18592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58172" y="2246579"/>
              <a:ext cx="144525" cy="1778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397936" y="2246578"/>
              <a:ext cx="676275" cy="177800"/>
            </a:xfrm>
            <a:custGeom>
              <a:avLst/>
              <a:gdLst/>
              <a:ahLst/>
              <a:cxnLst/>
              <a:rect l="l" t="t" r="r" b="b"/>
              <a:pathLst>
                <a:path w="676275" h="177800">
                  <a:moveTo>
                    <a:pt x="140208" y="130810"/>
                  </a:moveTo>
                  <a:lnTo>
                    <a:pt x="59956" y="130810"/>
                  </a:lnTo>
                  <a:lnTo>
                    <a:pt x="59956" y="0"/>
                  </a:lnTo>
                  <a:lnTo>
                    <a:pt x="0" y="0"/>
                  </a:lnTo>
                  <a:lnTo>
                    <a:pt x="0" y="130810"/>
                  </a:lnTo>
                  <a:lnTo>
                    <a:pt x="0" y="177800"/>
                  </a:lnTo>
                  <a:lnTo>
                    <a:pt x="140208" y="177800"/>
                  </a:lnTo>
                  <a:lnTo>
                    <a:pt x="140208" y="130810"/>
                  </a:lnTo>
                  <a:close/>
                </a:path>
                <a:path w="676275" h="177800">
                  <a:moveTo>
                    <a:pt x="216674" y="0"/>
                  </a:moveTo>
                  <a:lnTo>
                    <a:pt x="156718" y="0"/>
                  </a:lnTo>
                  <a:lnTo>
                    <a:pt x="156718" y="177800"/>
                  </a:lnTo>
                  <a:lnTo>
                    <a:pt x="216674" y="177800"/>
                  </a:lnTo>
                  <a:lnTo>
                    <a:pt x="216674" y="0"/>
                  </a:lnTo>
                  <a:close/>
                </a:path>
                <a:path w="676275" h="177800">
                  <a:moveTo>
                    <a:pt x="396240" y="0"/>
                  </a:moveTo>
                  <a:lnTo>
                    <a:pt x="232156" y="0"/>
                  </a:lnTo>
                  <a:lnTo>
                    <a:pt x="232156" y="46990"/>
                  </a:lnTo>
                  <a:lnTo>
                    <a:pt x="284226" y="46990"/>
                  </a:lnTo>
                  <a:lnTo>
                    <a:pt x="284226" y="177800"/>
                  </a:lnTo>
                  <a:lnTo>
                    <a:pt x="344170" y="177800"/>
                  </a:lnTo>
                  <a:lnTo>
                    <a:pt x="344170" y="46990"/>
                  </a:lnTo>
                  <a:lnTo>
                    <a:pt x="396240" y="46990"/>
                  </a:lnTo>
                  <a:lnTo>
                    <a:pt x="396240" y="0"/>
                  </a:lnTo>
                  <a:close/>
                </a:path>
                <a:path w="676275" h="177800">
                  <a:moveTo>
                    <a:pt x="586994" y="0"/>
                  </a:moveTo>
                  <a:lnTo>
                    <a:pt x="527050" y="0"/>
                  </a:lnTo>
                  <a:lnTo>
                    <a:pt x="527050" y="62979"/>
                  </a:lnTo>
                  <a:lnTo>
                    <a:pt x="471678" y="62979"/>
                  </a:lnTo>
                  <a:lnTo>
                    <a:pt x="471678" y="0"/>
                  </a:lnTo>
                  <a:lnTo>
                    <a:pt x="411734" y="0"/>
                  </a:lnTo>
                  <a:lnTo>
                    <a:pt x="411734" y="177800"/>
                  </a:lnTo>
                  <a:lnTo>
                    <a:pt x="471678" y="177800"/>
                  </a:lnTo>
                  <a:lnTo>
                    <a:pt x="471678" y="112255"/>
                  </a:lnTo>
                  <a:lnTo>
                    <a:pt x="527050" y="112255"/>
                  </a:lnTo>
                  <a:lnTo>
                    <a:pt x="527050" y="177800"/>
                  </a:lnTo>
                  <a:lnTo>
                    <a:pt x="586994" y="177800"/>
                  </a:lnTo>
                  <a:lnTo>
                    <a:pt x="586994" y="112255"/>
                  </a:lnTo>
                  <a:lnTo>
                    <a:pt x="586994" y="62979"/>
                  </a:lnTo>
                  <a:lnTo>
                    <a:pt x="586994" y="0"/>
                  </a:lnTo>
                  <a:close/>
                </a:path>
                <a:path w="676275" h="177800">
                  <a:moveTo>
                    <a:pt x="675894" y="0"/>
                  </a:moveTo>
                  <a:lnTo>
                    <a:pt x="615950" y="0"/>
                  </a:lnTo>
                  <a:lnTo>
                    <a:pt x="615950" y="177800"/>
                  </a:lnTo>
                  <a:lnTo>
                    <a:pt x="675894" y="177800"/>
                  </a:lnTo>
                  <a:lnTo>
                    <a:pt x="6758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01254" y="2246570"/>
              <a:ext cx="173227" cy="18186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01912" y="2246572"/>
              <a:ext cx="213360" cy="17780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543717" y="2246578"/>
              <a:ext cx="165100" cy="177800"/>
            </a:xfrm>
            <a:custGeom>
              <a:avLst/>
              <a:gdLst/>
              <a:ahLst/>
              <a:cxnLst/>
              <a:rect l="l" t="t" r="r" b="b"/>
              <a:pathLst>
                <a:path w="165100" h="177800">
                  <a:moveTo>
                    <a:pt x="76200" y="65786"/>
                  </a:moveTo>
                  <a:lnTo>
                    <a:pt x="0" y="65786"/>
                  </a:lnTo>
                  <a:lnTo>
                    <a:pt x="0" y="108966"/>
                  </a:lnTo>
                  <a:lnTo>
                    <a:pt x="76200" y="108966"/>
                  </a:lnTo>
                  <a:lnTo>
                    <a:pt x="76200" y="65786"/>
                  </a:lnTo>
                  <a:close/>
                </a:path>
                <a:path w="165100" h="177800">
                  <a:moveTo>
                    <a:pt x="164592" y="0"/>
                  </a:moveTo>
                  <a:lnTo>
                    <a:pt x="104648" y="0"/>
                  </a:lnTo>
                  <a:lnTo>
                    <a:pt x="104648" y="177800"/>
                  </a:lnTo>
                  <a:lnTo>
                    <a:pt x="164592" y="177800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30153" y="2242508"/>
              <a:ext cx="200647" cy="18592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52651" y="2246572"/>
              <a:ext cx="175260" cy="1778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233048" y="2246578"/>
              <a:ext cx="1147445" cy="178435"/>
            </a:xfrm>
            <a:custGeom>
              <a:avLst/>
              <a:gdLst/>
              <a:ahLst/>
              <a:cxnLst/>
              <a:rect l="l" t="t" r="r" b="b"/>
              <a:pathLst>
                <a:path w="1147445" h="178435">
                  <a:moveTo>
                    <a:pt x="175260" y="128778"/>
                  </a:moveTo>
                  <a:lnTo>
                    <a:pt x="157911" y="93218"/>
                  </a:lnTo>
                  <a:lnTo>
                    <a:pt x="142189" y="84874"/>
                  </a:lnTo>
                  <a:lnTo>
                    <a:pt x="144360" y="83794"/>
                  </a:lnTo>
                  <a:lnTo>
                    <a:pt x="150215" y="79921"/>
                  </a:lnTo>
                  <a:lnTo>
                    <a:pt x="150685" y="79502"/>
                  </a:lnTo>
                  <a:lnTo>
                    <a:pt x="155219" y="75476"/>
                  </a:lnTo>
                  <a:lnTo>
                    <a:pt x="159385" y="70485"/>
                  </a:lnTo>
                  <a:lnTo>
                    <a:pt x="164376" y="63461"/>
                  </a:lnTo>
                  <a:lnTo>
                    <a:pt x="166878" y="55460"/>
                  </a:lnTo>
                  <a:lnTo>
                    <a:pt x="166878" y="46482"/>
                  </a:lnTo>
                  <a:lnTo>
                    <a:pt x="166484" y="43014"/>
                  </a:lnTo>
                  <a:lnTo>
                    <a:pt x="166370" y="41910"/>
                  </a:lnTo>
                  <a:lnTo>
                    <a:pt x="139382" y="7353"/>
                  </a:lnTo>
                  <a:lnTo>
                    <a:pt x="114808" y="1257"/>
                  </a:lnTo>
                  <a:lnTo>
                    <a:pt x="114808" y="117348"/>
                  </a:lnTo>
                  <a:lnTo>
                    <a:pt x="114808" y="126492"/>
                  </a:lnTo>
                  <a:lnTo>
                    <a:pt x="113169" y="129959"/>
                  </a:lnTo>
                  <a:lnTo>
                    <a:pt x="106553" y="134708"/>
                  </a:lnTo>
                  <a:lnTo>
                    <a:pt x="101600" y="135890"/>
                  </a:lnTo>
                  <a:lnTo>
                    <a:pt x="58928" y="135890"/>
                  </a:lnTo>
                  <a:lnTo>
                    <a:pt x="58928" y="108038"/>
                  </a:lnTo>
                  <a:lnTo>
                    <a:pt x="101968" y="108038"/>
                  </a:lnTo>
                  <a:lnTo>
                    <a:pt x="106553" y="109131"/>
                  </a:lnTo>
                  <a:lnTo>
                    <a:pt x="113169" y="113880"/>
                  </a:lnTo>
                  <a:lnTo>
                    <a:pt x="114808" y="117348"/>
                  </a:lnTo>
                  <a:lnTo>
                    <a:pt x="114808" y="1257"/>
                  </a:lnTo>
                  <a:lnTo>
                    <a:pt x="112204" y="825"/>
                  </a:lnTo>
                  <a:lnTo>
                    <a:pt x="106426" y="558"/>
                  </a:lnTo>
                  <a:lnTo>
                    <a:pt x="106426" y="50711"/>
                  </a:lnTo>
                  <a:lnTo>
                    <a:pt x="106426" y="59347"/>
                  </a:lnTo>
                  <a:lnTo>
                    <a:pt x="104863" y="62611"/>
                  </a:lnTo>
                  <a:lnTo>
                    <a:pt x="98590" y="67183"/>
                  </a:lnTo>
                  <a:lnTo>
                    <a:pt x="93637" y="68326"/>
                  </a:lnTo>
                  <a:lnTo>
                    <a:pt x="58928" y="68326"/>
                  </a:lnTo>
                  <a:lnTo>
                    <a:pt x="58928" y="41910"/>
                  </a:lnTo>
                  <a:lnTo>
                    <a:pt x="93637" y="41910"/>
                  </a:lnTo>
                  <a:lnTo>
                    <a:pt x="98590" y="43014"/>
                  </a:lnTo>
                  <a:lnTo>
                    <a:pt x="104863" y="47409"/>
                  </a:lnTo>
                  <a:lnTo>
                    <a:pt x="106426" y="50711"/>
                  </a:lnTo>
                  <a:lnTo>
                    <a:pt x="106426" y="558"/>
                  </a:lnTo>
                  <a:lnTo>
                    <a:pt x="94996" y="0"/>
                  </a:lnTo>
                  <a:lnTo>
                    <a:pt x="0" y="0"/>
                  </a:lnTo>
                  <a:lnTo>
                    <a:pt x="0" y="177800"/>
                  </a:lnTo>
                  <a:lnTo>
                    <a:pt x="100076" y="177800"/>
                  </a:lnTo>
                  <a:lnTo>
                    <a:pt x="145402" y="170510"/>
                  </a:lnTo>
                  <a:lnTo>
                    <a:pt x="174066" y="139700"/>
                  </a:lnTo>
                  <a:lnTo>
                    <a:pt x="174485" y="135890"/>
                  </a:lnTo>
                  <a:lnTo>
                    <a:pt x="175260" y="128778"/>
                  </a:lnTo>
                  <a:close/>
                </a:path>
                <a:path w="1147445" h="178435">
                  <a:moveTo>
                    <a:pt x="391426" y="177800"/>
                  </a:moveTo>
                  <a:lnTo>
                    <a:pt x="377875" y="146812"/>
                  </a:lnTo>
                  <a:lnTo>
                    <a:pt x="359003" y="103632"/>
                  </a:lnTo>
                  <a:lnTo>
                    <a:pt x="326136" y="28448"/>
                  </a:lnTo>
                  <a:lnTo>
                    <a:pt x="313702" y="0"/>
                  </a:lnTo>
                  <a:lnTo>
                    <a:pt x="300939" y="0"/>
                  </a:lnTo>
                  <a:lnTo>
                    <a:pt x="300939" y="103632"/>
                  </a:lnTo>
                  <a:lnTo>
                    <a:pt x="266509" y="103632"/>
                  </a:lnTo>
                  <a:lnTo>
                    <a:pt x="283730" y="58851"/>
                  </a:lnTo>
                  <a:lnTo>
                    <a:pt x="300939" y="103632"/>
                  </a:lnTo>
                  <a:lnTo>
                    <a:pt x="300939" y="0"/>
                  </a:lnTo>
                  <a:lnTo>
                    <a:pt x="254762" y="0"/>
                  </a:lnTo>
                  <a:lnTo>
                    <a:pt x="177050" y="177800"/>
                  </a:lnTo>
                  <a:lnTo>
                    <a:pt x="238010" y="177800"/>
                  </a:lnTo>
                  <a:lnTo>
                    <a:pt x="249923" y="146812"/>
                  </a:lnTo>
                  <a:lnTo>
                    <a:pt x="317538" y="146812"/>
                  </a:lnTo>
                  <a:lnTo>
                    <a:pt x="329450" y="177800"/>
                  </a:lnTo>
                  <a:lnTo>
                    <a:pt x="391426" y="177800"/>
                  </a:lnTo>
                  <a:close/>
                </a:path>
                <a:path w="1147445" h="178435">
                  <a:moveTo>
                    <a:pt x="542810" y="0"/>
                  </a:moveTo>
                  <a:lnTo>
                    <a:pt x="378726" y="0"/>
                  </a:lnTo>
                  <a:lnTo>
                    <a:pt x="378726" y="46990"/>
                  </a:lnTo>
                  <a:lnTo>
                    <a:pt x="430796" y="46990"/>
                  </a:lnTo>
                  <a:lnTo>
                    <a:pt x="430796" y="177800"/>
                  </a:lnTo>
                  <a:lnTo>
                    <a:pt x="490740" y="177800"/>
                  </a:lnTo>
                  <a:lnTo>
                    <a:pt x="490740" y="46990"/>
                  </a:lnTo>
                  <a:lnTo>
                    <a:pt x="542810" y="46990"/>
                  </a:lnTo>
                  <a:lnTo>
                    <a:pt x="542810" y="0"/>
                  </a:lnTo>
                  <a:close/>
                </a:path>
                <a:path w="1147445" h="178435">
                  <a:moveTo>
                    <a:pt x="711454" y="0"/>
                  </a:moveTo>
                  <a:lnTo>
                    <a:pt x="547370" y="0"/>
                  </a:lnTo>
                  <a:lnTo>
                    <a:pt x="547370" y="46990"/>
                  </a:lnTo>
                  <a:lnTo>
                    <a:pt x="599440" y="46990"/>
                  </a:lnTo>
                  <a:lnTo>
                    <a:pt x="599440" y="177800"/>
                  </a:lnTo>
                  <a:lnTo>
                    <a:pt x="659384" y="177800"/>
                  </a:lnTo>
                  <a:lnTo>
                    <a:pt x="659384" y="46990"/>
                  </a:lnTo>
                  <a:lnTo>
                    <a:pt x="711454" y="46990"/>
                  </a:lnTo>
                  <a:lnTo>
                    <a:pt x="711454" y="0"/>
                  </a:lnTo>
                  <a:close/>
                </a:path>
                <a:path w="1147445" h="178435">
                  <a:moveTo>
                    <a:pt x="874788" y="132130"/>
                  </a:moveTo>
                  <a:lnTo>
                    <a:pt x="785888" y="132130"/>
                  </a:lnTo>
                  <a:lnTo>
                    <a:pt x="785888" y="109270"/>
                  </a:lnTo>
                  <a:lnTo>
                    <a:pt x="781824" y="109270"/>
                  </a:lnTo>
                  <a:lnTo>
                    <a:pt x="785888" y="109220"/>
                  </a:lnTo>
                  <a:lnTo>
                    <a:pt x="861072" y="109220"/>
                  </a:lnTo>
                  <a:lnTo>
                    <a:pt x="861072" y="66040"/>
                  </a:lnTo>
                  <a:lnTo>
                    <a:pt x="785888" y="66040"/>
                  </a:lnTo>
                  <a:lnTo>
                    <a:pt x="785888" y="45770"/>
                  </a:lnTo>
                  <a:lnTo>
                    <a:pt x="871486" y="45770"/>
                  </a:lnTo>
                  <a:lnTo>
                    <a:pt x="871486" y="50"/>
                  </a:lnTo>
                  <a:lnTo>
                    <a:pt x="726948" y="50"/>
                  </a:lnTo>
                  <a:lnTo>
                    <a:pt x="726948" y="45770"/>
                  </a:lnTo>
                  <a:lnTo>
                    <a:pt x="726948" y="66090"/>
                  </a:lnTo>
                  <a:lnTo>
                    <a:pt x="726948" y="109270"/>
                  </a:lnTo>
                  <a:lnTo>
                    <a:pt x="726948" y="132130"/>
                  </a:lnTo>
                  <a:lnTo>
                    <a:pt x="726948" y="177850"/>
                  </a:lnTo>
                  <a:lnTo>
                    <a:pt x="874788" y="177850"/>
                  </a:lnTo>
                  <a:lnTo>
                    <a:pt x="874788" y="132130"/>
                  </a:lnTo>
                  <a:close/>
                </a:path>
                <a:path w="1147445" h="178435">
                  <a:moveTo>
                    <a:pt x="1068324" y="177800"/>
                  </a:moveTo>
                  <a:lnTo>
                    <a:pt x="1037831" y="133096"/>
                  </a:lnTo>
                  <a:lnTo>
                    <a:pt x="1030922" y="122986"/>
                  </a:lnTo>
                  <a:lnTo>
                    <a:pt x="1035100" y="120853"/>
                  </a:lnTo>
                  <a:lnTo>
                    <a:pt x="1042631" y="115608"/>
                  </a:lnTo>
                  <a:lnTo>
                    <a:pt x="1045362" y="113030"/>
                  </a:lnTo>
                  <a:lnTo>
                    <a:pt x="1049134" y="109486"/>
                  </a:lnTo>
                  <a:lnTo>
                    <a:pt x="1064514" y="67056"/>
                  </a:lnTo>
                  <a:lnTo>
                    <a:pt x="1063180" y="52374"/>
                  </a:lnTo>
                  <a:lnTo>
                    <a:pt x="1044155" y="19050"/>
                  </a:lnTo>
                  <a:lnTo>
                    <a:pt x="1004062" y="1917"/>
                  </a:lnTo>
                  <a:lnTo>
                    <a:pt x="1004062" y="60617"/>
                  </a:lnTo>
                  <a:lnTo>
                    <a:pt x="1004062" y="73494"/>
                  </a:lnTo>
                  <a:lnTo>
                    <a:pt x="1002068" y="78574"/>
                  </a:lnTo>
                  <a:lnTo>
                    <a:pt x="994117" y="86017"/>
                  </a:lnTo>
                  <a:lnTo>
                    <a:pt x="987971" y="87884"/>
                  </a:lnTo>
                  <a:lnTo>
                    <a:pt x="957834" y="87884"/>
                  </a:lnTo>
                  <a:lnTo>
                    <a:pt x="957834" y="46228"/>
                  </a:lnTo>
                  <a:lnTo>
                    <a:pt x="987971" y="46228"/>
                  </a:lnTo>
                  <a:lnTo>
                    <a:pt x="994117" y="48094"/>
                  </a:lnTo>
                  <a:lnTo>
                    <a:pt x="1002068" y="55549"/>
                  </a:lnTo>
                  <a:lnTo>
                    <a:pt x="1004062" y="60617"/>
                  </a:lnTo>
                  <a:lnTo>
                    <a:pt x="1004062" y="1917"/>
                  </a:lnTo>
                  <a:lnTo>
                    <a:pt x="1000175" y="1130"/>
                  </a:lnTo>
                  <a:lnTo>
                    <a:pt x="980948" y="0"/>
                  </a:lnTo>
                  <a:lnTo>
                    <a:pt x="897890" y="0"/>
                  </a:lnTo>
                  <a:lnTo>
                    <a:pt x="897890" y="177800"/>
                  </a:lnTo>
                  <a:lnTo>
                    <a:pt x="957834" y="177800"/>
                  </a:lnTo>
                  <a:lnTo>
                    <a:pt x="957834" y="133096"/>
                  </a:lnTo>
                  <a:lnTo>
                    <a:pt x="974166" y="133096"/>
                  </a:lnTo>
                  <a:lnTo>
                    <a:pt x="1004316" y="177800"/>
                  </a:lnTo>
                  <a:lnTo>
                    <a:pt x="1068324" y="177800"/>
                  </a:lnTo>
                  <a:close/>
                </a:path>
                <a:path w="1147445" h="178435">
                  <a:moveTo>
                    <a:pt x="1147064" y="0"/>
                  </a:moveTo>
                  <a:lnTo>
                    <a:pt x="1087120" y="0"/>
                  </a:lnTo>
                  <a:lnTo>
                    <a:pt x="1087120" y="177800"/>
                  </a:lnTo>
                  <a:lnTo>
                    <a:pt x="1147064" y="177800"/>
                  </a:lnTo>
                  <a:lnTo>
                    <a:pt x="1147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9067" y="2242506"/>
              <a:ext cx="320039" cy="18592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823075" y="2242514"/>
              <a:ext cx="1123950" cy="186055"/>
            </a:xfrm>
            <a:custGeom>
              <a:avLst/>
              <a:gdLst/>
              <a:ahLst/>
              <a:cxnLst/>
              <a:rect l="l" t="t" r="r" b="b"/>
              <a:pathLst>
                <a:path w="1123950" h="186055">
                  <a:moveTo>
                    <a:pt x="170434" y="181864"/>
                  </a:moveTo>
                  <a:lnTo>
                    <a:pt x="139941" y="137160"/>
                  </a:lnTo>
                  <a:lnTo>
                    <a:pt x="133032" y="127050"/>
                  </a:lnTo>
                  <a:lnTo>
                    <a:pt x="137210" y="124917"/>
                  </a:lnTo>
                  <a:lnTo>
                    <a:pt x="144741" y="119672"/>
                  </a:lnTo>
                  <a:lnTo>
                    <a:pt x="147472" y="117094"/>
                  </a:lnTo>
                  <a:lnTo>
                    <a:pt x="151244" y="113550"/>
                  </a:lnTo>
                  <a:lnTo>
                    <a:pt x="166624" y="71120"/>
                  </a:lnTo>
                  <a:lnTo>
                    <a:pt x="165290" y="56438"/>
                  </a:lnTo>
                  <a:lnTo>
                    <a:pt x="146265" y="23114"/>
                  </a:lnTo>
                  <a:lnTo>
                    <a:pt x="106172" y="5981"/>
                  </a:lnTo>
                  <a:lnTo>
                    <a:pt x="106172" y="64681"/>
                  </a:lnTo>
                  <a:lnTo>
                    <a:pt x="106172" y="77558"/>
                  </a:lnTo>
                  <a:lnTo>
                    <a:pt x="104178" y="82638"/>
                  </a:lnTo>
                  <a:lnTo>
                    <a:pt x="96227" y="90081"/>
                  </a:lnTo>
                  <a:lnTo>
                    <a:pt x="90081" y="91948"/>
                  </a:lnTo>
                  <a:lnTo>
                    <a:pt x="59944" y="91948"/>
                  </a:lnTo>
                  <a:lnTo>
                    <a:pt x="59944" y="50292"/>
                  </a:lnTo>
                  <a:lnTo>
                    <a:pt x="90081" y="50292"/>
                  </a:lnTo>
                  <a:lnTo>
                    <a:pt x="96227" y="52158"/>
                  </a:lnTo>
                  <a:lnTo>
                    <a:pt x="104178" y="59613"/>
                  </a:lnTo>
                  <a:lnTo>
                    <a:pt x="106172" y="64681"/>
                  </a:lnTo>
                  <a:lnTo>
                    <a:pt x="106172" y="5981"/>
                  </a:lnTo>
                  <a:lnTo>
                    <a:pt x="102285" y="5194"/>
                  </a:lnTo>
                  <a:lnTo>
                    <a:pt x="83058" y="4064"/>
                  </a:lnTo>
                  <a:lnTo>
                    <a:pt x="0" y="4064"/>
                  </a:lnTo>
                  <a:lnTo>
                    <a:pt x="0" y="181864"/>
                  </a:lnTo>
                  <a:lnTo>
                    <a:pt x="59944" y="181864"/>
                  </a:lnTo>
                  <a:lnTo>
                    <a:pt x="59944" y="137160"/>
                  </a:lnTo>
                  <a:lnTo>
                    <a:pt x="76276" y="137160"/>
                  </a:lnTo>
                  <a:lnTo>
                    <a:pt x="106426" y="181864"/>
                  </a:lnTo>
                  <a:lnTo>
                    <a:pt x="170434" y="181864"/>
                  </a:lnTo>
                  <a:close/>
                </a:path>
                <a:path w="1123950" h="186055">
                  <a:moveTo>
                    <a:pt x="337058" y="136194"/>
                  </a:moveTo>
                  <a:lnTo>
                    <a:pt x="248158" y="136194"/>
                  </a:lnTo>
                  <a:lnTo>
                    <a:pt x="248158" y="113334"/>
                  </a:lnTo>
                  <a:lnTo>
                    <a:pt x="244094" y="113334"/>
                  </a:lnTo>
                  <a:lnTo>
                    <a:pt x="248158" y="113284"/>
                  </a:lnTo>
                  <a:lnTo>
                    <a:pt x="323342" y="113284"/>
                  </a:lnTo>
                  <a:lnTo>
                    <a:pt x="323342" y="70104"/>
                  </a:lnTo>
                  <a:lnTo>
                    <a:pt x="248158" y="70104"/>
                  </a:lnTo>
                  <a:lnTo>
                    <a:pt x="248158" y="49834"/>
                  </a:lnTo>
                  <a:lnTo>
                    <a:pt x="333768" y="49834"/>
                  </a:lnTo>
                  <a:lnTo>
                    <a:pt x="333768" y="4114"/>
                  </a:lnTo>
                  <a:lnTo>
                    <a:pt x="189230" y="4114"/>
                  </a:lnTo>
                  <a:lnTo>
                    <a:pt x="189230" y="49834"/>
                  </a:lnTo>
                  <a:lnTo>
                    <a:pt x="189230" y="70154"/>
                  </a:lnTo>
                  <a:lnTo>
                    <a:pt x="189230" y="113334"/>
                  </a:lnTo>
                  <a:lnTo>
                    <a:pt x="189230" y="136194"/>
                  </a:lnTo>
                  <a:lnTo>
                    <a:pt x="189230" y="181914"/>
                  </a:lnTo>
                  <a:lnTo>
                    <a:pt x="337058" y="181914"/>
                  </a:lnTo>
                  <a:lnTo>
                    <a:pt x="337058" y="136194"/>
                  </a:lnTo>
                  <a:close/>
                </a:path>
                <a:path w="1123950" h="186055">
                  <a:moveTo>
                    <a:pt x="531876" y="35560"/>
                  </a:moveTo>
                  <a:lnTo>
                    <a:pt x="498475" y="9144"/>
                  </a:lnTo>
                  <a:lnTo>
                    <a:pt x="452120" y="0"/>
                  </a:lnTo>
                  <a:lnTo>
                    <a:pt x="441642" y="419"/>
                  </a:lnTo>
                  <a:lnTo>
                    <a:pt x="403834" y="10452"/>
                  </a:lnTo>
                  <a:lnTo>
                    <a:pt x="369277" y="39497"/>
                  </a:lnTo>
                  <a:lnTo>
                    <a:pt x="353517" y="82892"/>
                  </a:lnTo>
                  <a:lnTo>
                    <a:pt x="353060" y="92964"/>
                  </a:lnTo>
                  <a:lnTo>
                    <a:pt x="353517" y="103022"/>
                  </a:lnTo>
                  <a:lnTo>
                    <a:pt x="369277" y="146431"/>
                  </a:lnTo>
                  <a:lnTo>
                    <a:pt x="403834" y="175475"/>
                  </a:lnTo>
                  <a:lnTo>
                    <a:pt x="441642" y="185508"/>
                  </a:lnTo>
                  <a:lnTo>
                    <a:pt x="452120" y="185928"/>
                  </a:lnTo>
                  <a:lnTo>
                    <a:pt x="464820" y="185343"/>
                  </a:lnTo>
                  <a:lnTo>
                    <a:pt x="508127" y="171538"/>
                  </a:lnTo>
                  <a:lnTo>
                    <a:pt x="531876" y="150368"/>
                  </a:lnTo>
                  <a:lnTo>
                    <a:pt x="494030" y="116586"/>
                  </a:lnTo>
                  <a:lnTo>
                    <a:pt x="488784" y="123190"/>
                  </a:lnTo>
                  <a:lnTo>
                    <a:pt x="482981" y="128308"/>
                  </a:lnTo>
                  <a:lnTo>
                    <a:pt x="470281" y="135597"/>
                  </a:lnTo>
                  <a:lnTo>
                    <a:pt x="463130" y="137414"/>
                  </a:lnTo>
                  <a:lnTo>
                    <a:pt x="448906" y="137414"/>
                  </a:lnTo>
                  <a:lnTo>
                    <a:pt x="414528" y="105879"/>
                  </a:lnTo>
                  <a:lnTo>
                    <a:pt x="413512" y="99733"/>
                  </a:lnTo>
                  <a:lnTo>
                    <a:pt x="413512" y="86194"/>
                  </a:lnTo>
                  <a:lnTo>
                    <a:pt x="443230" y="49530"/>
                  </a:lnTo>
                  <a:lnTo>
                    <a:pt x="448906" y="48514"/>
                  </a:lnTo>
                  <a:lnTo>
                    <a:pt x="463130" y="48514"/>
                  </a:lnTo>
                  <a:lnTo>
                    <a:pt x="470281" y="50342"/>
                  </a:lnTo>
                  <a:lnTo>
                    <a:pt x="482981" y="57619"/>
                  </a:lnTo>
                  <a:lnTo>
                    <a:pt x="488784" y="62738"/>
                  </a:lnTo>
                  <a:lnTo>
                    <a:pt x="494030" y="69342"/>
                  </a:lnTo>
                  <a:lnTo>
                    <a:pt x="531876" y="35560"/>
                  </a:lnTo>
                  <a:close/>
                </a:path>
                <a:path w="1123950" h="186055">
                  <a:moveTo>
                    <a:pt x="720090" y="4064"/>
                  </a:moveTo>
                  <a:lnTo>
                    <a:pt x="662178" y="4064"/>
                  </a:lnTo>
                  <a:lnTo>
                    <a:pt x="625551" y="65659"/>
                  </a:lnTo>
                  <a:lnTo>
                    <a:pt x="589280" y="4064"/>
                  </a:lnTo>
                  <a:lnTo>
                    <a:pt x="526034" y="4064"/>
                  </a:lnTo>
                  <a:lnTo>
                    <a:pt x="593090" y="116662"/>
                  </a:lnTo>
                  <a:lnTo>
                    <a:pt x="593090" y="181864"/>
                  </a:lnTo>
                  <a:lnTo>
                    <a:pt x="653034" y="181864"/>
                  </a:lnTo>
                  <a:lnTo>
                    <a:pt x="653034" y="139700"/>
                  </a:lnTo>
                  <a:lnTo>
                    <a:pt x="653034" y="117386"/>
                  </a:lnTo>
                  <a:lnTo>
                    <a:pt x="661009" y="103886"/>
                  </a:lnTo>
                  <a:lnTo>
                    <a:pt x="665226" y="96774"/>
                  </a:lnTo>
                  <a:lnTo>
                    <a:pt x="720090" y="4064"/>
                  </a:lnTo>
                  <a:close/>
                </a:path>
                <a:path w="1123950" h="186055">
                  <a:moveTo>
                    <a:pt x="891781" y="35560"/>
                  </a:moveTo>
                  <a:lnTo>
                    <a:pt x="858380" y="9144"/>
                  </a:lnTo>
                  <a:lnTo>
                    <a:pt x="812025" y="0"/>
                  </a:lnTo>
                  <a:lnTo>
                    <a:pt x="801560" y="419"/>
                  </a:lnTo>
                  <a:lnTo>
                    <a:pt x="763752" y="10452"/>
                  </a:lnTo>
                  <a:lnTo>
                    <a:pt x="729195" y="39497"/>
                  </a:lnTo>
                  <a:lnTo>
                    <a:pt x="713435" y="82892"/>
                  </a:lnTo>
                  <a:lnTo>
                    <a:pt x="712965" y="92964"/>
                  </a:lnTo>
                  <a:lnTo>
                    <a:pt x="713435" y="103022"/>
                  </a:lnTo>
                  <a:lnTo>
                    <a:pt x="729195" y="146431"/>
                  </a:lnTo>
                  <a:lnTo>
                    <a:pt x="763752" y="175475"/>
                  </a:lnTo>
                  <a:lnTo>
                    <a:pt x="801560" y="185508"/>
                  </a:lnTo>
                  <a:lnTo>
                    <a:pt x="812025" y="185928"/>
                  </a:lnTo>
                  <a:lnTo>
                    <a:pt x="824738" y="185343"/>
                  </a:lnTo>
                  <a:lnTo>
                    <a:pt x="868045" y="171538"/>
                  </a:lnTo>
                  <a:lnTo>
                    <a:pt x="891781" y="150368"/>
                  </a:lnTo>
                  <a:lnTo>
                    <a:pt x="853935" y="116586"/>
                  </a:lnTo>
                  <a:lnTo>
                    <a:pt x="848690" y="123190"/>
                  </a:lnTo>
                  <a:lnTo>
                    <a:pt x="842886" y="128308"/>
                  </a:lnTo>
                  <a:lnTo>
                    <a:pt x="830186" y="135597"/>
                  </a:lnTo>
                  <a:lnTo>
                    <a:pt x="823036" y="137414"/>
                  </a:lnTo>
                  <a:lnTo>
                    <a:pt x="808812" y="137414"/>
                  </a:lnTo>
                  <a:lnTo>
                    <a:pt x="774433" y="105879"/>
                  </a:lnTo>
                  <a:lnTo>
                    <a:pt x="773417" y="99733"/>
                  </a:lnTo>
                  <a:lnTo>
                    <a:pt x="773417" y="86194"/>
                  </a:lnTo>
                  <a:lnTo>
                    <a:pt x="803135" y="49530"/>
                  </a:lnTo>
                  <a:lnTo>
                    <a:pt x="808812" y="48514"/>
                  </a:lnTo>
                  <a:lnTo>
                    <a:pt x="823036" y="48514"/>
                  </a:lnTo>
                  <a:lnTo>
                    <a:pt x="830186" y="50342"/>
                  </a:lnTo>
                  <a:lnTo>
                    <a:pt x="842886" y="57619"/>
                  </a:lnTo>
                  <a:lnTo>
                    <a:pt x="848690" y="62738"/>
                  </a:lnTo>
                  <a:lnTo>
                    <a:pt x="853935" y="69342"/>
                  </a:lnTo>
                  <a:lnTo>
                    <a:pt x="891781" y="35560"/>
                  </a:lnTo>
                  <a:close/>
                </a:path>
                <a:path w="1123950" h="186055">
                  <a:moveTo>
                    <a:pt x="1047483" y="134874"/>
                  </a:moveTo>
                  <a:lnTo>
                    <a:pt x="967219" y="134874"/>
                  </a:lnTo>
                  <a:lnTo>
                    <a:pt x="967219" y="4064"/>
                  </a:lnTo>
                  <a:lnTo>
                    <a:pt x="907275" y="4064"/>
                  </a:lnTo>
                  <a:lnTo>
                    <a:pt x="907275" y="134874"/>
                  </a:lnTo>
                  <a:lnTo>
                    <a:pt x="907275" y="181864"/>
                  </a:lnTo>
                  <a:lnTo>
                    <a:pt x="1047483" y="181864"/>
                  </a:lnTo>
                  <a:lnTo>
                    <a:pt x="1047483" y="134874"/>
                  </a:lnTo>
                  <a:close/>
                </a:path>
                <a:path w="1123950" h="186055">
                  <a:moveTo>
                    <a:pt x="1123950" y="4064"/>
                  </a:moveTo>
                  <a:lnTo>
                    <a:pt x="1064006" y="4064"/>
                  </a:lnTo>
                  <a:lnTo>
                    <a:pt x="1064006" y="181864"/>
                  </a:lnTo>
                  <a:lnTo>
                    <a:pt x="1123950" y="181864"/>
                  </a:lnTo>
                  <a:lnTo>
                    <a:pt x="1123950" y="40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75977" y="2246572"/>
              <a:ext cx="175259" cy="1778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73074" y="2242508"/>
              <a:ext cx="181863" cy="185927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979627" y="2684919"/>
              <a:ext cx="351155" cy="178435"/>
            </a:xfrm>
            <a:custGeom>
              <a:avLst/>
              <a:gdLst/>
              <a:ahLst/>
              <a:cxnLst/>
              <a:rect l="l" t="t" r="r" b="b"/>
              <a:pathLst>
                <a:path w="351155" h="178435">
                  <a:moveTo>
                    <a:pt x="121666" y="156222"/>
                  </a:moveTo>
                  <a:lnTo>
                    <a:pt x="25400" y="156222"/>
                  </a:lnTo>
                  <a:lnTo>
                    <a:pt x="25400" y="12"/>
                  </a:lnTo>
                  <a:lnTo>
                    <a:pt x="0" y="12"/>
                  </a:lnTo>
                  <a:lnTo>
                    <a:pt x="0" y="156222"/>
                  </a:lnTo>
                  <a:lnTo>
                    <a:pt x="0" y="177812"/>
                  </a:lnTo>
                  <a:lnTo>
                    <a:pt x="121666" y="177812"/>
                  </a:lnTo>
                  <a:lnTo>
                    <a:pt x="121666" y="156222"/>
                  </a:lnTo>
                  <a:close/>
                </a:path>
                <a:path w="351155" h="178435">
                  <a:moveTo>
                    <a:pt x="176276" y="0"/>
                  </a:moveTo>
                  <a:lnTo>
                    <a:pt x="150876" y="0"/>
                  </a:lnTo>
                  <a:lnTo>
                    <a:pt x="150876" y="177800"/>
                  </a:lnTo>
                  <a:lnTo>
                    <a:pt x="176276" y="177800"/>
                  </a:lnTo>
                  <a:lnTo>
                    <a:pt x="176276" y="0"/>
                  </a:lnTo>
                  <a:close/>
                </a:path>
                <a:path w="351155" h="178435">
                  <a:moveTo>
                    <a:pt x="351028" y="12"/>
                  </a:moveTo>
                  <a:lnTo>
                    <a:pt x="203962" y="12"/>
                  </a:lnTo>
                  <a:lnTo>
                    <a:pt x="203962" y="21602"/>
                  </a:lnTo>
                  <a:lnTo>
                    <a:pt x="264922" y="21602"/>
                  </a:lnTo>
                  <a:lnTo>
                    <a:pt x="264922" y="177812"/>
                  </a:lnTo>
                  <a:lnTo>
                    <a:pt x="290068" y="177812"/>
                  </a:lnTo>
                  <a:lnTo>
                    <a:pt x="290068" y="21602"/>
                  </a:lnTo>
                  <a:lnTo>
                    <a:pt x="351028" y="21602"/>
                  </a:lnTo>
                  <a:lnTo>
                    <a:pt x="351028" y="12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58341" y="2684919"/>
              <a:ext cx="152907" cy="17780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564589" y="2684919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800"/>
                  </a:lnTo>
                  <a:lnTo>
                    <a:pt x="25400" y="177800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41801" y="2684923"/>
              <a:ext cx="150367" cy="17983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44239" y="2684920"/>
              <a:ext cx="189230" cy="17780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2077148" y="2684919"/>
              <a:ext cx="137795" cy="177800"/>
            </a:xfrm>
            <a:custGeom>
              <a:avLst/>
              <a:gdLst/>
              <a:ahLst/>
              <a:cxnLst/>
              <a:rect l="l" t="t" r="r" b="b"/>
              <a:pathLst>
                <a:path w="137794" h="177800">
                  <a:moveTo>
                    <a:pt x="68326" y="77470"/>
                  </a:moveTo>
                  <a:lnTo>
                    <a:pt x="0" y="77470"/>
                  </a:lnTo>
                  <a:lnTo>
                    <a:pt x="0" y="98564"/>
                  </a:lnTo>
                  <a:lnTo>
                    <a:pt x="68326" y="98564"/>
                  </a:lnTo>
                  <a:lnTo>
                    <a:pt x="68326" y="77470"/>
                  </a:lnTo>
                  <a:close/>
                </a:path>
                <a:path w="137794" h="177800">
                  <a:moveTo>
                    <a:pt x="137414" y="0"/>
                  </a:moveTo>
                  <a:lnTo>
                    <a:pt x="112014" y="0"/>
                  </a:lnTo>
                  <a:lnTo>
                    <a:pt x="112014" y="177800"/>
                  </a:lnTo>
                  <a:lnTo>
                    <a:pt x="137414" y="177800"/>
                  </a:lnTo>
                  <a:lnTo>
                    <a:pt x="137414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53429" y="2682887"/>
              <a:ext cx="188975" cy="181863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81267" y="2684920"/>
              <a:ext cx="152907" cy="177800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2755836" y="2684779"/>
              <a:ext cx="798830" cy="178435"/>
            </a:xfrm>
            <a:custGeom>
              <a:avLst/>
              <a:gdLst/>
              <a:ahLst/>
              <a:cxnLst/>
              <a:rect l="l" t="t" r="r" b="b"/>
              <a:pathLst>
                <a:path w="798829" h="178435">
                  <a:moveTo>
                    <a:pt x="152908" y="129933"/>
                  </a:moveTo>
                  <a:lnTo>
                    <a:pt x="135293" y="92341"/>
                  </a:lnTo>
                  <a:lnTo>
                    <a:pt x="132511" y="91071"/>
                  </a:lnTo>
                  <a:lnTo>
                    <a:pt x="127508" y="88785"/>
                  </a:lnTo>
                  <a:lnTo>
                    <a:pt x="127254" y="88696"/>
                  </a:lnTo>
                  <a:lnTo>
                    <a:pt x="127254" y="117576"/>
                  </a:lnTo>
                  <a:lnTo>
                    <a:pt x="127254" y="138061"/>
                  </a:lnTo>
                  <a:lnTo>
                    <a:pt x="93738" y="156921"/>
                  </a:lnTo>
                  <a:lnTo>
                    <a:pt x="83820" y="157365"/>
                  </a:lnTo>
                  <a:lnTo>
                    <a:pt x="25400" y="157365"/>
                  </a:lnTo>
                  <a:lnTo>
                    <a:pt x="25400" y="98183"/>
                  </a:lnTo>
                  <a:lnTo>
                    <a:pt x="83820" y="98183"/>
                  </a:lnTo>
                  <a:lnTo>
                    <a:pt x="123532" y="110032"/>
                  </a:lnTo>
                  <a:lnTo>
                    <a:pt x="127254" y="117576"/>
                  </a:lnTo>
                  <a:lnTo>
                    <a:pt x="127254" y="88696"/>
                  </a:lnTo>
                  <a:lnTo>
                    <a:pt x="121437" y="86461"/>
                  </a:lnTo>
                  <a:lnTo>
                    <a:pt x="119291" y="85915"/>
                  </a:lnTo>
                  <a:lnTo>
                    <a:pt x="124307" y="83451"/>
                  </a:lnTo>
                  <a:lnTo>
                    <a:pt x="143510" y="55765"/>
                  </a:lnTo>
                  <a:lnTo>
                    <a:pt x="143510" y="46113"/>
                  </a:lnTo>
                  <a:lnTo>
                    <a:pt x="118110" y="7239"/>
                  </a:lnTo>
                  <a:lnTo>
                    <a:pt x="118110" y="39674"/>
                  </a:lnTo>
                  <a:lnTo>
                    <a:pt x="118110" y="58648"/>
                  </a:lnTo>
                  <a:lnTo>
                    <a:pt x="77470" y="77609"/>
                  </a:lnTo>
                  <a:lnTo>
                    <a:pt x="25400" y="77609"/>
                  </a:lnTo>
                  <a:lnTo>
                    <a:pt x="25400" y="20713"/>
                  </a:lnTo>
                  <a:lnTo>
                    <a:pt x="77470" y="20713"/>
                  </a:lnTo>
                  <a:lnTo>
                    <a:pt x="114554" y="32562"/>
                  </a:lnTo>
                  <a:lnTo>
                    <a:pt x="118110" y="39674"/>
                  </a:lnTo>
                  <a:lnTo>
                    <a:pt x="118110" y="7239"/>
                  </a:lnTo>
                  <a:lnTo>
                    <a:pt x="117843" y="7073"/>
                  </a:lnTo>
                  <a:lnTo>
                    <a:pt x="106921" y="3225"/>
                  </a:lnTo>
                  <a:lnTo>
                    <a:pt x="94221" y="914"/>
                  </a:lnTo>
                  <a:lnTo>
                    <a:pt x="79756" y="139"/>
                  </a:lnTo>
                  <a:lnTo>
                    <a:pt x="0" y="139"/>
                  </a:lnTo>
                  <a:lnTo>
                    <a:pt x="0" y="177939"/>
                  </a:lnTo>
                  <a:lnTo>
                    <a:pt x="84836" y="177939"/>
                  </a:lnTo>
                  <a:lnTo>
                    <a:pt x="126149" y="170878"/>
                  </a:lnTo>
                  <a:lnTo>
                    <a:pt x="143954" y="157365"/>
                  </a:lnTo>
                  <a:lnTo>
                    <a:pt x="148590" y="150253"/>
                  </a:lnTo>
                  <a:lnTo>
                    <a:pt x="151828" y="140728"/>
                  </a:lnTo>
                  <a:lnTo>
                    <a:pt x="152908" y="129933"/>
                  </a:lnTo>
                  <a:close/>
                </a:path>
                <a:path w="798829" h="178435">
                  <a:moveTo>
                    <a:pt x="351269" y="177952"/>
                  </a:moveTo>
                  <a:lnTo>
                    <a:pt x="331076" y="133502"/>
                  </a:lnTo>
                  <a:lnTo>
                    <a:pt x="321843" y="113182"/>
                  </a:lnTo>
                  <a:lnTo>
                    <a:pt x="296125" y="56578"/>
                  </a:lnTo>
                  <a:lnTo>
                    <a:pt x="296125" y="113182"/>
                  </a:lnTo>
                  <a:lnTo>
                    <a:pt x="219456" y="113182"/>
                  </a:lnTo>
                  <a:lnTo>
                    <a:pt x="257797" y="25933"/>
                  </a:lnTo>
                  <a:lnTo>
                    <a:pt x="296125" y="113182"/>
                  </a:lnTo>
                  <a:lnTo>
                    <a:pt x="296125" y="56578"/>
                  </a:lnTo>
                  <a:lnTo>
                    <a:pt x="276961" y="14376"/>
                  </a:lnTo>
                  <a:lnTo>
                    <a:pt x="270497" y="152"/>
                  </a:lnTo>
                  <a:lnTo>
                    <a:pt x="245351" y="152"/>
                  </a:lnTo>
                  <a:lnTo>
                    <a:pt x="164833" y="177952"/>
                  </a:lnTo>
                  <a:lnTo>
                    <a:pt x="190995" y="177952"/>
                  </a:lnTo>
                  <a:lnTo>
                    <a:pt x="210527" y="133502"/>
                  </a:lnTo>
                  <a:lnTo>
                    <a:pt x="305054" y="133502"/>
                  </a:lnTo>
                  <a:lnTo>
                    <a:pt x="324599" y="177952"/>
                  </a:lnTo>
                  <a:lnTo>
                    <a:pt x="351269" y="177952"/>
                  </a:lnTo>
                  <a:close/>
                </a:path>
                <a:path w="798829" h="178435">
                  <a:moveTo>
                    <a:pt x="490207" y="152"/>
                  </a:moveTo>
                  <a:lnTo>
                    <a:pt x="343141" y="152"/>
                  </a:lnTo>
                  <a:lnTo>
                    <a:pt x="343141" y="21742"/>
                  </a:lnTo>
                  <a:lnTo>
                    <a:pt x="404101" y="21742"/>
                  </a:lnTo>
                  <a:lnTo>
                    <a:pt x="404101" y="177952"/>
                  </a:lnTo>
                  <a:lnTo>
                    <a:pt x="429247" y="177952"/>
                  </a:lnTo>
                  <a:lnTo>
                    <a:pt x="429247" y="21742"/>
                  </a:lnTo>
                  <a:lnTo>
                    <a:pt x="490207" y="21742"/>
                  </a:lnTo>
                  <a:lnTo>
                    <a:pt x="490207" y="152"/>
                  </a:lnTo>
                  <a:close/>
                </a:path>
                <a:path w="798829" h="178435">
                  <a:moveTo>
                    <a:pt x="641845" y="152"/>
                  </a:moveTo>
                  <a:lnTo>
                    <a:pt x="494779" y="152"/>
                  </a:lnTo>
                  <a:lnTo>
                    <a:pt x="494779" y="21742"/>
                  </a:lnTo>
                  <a:lnTo>
                    <a:pt x="555739" y="21742"/>
                  </a:lnTo>
                  <a:lnTo>
                    <a:pt x="555739" y="177952"/>
                  </a:lnTo>
                  <a:lnTo>
                    <a:pt x="580885" y="177952"/>
                  </a:lnTo>
                  <a:lnTo>
                    <a:pt x="580885" y="21742"/>
                  </a:lnTo>
                  <a:lnTo>
                    <a:pt x="641845" y="21742"/>
                  </a:lnTo>
                  <a:lnTo>
                    <a:pt x="641845" y="152"/>
                  </a:lnTo>
                  <a:close/>
                </a:path>
                <a:path w="798829" h="178435">
                  <a:moveTo>
                    <a:pt x="798563" y="156210"/>
                  </a:moveTo>
                  <a:lnTo>
                    <a:pt x="694931" y="156210"/>
                  </a:lnTo>
                  <a:lnTo>
                    <a:pt x="694931" y="99060"/>
                  </a:lnTo>
                  <a:lnTo>
                    <a:pt x="692645" y="99060"/>
                  </a:lnTo>
                  <a:lnTo>
                    <a:pt x="692645" y="98437"/>
                  </a:lnTo>
                  <a:lnTo>
                    <a:pt x="694931" y="98437"/>
                  </a:lnTo>
                  <a:lnTo>
                    <a:pt x="784085" y="98437"/>
                  </a:lnTo>
                  <a:lnTo>
                    <a:pt x="784085" y="76847"/>
                  </a:lnTo>
                  <a:lnTo>
                    <a:pt x="694931" y="76847"/>
                  </a:lnTo>
                  <a:lnTo>
                    <a:pt x="694931" y="22860"/>
                  </a:lnTo>
                  <a:lnTo>
                    <a:pt x="795007" y="22860"/>
                  </a:lnTo>
                  <a:lnTo>
                    <a:pt x="795007" y="0"/>
                  </a:lnTo>
                  <a:lnTo>
                    <a:pt x="669531" y="0"/>
                  </a:lnTo>
                  <a:lnTo>
                    <a:pt x="669531" y="22860"/>
                  </a:lnTo>
                  <a:lnTo>
                    <a:pt x="669531" y="77470"/>
                  </a:lnTo>
                  <a:lnTo>
                    <a:pt x="669531" y="99060"/>
                  </a:lnTo>
                  <a:lnTo>
                    <a:pt x="669531" y="156210"/>
                  </a:lnTo>
                  <a:lnTo>
                    <a:pt x="669531" y="177800"/>
                  </a:lnTo>
                  <a:lnTo>
                    <a:pt x="798563" y="177800"/>
                  </a:lnTo>
                  <a:lnTo>
                    <a:pt x="798563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95549" y="2684920"/>
              <a:ext cx="320799" cy="1778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10326" y="2684920"/>
              <a:ext cx="146558" cy="177800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4194975" y="268477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437"/>
                  </a:lnTo>
                  <a:lnTo>
                    <a:pt x="25400" y="98437"/>
                  </a:lnTo>
                  <a:lnTo>
                    <a:pt x="114541" y="98437"/>
                  </a:lnTo>
                  <a:lnTo>
                    <a:pt x="114541" y="76847"/>
                  </a:lnTo>
                  <a:lnTo>
                    <a:pt x="25400" y="76847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50424" y="2682891"/>
              <a:ext cx="496567" cy="181863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4880762" y="2684919"/>
              <a:ext cx="176530" cy="178435"/>
            </a:xfrm>
            <a:custGeom>
              <a:avLst/>
              <a:gdLst/>
              <a:ahLst/>
              <a:cxnLst/>
              <a:rect l="l" t="t" r="r" b="b"/>
              <a:pathLst>
                <a:path w="176529" h="178435">
                  <a:moveTo>
                    <a:pt x="121666" y="156222"/>
                  </a:moveTo>
                  <a:lnTo>
                    <a:pt x="25400" y="156222"/>
                  </a:lnTo>
                  <a:lnTo>
                    <a:pt x="25400" y="12"/>
                  </a:lnTo>
                  <a:lnTo>
                    <a:pt x="0" y="12"/>
                  </a:lnTo>
                  <a:lnTo>
                    <a:pt x="0" y="156222"/>
                  </a:lnTo>
                  <a:lnTo>
                    <a:pt x="0" y="177812"/>
                  </a:lnTo>
                  <a:lnTo>
                    <a:pt x="121666" y="177812"/>
                  </a:lnTo>
                  <a:lnTo>
                    <a:pt x="121666" y="156222"/>
                  </a:lnTo>
                  <a:close/>
                </a:path>
                <a:path w="176529" h="178435">
                  <a:moveTo>
                    <a:pt x="176288" y="0"/>
                  </a:moveTo>
                  <a:lnTo>
                    <a:pt x="150888" y="0"/>
                  </a:lnTo>
                  <a:lnTo>
                    <a:pt x="150888" y="177800"/>
                  </a:lnTo>
                  <a:lnTo>
                    <a:pt x="176288" y="177800"/>
                  </a:lnTo>
                  <a:lnTo>
                    <a:pt x="176288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10391" y="2684920"/>
              <a:ext cx="152908" cy="1778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02159" y="2682887"/>
              <a:ext cx="163575" cy="181863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66567" y="2682887"/>
              <a:ext cx="188975" cy="181863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5794400" y="2684779"/>
              <a:ext cx="452120" cy="177800"/>
            </a:xfrm>
            <a:custGeom>
              <a:avLst/>
              <a:gdLst/>
              <a:ahLst/>
              <a:cxnLst/>
              <a:rect l="l" t="t" r="r" b="b"/>
              <a:pathLst>
                <a:path w="452120" h="177800">
                  <a:moveTo>
                    <a:pt x="125476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0" y="83820"/>
                  </a:lnTo>
                  <a:lnTo>
                    <a:pt x="0" y="106680"/>
                  </a:lnTo>
                  <a:lnTo>
                    <a:pt x="0" y="177800"/>
                  </a:lnTo>
                  <a:lnTo>
                    <a:pt x="25400" y="177800"/>
                  </a:lnTo>
                  <a:lnTo>
                    <a:pt x="25400" y="106680"/>
                  </a:lnTo>
                  <a:lnTo>
                    <a:pt x="22860" y="106680"/>
                  </a:lnTo>
                  <a:lnTo>
                    <a:pt x="22860" y="106070"/>
                  </a:lnTo>
                  <a:lnTo>
                    <a:pt x="25400" y="106070"/>
                  </a:lnTo>
                  <a:lnTo>
                    <a:pt x="114554" y="106070"/>
                  </a:lnTo>
                  <a:lnTo>
                    <a:pt x="114554" y="84213"/>
                  </a:lnTo>
                  <a:lnTo>
                    <a:pt x="25400" y="84213"/>
                  </a:lnTo>
                  <a:lnTo>
                    <a:pt x="22860" y="84213"/>
                  </a:lnTo>
                  <a:lnTo>
                    <a:pt x="22860" y="83820"/>
                  </a:lnTo>
                  <a:lnTo>
                    <a:pt x="25400" y="83820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close/>
                </a:path>
                <a:path w="452120" h="177800">
                  <a:moveTo>
                    <a:pt x="286766" y="0"/>
                  </a:moveTo>
                  <a:lnTo>
                    <a:pt x="161290" y="0"/>
                  </a:lnTo>
                  <a:lnTo>
                    <a:pt x="161290" y="22860"/>
                  </a:lnTo>
                  <a:lnTo>
                    <a:pt x="161290" y="83820"/>
                  </a:lnTo>
                  <a:lnTo>
                    <a:pt x="161290" y="106680"/>
                  </a:lnTo>
                  <a:lnTo>
                    <a:pt x="161290" y="177800"/>
                  </a:lnTo>
                  <a:lnTo>
                    <a:pt x="186690" y="177800"/>
                  </a:lnTo>
                  <a:lnTo>
                    <a:pt x="186690" y="106680"/>
                  </a:lnTo>
                  <a:lnTo>
                    <a:pt x="184150" y="106680"/>
                  </a:lnTo>
                  <a:lnTo>
                    <a:pt x="184150" y="106070"/>
                  </a:lnTo>
                  <a:lnTo>
                    <a:pt x="186690" y="106070"/>
                  </a:lnTo>
                  <a:lnTo>
                    <a:pt x="275844" y="106070"/>
                  </a:lnTo>
                  <a:lnTo>
                    <a:pt x="275844" y="84213"/>
                  </a:lnTo>
                  <a:lnTo>
                    <a:pt x="186690" y="84213"/>
                  </a:lnTo>
                  <a:lnTo>
                    <a:pt x="184150" y="84213"/>
                  </a:lnTo>
                  <a:lnTo>
                    <a:pt x="184150" y="83820"/>
                  </a:lnTo>
                  <a:lnTo>
                    <a:pt x="186690" y="83820"/>
                  </a:lnTo>
                  <a:lnTo>
                    <a:pt x="186690" y="22860"/>
                  </a:lnTo>
                  <a:lnTo>
                    <a:pt x="286766" y="22860"/>
                  </a:lnTo>
                  <a:lnTo>
                    <a:pt x="286766" y="0"/>
                  </a:lnTo>
                  <a:close/>
                </a:path>
                <a:path w="452120" h="177800">
                  <a:moveTo>
                    <a:pt x="451599" y="156210"/>
                  </a:moveTo>
                  <a:lnTo>
                    <a:pt x="347980" y="156210"/>
                  </a:lnTo>
                  <a:lnTo>
                    <a:pt x="347980" y="99060"/>
                  </a:lnTo>
                  <a:lnTo>
                    <a:pt x="345694" y="99060"/>
                  </a:lnTo>
                  <a:lnTo>
                    <a:pt x="345694" y="98437"/>
                  </a:lnTo>
                  <a:lnTo>
                    <a:pt x="347980" y="98437"/>
                  </a:lnTo>
                  <a:lnTo>
                    <a:pt x="437121" y="98437"/>
                  </a:lnTo>
                  <a:lnTo>
                    <a:pt x="437121" y="76847"/>
                  </a:lnTo>
                  <a:lnTo>
                    <a:pt x="347980" y="76847"/>
                  </a:lnTo>
                  <a:lnTo>
                    <a:pt x="347980" y="22860"/>
                  </a:lnTo>
                  <a:lnTo>
                    <a:pt x="448056" y="22860"/>
                  </a:lnTo>
                  <a:lnTo>
                    <a:pt x="448056" y="0"/>
                  </a:lnTo>
                  <a:lnTo>
                    <a:pt x="322580" y="0"/>
                  </a:lnTo>
                  <a:lnTo>
                    <a:pt x="322580" y="22860"/>
                  </a:lnTo>
                  <a:lnTo>
                    <a:pt x="322580" y="77470"/>
                  </a:lnTo>
                  <a:lnTo>
                    <a:pt x="322580" y="99060"/>
                  </a:lnTo>
                  <a:lnTo>
                    <a:pt x="322580" y="156210"/>
                  </a:lnTo>
                  <a:lnTo>
                    <a:pt x="322580" y="177800"/>
                  </a:lnTo>
                  <a:lnTo>
                    <a:pt x="451599" y="177800"/>
                  </a:lnTo>
                  <a:lnTo>
                    <a:pt x="45159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87155" y="2684920"/>
              <a:ext cx="146558" cy="17780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55553" y="2682891"/>
              <a:ext cx="136905" cy="181863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6672198" y="2684932"/>
              <a:ext cx="147320" cy="177800"/>
            </a:xfrm>
            <a:custGeom>
              <a:avLst/>
              <a:gdLst/>
              <a:ahLst/>
              <a:cxnLst/>
              <a:rect l="l" t="t" r="r" b="b"/>
              <a:pathLst>
                <a:path w="147320" h="177800">
                  <a:moveTo>
                    <a:pt x="14706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60960" y="21590"/>
                  </a:lnTo>
                  <a:lnTo>
                    <a:pt x="60960" y="177800"/>
                  </a:lnTo>
                  <a:lnTo>
                    <a:pt x="86106" y="177800"/>
                  </a:lnTo>
                  <a:lnTo>
                    <a:pt x="86106" y="21590"/>
                  </a:lnTo>
                  <a:lnTo>
                    <a:pt x="147066" y="21590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46963" y="2684919"/>
              <a:ext cx="152908" cy="177800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7053212" y="2684779"/>
              <a:ext cx="364490" cy="177800"/>
            </a:xfrm>
            <a:custGeom>
              <a:avLst/>
              <a:gdLst/>
              <a:ahLst/>
              <a:cxnLst/>
              <a:rect l="l" t="t" r="r" b="b"/>
              <a:pathLst>
                <a:path w="364490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01" y="99060"/>
                  </a:lnTo>
                  <a:lnTo>
                    <a:pt x="23101" y="98437"/>
                  </a:lnTo>
                  <a:lnTo>
                    <a:pt x="25400" y="98437"/>
                  </a:lnTo>
                  <a:lnTo>
                    <a:pt x="114541" y="98437"/>
                  </a:lnTo>
                  <a:lnTo>
                    <a:pt x="114541" y="76847"/>
                  </a:lnTo>
                  <a:lnTo>
                    <a:pt x="25400" y="76847"/>
                  </a:lnTo>
                  <a:lnTo>
                    <a:pt x="25400" y="22860"/>
                  </a:lnTo>
                  <a:lnTo>
                    <a:pt x="125463" y="22860"/>
                  </a:lnTo>
                  <a:lnTo>
                    <a:pt x="125463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  <a:path w="364490" h="177800">
                  <a:moveTo>
                    <a:pt x="363969" y="0"/>
                  </a:moveTo>
                  <a:lnTo>
                    <a:pt x="238493" y="0"/>
                  </a:lnTo>
                  <a:lnTo>
                    <a:pt x="238493" y="22860"/>
                  </a:lnTo>
                  <a:lnTo>
                    <a:pt x="238493" y="83820"/>
                  </a:lnTo>
                  <a:lnTo>
                    <a:pt x="238493" y="106680"/>
                  </a:lnTo>
                  <a:lnTo>
                    <a:pt x="238493" y="177800"/>
                  </a:lnTo>
                  <a:lnTo>
                    <a:pt x="263893" y="177800"/>
                  </a:lnTo>
                  <a:lnTo>
                    <a:pt x="263893" y="106680"/>
                  </a:lnTo>
                  <a:lnTo>
                    <a:pt x="261353" y="106680"/>
                  </a:lnTo>
                  <a:lnTo>
                    <a:pt x="261353" y="106070"/>
                  </a:lnTo>
                  <a:lnTo>
                    <a:pt x="263893" y="106070"/>
                  </a:lnTo>
                  <a:lnTo>
                    <a:pt x="353047" y="106070"/>
                  </a:lnTo>
                  <a:lnTo>
                    <a:pt x="353047" y="84213"/>
                  </a:lnTo>
                  <a:lnTo>
                    <a:pt x="263893" y="84213"/>
                  </a:lnTo>
                  <a:lnTo>
                    <a:pt x="261353" y="84213"/>
                  </a:lnTo>
                  <a:lnTo>
                    <a:pt x="261353" y="83820"/>
                  </a:lnTo>
                  <a:lnTo>
                    <a:pt x="263893" y="83820"/>
                  </a:lnTo>
                  <a:lnTo>
                    <a:pt x="263893" y="22860"/>
                  </a:lnTo>
                  <a:lnTo>
                    <a:pt x="363969" y="22860"/>
                  </a:lnTo>
                  <a:lnTo>
                    <a:pt x="363969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36487" y="2682887"/>
              <a:ext cx="188975" cy="181863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7664323" y="2684932"/>
              <a:ext cx="121920" cy="177800"/>
            </a:xfrm>
            <a:custGeom>
              <a:avLst/>
              <a:gdLst/>
              <a:ahLst/>
              <a:cxnLst/>
              <a:rect l="l" t="t" r="r" b="b"/>
              <a:pathLst>
                <a:path w="121920" h="177800">
                  <a:moveTo>
                    <a:pt x="121666" y="156210"/>
                  </a:moveTo>
                  <a:lnTo>
                    <a:pt x="25400" y="15621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1666" y="177800"/>
                  </a:lnTo>
                  <a:lnTo>
                    <a:pt x="121666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15200" y="2682887"/>
              <a:ext cx="322070" cy="181863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979627" y="2684932"/>
              <a:ext cx="7536180" cy="482600"/>
            </a:xfrm>
            <a:custGeom>
              <a:avLst/>
              <a:gdLst/>
              <a:ahLst/>
              <a:cxnLst/>
              <a:rect l="l" t="t" r="r" b="b"/>
              <a:pathLst>
                <a:path w="7536180" h="482600">
                  <a:moveTo>
                    <a:pt x="25400" y="304787"/>
                  </a:moveTo>
                  <a:lnTo>
                    <a:pt x="0" y="304787"/>
                  </a:lnTo>
                  <a:lnTo>
                    <a:pt x="0" y="482587"/>
                  </a:lnTo>
                  <a:lnTo>
                    <a:pt x="25400" y="482587"/>
                  </a:lnTo>
                  <a:lnTo>
                    <a:pt x="25400" y="304787"/>
                  </a:lnTo>
                  <a:close/>
                </a:path>
                <a:path w="7536180" h="482600">
                  <a:moveTo>
                    <a:pt x="7442111" y="0"/>
                  </a:moveTo>
                  <a:lnTo>
                    <a:pt x="7417981" y="0"/>
                  </a:lnTo>
                  <a:lnTo>
                    <a:pt x="7368959" y="145262"/>
                  </a:lnTo>
                  <a:lnTo>
                    <a:pt x="7328598" y="25654"/>
                  </a:lnTo>
                  <a:lnTo>
                    <a:pt x="7319937" y="0"/>
                  </a:lnTo>
                  <a:lnTo>
                    <a:pt x="7296569" y="0"/>
                  </a:lnTo>
                  <a:lnTo>
                    <a:pt x="7246658" y="144602"/>
                  </a:lnTo>
                  <a:lnTo>
                    <a:pt x="7198525" y="0"/>
                  </a:lnTo>
                  <a:lnTo>
                    <a:pt x="7172363" y="0"/>
                  </a:lnTo>
                  <a:lnTo>
                    <a:pt x="7231799" y="177800"/>
                  </a:lnTo>
                  <a:lnTo>
                    <a:pt x="7258977" y="177800"/>
                  </a:lnTo>
                  <a:lnTo>
                    <a:pt x="7263676" y="164084"/>
                  </a:lnTo>
                  <a:lnTo>
                    <a:pt x="7307618" y="35687"/>
                  </a:lnTo>
                  <a:lnTo>
                    <a:pt x="7356005" y="177800"/>
                  </a:lnTo>
                  <a:lnTo>
                    <a:pt x="7382675" y="177800"/>
                  </a:lnTo>
                  <a:lnTo>
                    <a:pt x="7387260" y="164084"/>
                  </a:lnTo>
                  <a:lnTo>
                    <a:pt x="7442111" y="0"/>
                  </a:lnTo>
                  <a:close/>
                </a:path>
                <a:path w="7536180" h="482600">
                  <a:moveTo>
                    <a:pt x="7535596" y="77457"/>
                  </a:moveTo>
                  <a:lnTo>
                    <a:pt x="7467270" y="77457"/>
                  </a:lnTo>
                  <a:lnTo>
                    <a:pt x="7467270" y="98552"/>
                  </a:lnTo>
                  <a:lnTo>
                    <a:pt x="7535596" y="98552"/>
                  </a:lnTo>
                  <a:lnTo>
                    <a:pt x="7535596" y="77457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8372" y="2989720"/>
              <a:ext cx="152907" cy="17780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50139" y="2987687"/>
              <a:ext cx="163576" cy="181863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29027" y="2989719"/>
              <a:ext cx="152908" cy="177800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721307" y="298957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01" y="99060"/>
                  </a:lnTo>
                  <a:lnTo>
                    <a:pt x="23101" y="98437"/>
                  </a:lnTo>
                  <a:lnTo>
                    <a:pt x="25400" y="98437"/>
                  </a:lnTo>
                  <a:lnTo>
                    <a:pt x="114528" y="98437"/>
                  </a:lnTo>
                  <a:lnTo>
                    <a:pt x="114528" y="76847"/>
                  </a:lnTo>
                  <a:lnTo>
                    <a:pt x="25400" y="76847"/>
                  </a:lnTo>
                  <a:lnTo>
                    <a:pt x="25400" y="22860"/>
                  </a:lnTo>
                  <a:lnTo>
                    <a:pt x="125463" y="22860"/>
                  </a:lnTo>
                  <a:lnTo>
                    <a:pt x="125463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91480" y="2989720"/>
              <a:ext cx="152907" cy="177800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2097722" y="2989579"/>
              <a:ext cx="356870" cy="178435"/>
            </a:xfrm>
            <a:custGeom>
              <a:avLst/>
              <a:gdLst/>
              <a:ahLst/>
              <a:cxnLst/>
              <a:rect l="l" t="t" r="r" b="b"/>
              <a:pathLst>
                <a:path w="356869" h="178435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437"/>
                  </a:lnTo>
                  <a:lnTo>
                    <a:pt x="25400" y="98437"/>
                  </a:lnTo>
                  <a:lnTo>
                    <a:pt x="114554" y="98437"/>
                  </a:lnTo>
                  <a:lnTo>
                    <a:pt x="114554" y="76847"/>
                  </a:lnTo>
                  <a:lnTo>
                    <a:pt x="25400" y="76847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  <a:path w="356869" h="178435">
                  <a:moveTo>
                    <a:pt x="295656" y="0"/>
                  </a:moveTo>
                  <a:lnTo>
                    <a:pt x="170180" y="0"/>
                  </a:lnTo>
                  <a:lnTo>
                    <a:pt x="170180" y="22860"/>
                  </a:lnTo>
                  <a:lnTo>
                    <a:pt x="170180" y="83820"/>
                  </a:lnTo>
                  <a:lnTo>
                    <a:pt x="170180" y="106680"/>
                  </a:lnTo>
                  <a:lnTo>
                    <a:pt x="170180" y="177800"/>
                  </a:lnTo>
                  <a:lnTo>
                    <a:pt x="195580" y="177800"/>
                  </a:lnTo>
                  <a:lnTo>
                    <a:pt x="195580" y="106680"/>
                  </a:lnTo>
                  <a:lnTo>
                    <a:pt x="193040" y="106680"/>
                  </a:lnTo>
                  <a:lnTo>
                    <a:pt x="193040" y="106070"/>
                  </a:lnTo>
                  <a:lnTo>
                    <a:pt x="195580" y="106070"/>
                  </a:lnTo>
                  <a:lnTo>
                    <a:pt x="284734" y="106070"/>
                  </a:lnTo>
                  <a:lnTo>
                    <a:pt x="284734" y="84213"/>
                  </a:lnTo>
                  <a:lnTo>
                    <a:pt x="195580" y="84213"/>
                  </a:lnTo>
                  <a:lnTo>
                    <a:pt x="193040" y="84213"/>
                  </a:lnTo>
                  <a:lnTo>
                    <a:pt x="193040" y="83820"/>
                  </a:lnTo>
                  <a:lnTo>
                    <a:pt x="195580" y="83820"/>
                  </a:lnTo>
                  <a:lnTo>
                    <a:pt x="195580" y="22860"/>
                  </a:lnTo>
                  <a:lnTo>
                    <a:pt x="295656" y="22860"/>
                  </a:lnTo>
                  <a:lnTo>
                    <a:pt x="295656" y="0"/>
                  </a:lnTo>
                  <a:close/>
                </a:path>
                <a:path w="356869" h="178435">
                  <a:moveTo>
                    <a:pt x="356870" y="139"/>
                  </a:moveTo>
                  <a:lnTo>
                    <a:pt x="331470" y="139"/>
                  </a:lnTo>
                  <a:lnTo>
                    <a:pt x="331470" y="177939"/>
                  </a:lnTo>
                  <a:lnTo>
                    <a:pt x="356870" y="177939"/>
                  </a:lnTo>
                  <a:lnTo>
                    <a:pt x="356870" y="139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482276" y="2987691"/>
              <a:ext cx="293121" cy="181863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648144" y="2235898"/>
              <a:ext cx="2188845" cy="933450"/>
            </a:xfrm>
            <a:custGeom>
              <a:avLst/>
              <a:gdLst/>
              <a:ahLst/>
              <a:cxnLst/>
              <a:rect l="l" t="t" r="r" b="b"/>
              <a:pathLst>
                <a:path w="2188845" h="933450">
                  <a:moveTo>
                    <a:pt x="157848" y="0"/>
                  </a:moveTo>
                  <a:lnTo>
                    <a:pt x="0" y="0"/>
                  </a:lnTo>
                  <a:lnTo>
                    <a:pt x="0" y="157848"/>
                  </a:lnTo>
                  <a:lnTo>
                    <a:pt x="157848" y="157848"/>
                  </a:lnTo>
                  <a:lnTo>
                    <a:pt x="157848" y="0"/>
                  </a:lnTo>
                  <a:close/>
                </a:path>
                <a:path w="2188845" h="933450">
                  <a:moveTo>
                    <a:pt x="2188451" y="910551"/>
                  </a:moveTo>
                  <a:lnTo>
                    <a:pt x="2186800" y="906411"/>
                  </a:lnTo>
                  <a:lnTo>
                    <a:pt x="2180196" y="899972"/>
                  </a:lnTo>
                  <a:lnTo>
                    <a:pt x="2176259" y="898359"/>
                  </a:lnTo>
                  <a:lnTo>
                    <a:pt x="2166950" y="898359"/>
                  </a:lnTo>
                  <a:lnTo>
                    <a:pt x="2162886" y="899972"/>
                  </a:lnTo>
                  <a:lnTo>
                    <a:pt x="2156104" y="906411"/>
                  </a:lnTo>
                  <a:lnTo>
                    <a:pt x="2154415" y="910551"/>
                  </a:lnTo>
                  <a:lnTo>
                    <a:pt x="2154415" y="920711"/>
                  </a:lnTo>
                  <a:lnTo>
                    <a:pt x="2156104" y="924902"/>
                  </a:lnTo>
                  <a:lnTo>
                    <a:pt x="2162886" y="931506"/>
                  </a:lnTo>
                  <a:lnTo>
                    <a:pt x="2166950" y="933157"/>
                  </a:lnTo>
                  <a:lnTo>
                    <a:pt x="2171687" y="933157"/>
                  </a:lnTo>
                  <a:lnTo>
                    <a:pt x="2176259" y="933157"/>
                  </a:lnTo>
                  <a:lnTo>
                    <a:pt x="2180196" y="931506"/>
                  </a:lnTo>
                  <a:lnTo>
                    <a:pt x="2186800" y="924902"/>
                  </a:lnTo>
                  <a:lnTo>
                    <a:pt x="2188451" y="920711"/>
                  </a:lnTo>
                  <a:lnTo>
                    <a:pt x="2188451" y="910551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967435" y="3482212"/>
              <a:ext cx="720725" cy="186055"/>
            </a:xfrm>
            <a:custGeom>
              <a:avLst/>
              <a:gdLst/>
              <a:ahLst/>
              <a:cxnLst/>
              <a:rect l="l" t="t" r="r" b="b"/>
              <a:pathLst>
                <a:path w="720725" h="186054">
                  <a:moveTo>
                    <a:pt x="170434" y="181864"/>
                  </a:moveTo>
                  <a:lnTo>
                    <a:pt x="139928" y="137160"/>
                  </a:lnTo>
                  <a:lnTo>
                    <a:pt x="133032" y="127050"/>
                  </a:lnTo>
                  <a:lnTo>
                    <a:pt x="137210" y="124917"/>
                  </a:lnTo>
                  <a:lnTo>
                    <a:pt x="144741" y="119659"/>
                  </a:lnTo>
                  <a:lnTo>
                    <a:pt x="166001" y="81051"/>
                  </a:lnTo>
                  <a:lnTo>
                    <a:pt x="166624" y="71120"/>
                  </a:lnTo>
                  <a:lnTo>
                    <a:pt x="165290" y="56426"/>
                  </a:lnTo>
                  <a:lnTo>
                    <a:pt x="146253" y="23114"/>
                  </a:lnTo>
                  <a:lnTo>
                    <a:pt x="106172" y="5981"/>
                  </a:lnTo>
                  <a:lnTo>
                    <a:pt x="106172" y="64681"/>
                  </a:lnTo>
                  <a:lnTo>
                    <a:pt x="106172" y="77558"/>
                  </a:lnTo>
                  <a:lnTo>
                    <a:pt x="104178" y="82638"/>
                  </a:lnTo>
                  <a:lnTo>
                    <a:pt x="96215" y="90081"/>
                  </a:lnTo>
                  <a:lnTo>
                    <a:pt x="90081" y="91948"/>
                  </a:lnTo>
                  <a:lnTo>
                    <a:pt x="59944" y="91948"/>
                  </a:lnTo>
                  <a:lnTo>
                    <a:pt x="59944" y="50292"/>
                  </a:lnTo>
                  <a:lnTo>
                    <a:pt x="90081" y="50292"/>
                  </a:lnTo>
                  <a:lnTo>
                    <a:pt x="96215" y="52158"/>
                  </a:lnTo>
                  <a:lnTo>
                    <a:pt x="104178" y="59613"/>
                  </a:lnTo>
                  <a:lnTo>
                    <a:pt x="106172" y="64681"/>
                  </a:lnTo>
                  <a:lnTo>
                    <a:pt x="106172" y="5981"/>
                  </a:lnTo>
                  <a:lnTo>
                    <a:pt x="102273" y="5194"/>
                  </a:lnTo>
                  <a:lnTo>
                    <a:pt x="83058" y="4064"/>
                  </a:lnTo>
                  <a:lnTo>
                    <a:pt x="0" y="4064"/>
                  </a:lnTo>
                  <a:lnTo>
                    <a:pt x="0" y="181864"/>
                  </a:lnTo>
                  <a:lnTo>
                    <a:pt x="59944" y="181864"/>
                  </a:lnTo>
                  <a:lnTo>
                    <a:pt x="59944" y="137160"/>
                  </a:lnTo>
                  <a:lnTo>
                    <a:pt x="76263" y="137160"/>
                  </a:lnTo>
                  <a:lnTo>
                    <a:pt x="106426" y="181864"/>
                  </a:lnTo>
                  <a:lnTo>
                    <a:pt x="170434" y="181864"/>
                  </a:lnTo>
                  <a:close/>
                </a:path>
                <a:path w="720725" h="186054">
                  <a:moveTo>
                    <a:pt x="337058" y="136017"/>
                  </a:moveTo>
                  <a:lnTo>
                    <a:pt x="248158" y="136017"/>
                  </a:lnTo>
                  <a:lnTo>
                    <a:pt x="248158" y="113271"/>
                  </a:lnTo>
                  <a:lnTo>
                    <a:pt x="323342" y="113271"/>
                  </a:lnTo>
                  <a:lnTo>
                    <a:pt x="323342" y="70091"/>
                  </a:lnTo>
                  <a:lnTo>
                    <a:pt x="248158" y="70091"/>
                  </a:lnTo>
                  <a:lnTo>
                    <a:pt x="244094" y="70091"/>
                  </a:lnTo>
                  <a:lnTo>
                    <a:pt x="248158" y="69977"/>
                  </a:lnTo>
                  <a:lnTo>
                    <a:pt x="248158" y="49657"/>
                  </a:lnTo>
                  <a:lnTo>
                    <a:pt x="333756" y="49657"/>
                  </a:lnTo>
                  <a:lnTo>
                    <a:pt x="333756" y="3937"/>
                  </a:lnTo>
                  <a:lnTo>
                    <a:pt x="189230" y="3937"/>
                  </a:lnTo>
                  <a:lnTo>
                    <a:pt x="189230" y="49657"/>
                  </a:lnTo>
                  <a:lnTo>
                    <a:pt x="189230" y="69977"/>
                  </a:lnTo>
                  <a:lnTo>
                    <a:pt x="189230" y="113157"/>
                  </a:lnTo>
                  <a:lnTo>
                    <a:pt x="189230" y="136017"/>
                  </a:lnTo>
                  <a:lnTo>
                    <a:pt x="189230" y="181737"/>
                  </a:lnTo>
                  <a:lnTo>
                    <a:pt x="337058" y="181737"/>
                  </a:lnTo>
                  <a:lnTo>
                    <a:pt x="337058" y="136017"/>
                  </a:lnTo>
                  <a:close/>
                </a:path>
                <a:path w="720725" h="186054">
                  <a:moveTo>
                    <a:pt x="509257" y="116674"/>
                  </a:moveTo>
                  <a:lnTo>
                    <a:pt x="483984" y="83489"/>
                  </a:lnTo>
                  <a:lnTo>
                    <a:pt x="424548" y="67398"/>
                  </a:lnTo>
                  <a:lnTo>
                    <a:pt x="419849" y="65913"/>
                  </a:lnTo>
                  <a:lnTo>
                    <a:pt x="412737" y="62357"/>
                  </a:lnTo>
                  <a:lnTo>
                    <a:pt x="410959" y="59944"/>
                  </a:lnTo>
                  <a:lnTo>
                    <a:pt x="410959" y="54864"/>
                  </a:lnTo>
                  <a:lnTo>
                    <a:pt x="428307" y="45720"/>
                  </a:lnTo>
                  <a:lnTo>
                    <a:pt x="441858" y="45720"/>
                  </a:lnTo>
                  <a:lnTo>
                    <a:pt x="483603" y="58928"/>
                  </a:lnTo>
                  <a:lnTo>
                    <a:pt x="501637" y="15494"/>
                  </a:lnTo>
                  <a:lnTo>
                    <a:pt x="461352" y="2133"/>
                  </a:lnTo>
                  <a:lnTo>
                    <a:pt x="434581" y="0"/>
                  </a:lnTo>
                  <a:lnTo>
                    <a:pt x="421436" y="508"/>
                  </a:lnTo>
                  <a:lnTo>
                    <a:pt x="380098" y="12534"/>
                  </a:lnTo>
                  <a:lnTo>
                    <a:pt x="354101" y="44157"/>
                  </a:lnTo>
                  <a:lnTo>
                    <a:pt x="351777" y="59944"/>
                  </a:lnTo>
                  <a:lnTo>
                    <a:pt x="351777" y="69430"/>
                  </a:lnTo>
                  <a:lnTo>
                    <a:pt x="377050" y="102958"/>
                  </a:lnTo>
                  <a:lnTo>
                    <a:pt x="436486" y="119507"/>
                  </a:lnTo>
                  <a:lnTo>
                    <a:pt x="441185" y="121081"/>
                  </a:lnTo>
                  <a:lnTo>
                    <a:pt x="448297" y="124802"/>
                  </a:lnTo>
                  <a:lnTo>
                    <a:pt x="450075" y="127342"/>
                  </a:lnTo>
                  <a:lnTo>
                    <a:pt x="450075" y="132588"/>
                  </a:lnTo>
                  <a:lnTo>
                    <a:pt x="432714" y="140208"/>
                  </a:lnTo>
                  <a:lnTo>
                    <a:pt x="419544" y="139928"/>
                  </a:lnTo>
                  <a:lnTo>
                    <a:pt x="381723" y="130581"/>
                  </a:lnTo>
                  <a:lnTo>
                    <a:pt x="368287" y="123952"/>
                  </a:lnTo>
                  <a:lnTo>
                    <a:pt x="348983" y="167640"/>
                  </a:lnTo>
                  <a:lnTo>
                    <a:pt x="393788" y="183070"/>
                  </a:lnTo>
                  <a:lnTo>
                    <a:pt x="426453" y="185928"/>
                  </a:lnTo>
                  <a:lnTo>
                    <a:pt x="439712" y="185407"/>
                  </a:lnTo>
                  <a:lnTo>
                    <a:pt x="481012" y="173215"/>
                  </a:lnTo>
                  <a:lnTo>
                    <a:pt x="506945" y="141566"/>
                  </a:lnTo>
                  <a:lnTo>
                    <a:pt x="509257" y="125984"/>
                  </a:lnTo>
                  <a:lnTo>
                    <a:pt x="509257" y="116674"/>
                  </a:lnTo>
                  <a:close/>
                </a:path>
                <a:path w="720725" h="186054">
                  <a:moveTo>
                    <a:pt x="720585" y="92964"/>
                  </a:moveTo>
                  <a:lnTo>
                    <a:pt x="709447" y="48514"/>
                  </a:lnTo>
                  <a:lnTo>
                    <a:pt x="677468" y="15138"/>
                  </a:lnTo>
                  <a:lnTo>
                    <a:pt x="660133" y="6781"/>
                  </a:lnTo>
                  <a:lnTo>
                    <a:pt x="660133" y="86029"/>
                  </a:lnTo>
                  <a:lnTo>
                    <a:pt x="660133" y="99910"/>
                  </a:lnTo>
                  <a:lnTo>
                    <a:pt x="631050" y="136398"/>
                  </a:lnTo>
                  <a:lnTo>
                    <a:pt x="625843" y="137414"/>
                  </a:lnTo>
                  <a:lnTo>
                    <a:pt x="614667" y="137414"/>
                  </a:lnTo>
                  <a:lnTo>
                    <a:pt x="581393" y="106133"/>
                  </a:lnTo>
                  <a:lnTo>
                    <a:pt x="580377" y="99910"/>
                  </a:lnTo>
                  <a:lnTo>
                    <a:pt x="580377" y="86029"/>
                  </a:lnTo>
                  <a:lnTo>
                    <a:pt x="609460" y="49530"/>
                  </a:lnTo>
                  <a:lnTo>
                    <a:pt x="614667" y="48514"/>
                  </a:lnTo>
                  <a:lnTo>
                    <a:pt x="625843" y="48514"/>
                  </a:lnTo>
                  <a:lnTo>
                    <a:pt x="659117" y="79794"/>
                  </a:lnTo>
                  <a:lnTo>
                    <a:pt x="660133" y="86029"/>
                  </a:lnTo>
                  <a:lnTo>
                    <a:pt x="660133" y="6781"/>
                  </a:lnTo>
                  <a:lnTo>
                    <a:pt x="651027" y="3860"/>
                  </a:lnTo>
                  <a:lnTo>
                    <a:pt x="641210" y="1714"/>
                  </a:lnTo>
                  <a:lnTo>
                    <a:pt x="630948" y="431"/>
                  </a:lnTo>
                  <a:lnTo>
                    <a:pt x="620255" y="0"/>
                  </a:lnTo>
                  <a:lnTo>
                    <a:pt x="609663" y="431"/>
                  </a:lnTo>
                  <a:lnTo>
                    <a:pt x="571347" y="10642"/>
                  </a:lnTo>
                  <a:lnTo>
                    <a:pt x="536397" y="39941"/>
                  </a:lnTo>
                  <a:lnTo>
                    <a:pt x="520395" y="83019"/>
                  </a:lnTo>
                  <a:lnTo>
                    <a:pt x="519925" y="92964"/>
                  </a:lnTo>
                  <a:lnTo>
                    <a:pt x="520395" y="102806"/>
                  </a:lnTo>
                  <a:lnTo>
                    <a:pt x="536397" y="145948"/>
                  </a:lnTo>
                  <a:lnTo>
                    <a:pt x="571347" y="175285"/>
                  </a:lnTo>
                  <a:lnTo>
                    <a:pt x="609803" y="185496"/>
                  </a:lnTo>
                  <a:lnTo>
                    <a:pt x="620509" y="185928"/>
                  </a:lnTo>
                  <a:lnTo>
                    <a:pt x="631101" y="185496"/>
                  </a:lnTo>
                  <a:lnTo>
                    <a:pt x="669226" y="175285"/>
                  </a:lnTo>
                  <a:lnTo>
                    <a:pt x="704100" y="145948"/>
                  </a:lnTo>
                  <a:lnTo>
                    <a:pt x="720115" y="102806"/>
                  </a:lnTo>
                  <a:lnTo>
                    <a:pt x="720585" y="929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08345" y="3486265"/>
              <a:ext cx="173227" cy="181863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1909000" y="3482212"/>
              <a:ext cx="524510" cy="186055"/>
            </a:xfrm>
            <a:custGeom>
              <a:avLst/>
              <a:gdLst/>
              <a:ahLst/>
              <a:cxnLst/>
              <a:rect l="l" t="t" r="r" b="b"/>
              <a:pathLst>
                <a:path w="524510" h="186054">
                  <a:moveTo>
                    <a:pt x="170434" y="181864"/>
                  </a:moveTo>
                  <a:lnTo>
                    <a:pt x="139928" y="137160"/>
                  </a:lnTo>
                  <a:lnTo>
                    <a:pt x="133032" y="127050"/>
                  </a:lnTo>
                  <a:lnTo>
                    <a:pt x="137210" y="124917"/>
                  </a:lnTo>
                  <a:lnTo>
                    <a:pt x="144741" y="119659"/>
                  </a:lnTo>
                  <a:lnTo>
                    <a:pt x="166001" y="81051"/>
                  </a:lnTo>
                  <a:lnTo>
                    <a:pt x="166624" y="71120"/>
                  </a:lnTo>
                  <a:lnTo>
                    <a:pt x="165290" y="56426"/>
                  </a:lnTo>
                  <a:lnTo>
                    <a:pt x="146253" y="23114"/>
                  </a:lnTo>
                  <a:lnTo>
                    <a:pt x="106159" y="5981"/>
                  </a:lnTo>
                  <a:lnTo>
                    <a:pt x="106159" y="64681"/>
                  </a:lnTo>
                  <a:lnTo>
                    <a:pt x="106159" y="77558"/>
                  </a:lnTo>
                  <a:lnTo>
                    <a:pt x="104178" y="82638"/>
                  </a:lnTo>
                  <a:lnTo>
                    <a:pt x="96215" y="90081"/>
                  </a:lnTo>
                  <a:lnTo>
                    <a:pt x="90081" y="91948"/>
                  </a:lnTo>
                  <a:lnTo>
                    <a:pt x="59944" y="91948"/>
                  </a:lnTo>
                  <a:lnTo>
                    <a:pt x="59944" y="50292"/>
                  </a:lnTo>
                  <a:lnTo>
                    <a:pt x="90081" y="50292"/>
                  </a:lnTo>
                  <a:lnTo>
                    <a:pt x="96215" y="52158"/>
                  </a:lnTo>
                  <a:lnTo>
                    <a:pt x="104178" y="59613"/>
                  </a:lnTo>
                  <a:lnTo>
                    <a:pt x="106159" y="64681"/>
                  </a:lnTo>
                  <a:lnTo>
                    <a:pt x="106159" y="5981"/>
                  </a:lnTo>
                  <a:lnTo>
                    <a:pt x="102285" y="5194"/>
                  </a:lnTo>
                  <a:lnTo>
                    <a:pt x="83058" y="4064"/>
                  </a:lnTo>
                  <a:lnTo>
                    <a:pt x="0" y="4064"/>
                  </a:lnTo>
                  <a:lnTo>
                    <a:pt x="0" y="181864"/>
                  </a:lnTo>
                  <a:lnTo>
                    <a:pt x="59944" y="181864"/>
                  </a:lnTo>
                  <a:lnTo>
                    <a:pt x="59944" y="137160"/>
                  </a:lnTo>
                  <a:lnTo>
                    <a:pt x="76263" y="137160"/>
                  </a:lnTo>
                  <a:lnTo>
                    <a:pt x="106426" y="181864"/>
                  </a:lnTo>
                  <a:lnTo>
                    <a:pt x="170434" y="181864"/>
                  </a:lnTo>
                  <a:close/>
                </a:path>
                <a:path w="524510" h="186054">
                  <a:moveTo>
                    <a:pt x="360934" y="35560"/>
                  </a:moveTo>
                  <a:lnTo>
                    <a:pt x="327533" y="9144"/>
                  </a:lnTo>
                  <a:lnTo>
                    <a:pt x="281178" y="0"/>
                  </a:lnTo>
                  <a:lnTo>
                    <a:pt x="270713" y="419"/>
                  </a:lnTo>
                  <a:lnTo>
                    <a:pt x="232905" y="10452"/>
                  </a:lnTo>
                  <a:lnTo>
                    <a:pt x="198348" y="39497"/>
                  </a:lnTo>
                  <a:lnTo>
                    <a:pt x="182575" y="82892"/>
                  </a:lnTo>
                  <a:lnTo>
                    <a:pt x="182118" y="92964"/>
                  </a:lnTo>
                  <a:lnTo>
                    <a:pt x="182575" y="103022"/>
                  </a:lnTo>
                  <a:lnTo>
                    <a:pt x="198348" y="146431"/>
                  </a:lnTo>
                  <a:lnTo>
                    <a:pt x="232905" y="175475"/>
                  </a:lnTo>
                  <a:lnTo>
                    <a:pt x="270713" y="185496"/>
                  </a:lnTo>
                  <a:lnTo>
                    <a:pt x="281178" y="185928"/>
                  </a:lnTo>
                  <a:lnTo>
                    <a:pt x="293878" y="185343"/>
                  </a:lnTo>
                  <a:lnTo>
                    <a:pt x="337197" y="171538"/>
                  </a:lnTo>
                  <a:lnTo>
                    <a:pt x="360934" y="150368"/>
                  </a:lnTo>
                  <a:lnTo>
                    <a:pt x="323088" y="116586"/>
                  </a:lnTo>
                  <a:lnTo>
                    <a:pt x="317842" y="123190"/>
                  </a:lnTo>
                  <a:lnTo>
                    <a:pt x="312039" y="128308"/>
                  </a:lnTo>
                  <a:lnTo>
                    <a:pt x="299339" y="135597"/>
                  </a:lnTo>
                  <a:lnTo>
                    <a:pt x="292176" y="137414"/>
                  </a:lnTo>
                  <a:lnTo>
                    <a:pt x="277952" y="137414"/>
                  </a:lnTo>
                  <a:lnTo>
                    <a:pt x="243586" y="105879"/>
                  </a:lnTo>
                  <a:lnTo>
                    <a:pt x="242570" y="99733"/>
                  </a:lnTo>
                  <a:lnTo>
                    <a:pt x="242570" y="86194"/>
                  </a:lnTo>
                  <a:lnTo>
                    <a:pt x="272288" y="49530"/>
                  </a:lnTo>
                  <a:lnTo>
                    <a:pt x="277952" y="48514"/>
                  </a:lnTo>
                  <a:lnTo>
                    <a:pt x="292176" y="48514"/>
                  </a:lnTo>
                  <a:lnTo>
                    <a:pt x="299339" y="50342"/>
                  </a:lnTo>
                  <a:lnTo>
                    <a:pt x="312039" y="57619"/>
                  </a:lnTo>
                  <a:lnTo>
                    <a:pt x="317842" y="62738"/>
                  </a:lnTo>
                  <a:lnTo>
                    <a:pt x="323088" y="69342"/>
                  </a:lnTo>
                  <a:lnTo>
                    <a:pt x="360934" y="35560"/>
                  </a:lnTo>
                  <a:close/>
                </a:path>
                <a:path w="524510" h="186054">
                  <a:moveTo>
                    <a:pt x="524256" y="136017"/>
                  </a:moveTo>
                  <a:lnTo>
                    <a:pt x="435356" y="136017"/>
                  </a:lnTo>
                  <a:lnTo>
                    <a:pt x="435356" y="113271"/>
                  </a:lnTo>
                  <a:lnTo>
                    <a:pt x="510540" y="113271"/>
                  </a:lnTo>
                  <a:lnTo>
                    <a:pt x="510540" y="70091"/>
                  </a:lnTo>
                  <a:lnTo>
                    <a:pt x="435356" y="70091"/>
                  </a:lnTo>
                  <a:lnTo>
                    <a:pt x="431292" y="70091"/>
                  </a:lnTo>
                  <a:lnTo>
                    <a:pt x="435356" y="69977"/>
                  </a:lnTo>
                  <a:lnTo>
                    <a:pt x="435356" y="49657"/>
                  </a:lnTo>
                  <a:lnTo>
                    <a:pt x="520954" y="49657"/>
                  </a:lnTo>
                  <a:lnTo>
                    <a:pt x="520954" y="3937"/>
                  </a:lnTo>
                  <a:lnTo>
                    <a:pt x="376428" y="3937"/>
                  </a:lnTo>
                  <a:lnTo>
                    <a:pt x="376428" y="49657"/>
                  </a:lnTo>
                  <a:lnTo>
                    <a:pt x="376428" y="69977"/>
                  </a:lnTo>
                  <a:lnTo>
                    <a:pt x="376428" y="113157"/>
                  </a:lnTo>
                  <a:lnTo>
                    <a:pt x="376428" y="136017"/>
                  </a:lnTo>
                  <a:lnTo>
                    <a:pt x="376428" y="181737"/>
                  </a:lnTo>
                  <a:lnTo>
                    <a:pt x="524256" y="181737"/>
                  </a:lnTo>
                  <a:lnTo>
                    <a:pt x="524256" y="136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25454" y="3482201"/>
              <a:ext cx="381511" cy="185930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2928797" y="3482212"/>
              <a:ext cx="1343025" cy="186055"/>
            </a:xfrm>
            <a:custGeom>
              <a:avLst/>
              <a:gdLst/>
              <a:ahLst/>
              <a:cxnLst/>
              <a:rect l="l" t="t" r="r" b="b"/>
              <a:pathLst>
                <a:path w="1343025" h="186054">
                  <a:moveTo>
                    <a:pt x="175260" y="4064"/>
                  </a:moveTo>
                  <a:lnTo>
                    <a:pt x="116840" y="4064"/>
                  </a:lnTo>
                  <a:lnTo>
                    <a:pt x="116840" y="84912"/>
                  </a:lnTo>
                  <a:lnTo>
                    <a:pt x="107442" y="73660"/>
                  </a:lnTo>
                  <a:lnTo>
                    <a:pt x="49276" y="4064"/>
                  </a:lnTo>
                  <a:lnTo>
                    <a:pt x="0" y="4064"/>
                  </a:lnTo>
                  <a:lnTo>
                    <a:pt x="0" y="181864"/>
                  </a:lnTo>
                  <a:lnTo>
                    <a:pt x="58420" y="181864"/>
                  </a:lnTo>
                  <a:lnTo>
                    <a:pt x="58420" y="101015"/>
                  </a:lnTo>
                  <a:lnTo>
                    <a:pt x="125984" y="181864"/>
                  </a:lnTo>
                  <a:lnTo>
                    <a:pt x="175260" y="181864"/>
                  </a:lnTo>
                  <a:lnTo>
                    <a:pt x="175260" y="112268"/>
                  </a:lnTo>
                  <a:lnTo>
                    <a:pt x="175260" y="4064"/>
                  </a:lnTo>
                  <a:close/>
                </a:path>
                <a:path w="1343025" h="186054">
                  <a:moveTo>
                    <a:pt x="353314" y="116674"/>
                  </a:moveTo>
                  <a:lnTo>
                    <a:pt x="328028" y="83489"/>
                  </a:lnTo>
                  <a:lnTo>
                    <a:pt x="268605" y="67398"/>
                  </a:lnTo>
                  <a:lnTo>
                    <a:pt x="263893" y="65913"/>
                  </a:lnTo>
                  <a:lnTo>
                    <a:pt x="256794" y="62357"/>
                  </a:lnTo>
                  <a:lnTo>
                    <a:pt x="255003" y="59944"/>
                  </a:lnTo>
                  <a:lnTo>
                    <a:pt x="255003" y="54864"/>
                  </a:lnTo>
                  <a:lnTo>
                    <a:pt x="272364" y="45720"/>
                  </a:lnTo>
                  <a:lnTo>
                    <a:pt x="285915" y="45720"/>
                  </a:lnTo>
                  <a:lnTo>
                    <a:pt x="327660" y="58928"/>
                  </a:lnTo>
                  <a:lnTo>
                    <a:pt x="345694" y="15494"/>
                  </a:lnTo>
                  <a:lnTo>
                    <a:pt x="305396" y="2133"/>
                  </a:lnTo>
                  <a:lnTo>
                    <a:pt x="278638" y="0"/>
                  </a:lnTo>
                  <a:lnTo>
                    <a:pt x="265480" y="508"/>
                  </a:lnTo>
                  <a:lnTo>
                    <a:pt x="224142" y="12534"/>
                  </a:lnTo>
                  <a:lnTo>
                    <a:pt x="198145" y="44157"/>
                  </a:lnTo>
                  <a:lnTo>
                    <a:pt x="195834" y="59944"/>
                  </a:lnTo>
                  <a:lnTo>
                    <a:pt x="195834" y="69430"/>
                  </a:lnTo>
                  <a:lnTo>
                    <a:pt x="221094" y="102958"/>
                  </a:lnTo>
                  <a:lnTo>
                    <a:pt x="280543" y="119507"/>
                  </a:lnTo>
                  <a:lnTo>
                    <a:pt x="285242" y="121081"/>
                  </a:lnTo>
                  <a:lnTo>
                    <a:pt x="292354" y="124802"/>
                  </a:lnTo>
                  <a:lnTo>
                    <a:pt x="294119" y="127342"/>
                  </a:lnTo>
                  <a:lnTo>
                    <a:pt x="294119" y="132588"/>
                  </a:lnTo>
                  <a:lnTo>
                    <a:pt x="276771" y="140208"/>
                  </a:lnTo>
                  <a:lnTo>
                    <a:pt x="263588" y="139928"/>
                  </a:lnTo>
                  <a:lnTo>
                    <a:pt x="225767" y="130581"/>
                  </a:lnTo>
                  <a:lnTo>
                    <a:pt x="212344" y="123952"/>
                  </a:lnTo>
                  <a:lnTo>
                    <a:pt x="193027" y="167640"/>
                  </a:lnTo>
                  <a:lnTo>
                    <a:pt x="237832" y="183070"/>
                  </a:lnTo>
                  <a:lnTo>
                    <a:pt x="270510" y="185928"/>
                  </a:lnTo>
                  <a:lnTo>
                    <a:pt x="283768" y="185407"/>
                  </a:lnTo>
                  <a:lnTo>
                    <a:pt x="325069" y="173215"/>
                  </a:lnTo>
                  <a:lnTo>
                    <a:pt x="350989" y="141566"/>
                  </a:lnTo>
                  <a:lnTo>
                    <a:pt x="353314" y="125984"/>
                  </a:lnTo>
                  <a:lnTo>
                    <a:pt x="353314" y="116674"/>
                  </a:lnTo>
                  <a:close/>
                </a:path>
                <a:path w="1343025" h="186054">
                  <a:moveTo>
                    <a:pt x="518922" y="136017"/>
                  </a:moveTo>
                  <a:lnTo>
                    <a:pt x="430022" y="136017"/>
                  </a:lnTo>
                  <a:lnTo>
                    <a:pt x="430022" y="113271"/>
                  </a:lnTo>
                  <a:lnTo>
                    <a:pt x="505206" y="113271"/>
                  </a:lnTo>
                  <a:lnTo>
                    <a:pt x="505206" y="70091"/>
                  </a:lnTo>
                  <a:lnTo>
                    <a:pt x="430022" y="70091"/>
                  </a:lnTo>
                  <a:lnTo>
                    <a:pt x="425958" y="70091"/>
                  </a:lnTo>
                  <a:lnTo>
                    <a:pt x="430022" y="69977"/>
                  </a:lnTo>
                  <a:lnTo>
                    <a:pt x="430022" y="49657"/>
                  </a:lnTo>
                  <a:lnTo>
                    <a:pt x="515620" y="49657"/>
                  </a:lnTo>
                  <a:lnTo>
                    <a:pt x="515620" y="3937"/>
                  </a:lnTo>
                  <a:lnTo>
                    <a:pt x="371094" y="3937"/>
                  </a:lnTo>
                  <a:lnTo>
                    <a:pt x="371094" y="49657"/>
                  </a:lnTo>
                  <a:lnTo>
                    <a:pt x="371094" y="69977"/>
                  </a:lnTo>
                  <a:lnTo>
                    <a:pt x="371094" y="113157"/>
                  </a:lnTo>
                  <a:lnTo>
                    <a:pt x="371094" y="136017"/>
                  </a:lnTo>
                  <a:lnTo>
                    <a:pt x="371094" y="181737"/>
                  </a:lnTo>
                  <a:lnTo>
                    <a:pt x="518922" y="181737"/>
                  </a:lnTo>
                  <a:lnTo>
                    <a:pt x="518922" y="136017"/>
                  </a:lnTo>
                  <a:close/>
                </a:path>
                <a:path w="1343025" h="186054">
                  <a:moveTo>
                    <a:pt x="712457" y="181864"/>
                  </a:moveTo>
                  <a:lnTo>
                    <a:pt x="681951" y="137160"/>
                  </a:lnTo>
                  <a:lnTo>
                    <a:pt x="675055" y="127050"/>
                  </a:lnTo>
                  <a:lnTo>
                    <a:pt x="679246" y="124917"/>
                  </a:lnTo>
                  <a:lnTo>
                    <a:pt x="686777" y="119659"/>
                  </a:lnTo>
                  <a:lnTo>
                    <a:pt x="708037" y="81051"/>
                  </a:lnTo>
                  <a:lnTo>
                    <a:pt x="708647" y="71120"/>
                  </a:lnTo>
                  <a:lnTo>
                    <a:pt x="707313" y="56426"/>
                  </a:lnTo>
                  <a:lnTo>
                    <a:pt x="688276" y="23114"/>
                  </a:lnTo>
                  <a:lnTo>
                    <a:pt x="648195" y="5981"/>
                  </a:lnTo>
                  <a:lnTo>
                    <a:pt x="648195" y="64681"/>
                  </a:lnTo>
                  <a:lnTo>
                    <a:pt x="648195" y="77558"/>
                  </a:lnTo>
                  <a:lnTo>
                    <a:pt x="646201" y="82638"/>
                  </a:lnTo>
                  <a:lnTo>
                    <a:pt x="638251" y="90081"/>
                  </a:lnTo>
                  <a:lnTo>
                    <a:pt x="632104" y="91948"/>
                  </a:lnTo>
                  <a:lnTo>
                    <a:pt x="601967" y="91948"/>
                  </a:lnTo>
                  <a:lnTo>
                    <a:pt x="601967" y="50292"/>
                  </a:lnTo>
                  <a:lnTo>
                    <a:pt x="632104" y="50292"/>
                  </a:lnTo>
                  <a:lnTo>
                    <a:pt x="638251" y="52158"/>
                  </a:lnTo>
                  <a:lnTo>
                    <a:pt x="646201" y="59613"/>
                  </a:lnTo>
                  <a:lnTo>
                    <a:pt x="648195" y="64681"/>
                  </a:lnTo>
                  <a:lnTo>
                    <a:pt x="648195" y="5981"/>
                  </a:lnTo>
                  <a:lnTo>
                    <a:pt x="644309" y="5194"/>
                  </a:lnTo>
                  <a:lnTo>
                    <a:pt x="625081" y="4064"/>
                  </a:lnTo>
                  <a:lnTo>
                    <a:pt x="542023" y="4064"/>
                  </a:lnTo>
                  <a:lnTo>
                    <a:pt x="542023" y="181864"/>
                  </a:lnTo>
                  <a:lnTo>
                    <a:pt x="601967" y="181864"/>
                  </a:lnTo>
                  <a:lnTo>
                    <a:pt x="601967" y="137160"/>
                  </a:lnTo>
                  <a:lnTo>
                    <a:pt x="618286" y="137160"/>
                  </a:lnTo>
                  <a:lnTo>
                    <a:pt x="648449" y="181864"/>
                  </a:lnTo>
                  <a:lnTo>
                    <a:pt x="712457" y="181864"/>
                  </a:lnTo>
                  <a:close/>
                </a:path>
                <a:path w="1343025" h="186054">
                  <a:moveTo>
                    <a:pt x="921245" y="4064"/>
                  </a:moveTo>
                  <a:lnTo>
                    <a:pt x="862317" y="4064"/>
                  </a:lnTo>
                  <a:lnTo>
                    <a:pt x="818781" y="107823"/>
                  </a:lnTo>
                  <a:lnTo>
                    <a:pt x="776465" y="4064"/>
                  </a:lnTo>
                  <a:lnTo>
                    <a:pt x="711949" y="4064"/>
                  </a:lnTo>
                  <a:lnTo>
                    <a:pt x="787133" y="181864"/>
                  </a:lnTo>
                  <a:lnTo>
                    <a:pt x="846061" y="181864"/>
                  </a:lnTo>
                  <a:lnTo>
                    <a:pt x="857770" y="154178"/>
                  </a:lnTo>
                  <a:lnTo>
                    <a:pt x="921245" y="4064"/>
                  </a:lnTo>
                  <a:close/>
                </a:path>
                <a:path w="1343025" h="186054">
                  <a:moveTo>
                    <a:pt x="1115809" y="181864"/>
                  </a:moveTo>
                  <a:lnTo>
                    <a:pt x="1102271" y="150876"/>
                  </a:lnTo>
                  <a:lnTo>
                    <a:pt x="1083386" y="107696"/>
                  </a:lnTo>
                  <a:lnTo>
                    <a:pt x="1050531" y="32512"/>
                  </a:lnTo>
                  <a:lnTo>
                    <a:pt x="1038085" y="4064"/>
                  </a:lnTo>
                  <a:lnTo>
                    <a:pt x="1025321" y="4064"/>
                  </a:lnTo>
                  <a:lnTo>
                    <a:pt x="1025321" y="107696"/>
                  </a:lnTo>
                  <a:lnTo>
                    <a:pt x="990904" y="107696"/>
                  </a:lnTo>
                  <a:lnTo>
                    <a:pt x="1008113" y="62903"/>
                  </a:lnTo>
                  <a:lnTo>
                    <a:pt x="1025321" y="107696"/>
                  </a:lnTo>
                  <a:lnTo>
                    <a:pt x="1025321" y="4064"/>
                  </a:lnTo>
                  <a:lnTo>
                    <a:pt x="979157" y="4064"/>
                  </a:lnTo>
                  <a:lnTo>
                    <a:pt x="901433" y="181864"/>
                  </a:lnTo>
                  <a:lnTo>
                    <a:pt x="962393" y="181864"/>
                  </a:lnTo>
                  <a:lnTo>
                    <a:pt x="974305" y="150876"/>
                  </a:lnTo>
                  <a:lnTo>
                    <a:pt x="1041920" y="150876"/>
                  </a:lnTo>
                  <a:lnTo>
                    <a:pt x="1053833" y="181864"/>
                  </a:lnTo>
                  <a:lnTo>
                    <a:pt x="1115809" y="181864"/>
                  </a:lnTo>
                  <a:close/>
                </a:path>
                <a:path w="1343025" h="186054">
                  <a:moveTo>
                    <a:pt x="1267193" y="4064"/>
                  </a:moveTo>
                  <a:lnTo>
                    <a:pt x="1103109" y="4064"/>
                  </a:lnTo>
                  <a:lnTo>
                    <a:pt x="1103109" y="51054"/>
                  </a:lnTo>
                  <a:lnTo>
                    <a:pt x="1155179" y="51054"/>
                  </a:lnTo>
                  <a:lnTo>
                    <a:pt x="1155179" y="181864"/>
                  </a:lnTo>
                  <a:lnTo>
                    <a:pt x="1215123" y="181864"/>
                  </a:lnTo>
                  <a:lnTo>
                    <a:pt x="1215123" y="51054"/>
                  </a:lnTo>
                  <a:lnTo>
                    <a:pt x="1267193" y="51054"/>
                  </a:lnTo>
                  <a:lnTo>
                    <a:pt x="1267193" y="4064"/>
                  </a:lnTo>
                  <a:close/>
                </a:path>
                <a:path w="1343025" h="186054">
                  <a:moveTo>
                    <a:pt x="1342644" y="4051"/>
                  </a:moveTo>
                  <a:lnTo>
                    <a:pt x="1282700" y="4051"/>
                  </a:lnTo>
                  <a:lnTo>
                    <a:pt x="1282700" y="181851"/>
                  </a:lnTo>
                  <a:lnTo>
                    <a:pt x="1342644" y="181851"/>
                  </a:lnTo>
                  <a:lnTo>
                    <a:pt x="1342644" y="4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3280" y="3482204"/>
              <a:ext cx="200659" cy="185927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15785" y="3486267"/>
              <a:ext cx="175260" cy="177800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979627" y="3924617"/>
              <a:ext cx="357505" cy="177800"/>
            </a:xfrm>
            <a:custGeom>
              <a:avLst/>
              <a:gdLst/>
              <a:ahLst/>
              <a:cxnLst/>
              <a:rect l="l" t="t" r="r" b="b"/>
              <a:pathLst>
                <a:path w="357505" h="177800">
                  <a:moveTo>
                    <a:pt x="121666" y="156210"/>
                  </a:moveTo>
                  <a:lnTo>
                    <a:pt x="25400" y="15621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1666" y="177800"/>
                  </a:lnTo>
                  <a:lnTo>
                    <a:pt x="121666" y="156210"/>
                  </a:lnTo>
                  <a:close/>
                </a:path>
                <a:path w="357505" h="177800">
                  <a:moveTo>
                    <a:pt x="176276" y="0"/>
                  </a:moveTo>
                  <a:lnTo>
                    <a:pt x="150876" y="0"/>
                  </a:lnTo>
                  <a:lnTo>
                    <a:pt x="150876" y="177800"/>
                  </a:lnTo>
                  <a:lnTo>
                    <a:pt x="176276" y="177800"/>
                  </a:lnTo>
                  <a:lnTo>
                    <a:pt x="176276" y="0"/>
                  </a:lnTo>
                  <a:close/>
                </a:path>
                <a:path w="357505" h="177800">
                  <a:moveTo>
                    <a:pt x="288290" y="77470"/>
                  </a:moveTo>
                  <a:lnTo>
                    <a:pt x="219964" y="77470"/>
                  </a:lnTo>
                  <a:lnTo>
                    <a:pt x="219964" y="98552"/>
                  </a:lnTo>
                  <a:lnTo>
                    <a:pt x="288290" y="98552"/>
                  </a:lnTo>
                  <a:lnTo>
                    <a:pt x="288290" y="77470"/>
                  </a:lnTo>
                  <a:close/>
                </a:path>
                <a:path w="357505" h="177800">
                  <a:moveTo>
                    <a:pt x="357378" y="0"/>
                  </a:moveTo>
                  <a:lnTo>
                    <a:pt x="331978" y="0"/>
                  </a:lnTo>
                  <a:lnTo>
                    <a:pt x="331978" y="177800"/>
                  </a:lnTo>
                  <a:lnTo>
                    <a:pt x="357378" y="177800"/>
                  </a:lnTo>
                  <a:lnTo>
                    <a:pt x="357378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75864" y="3922582"/>
              <a:ext cx="188975" cy="181863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03702" y="3924616"/>
              <a:ext cx="152907" cy="177800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1878266" y="3924299"/>
              <a:ext cx="798830" cy="178435"/>
            </a:xfrm>
            <a:custGeom>
              <a:avLst/>
              <a:gdLst/>
              <a:ahLst/>
              <a:cxnLst/>
              <a:rect l="l" t="t" r="r" b="b"/>
              <a:pathLst>
                <a:path w="798830" h="178435">
                  <a:moveTo>
                    <a:pt x="152908" y="130111"/>
                  </a:moveTo>
                  <a:lnTo>
                    <a:pt x="135293" y="92519"/>
                  </a:lnTo>
                  <a:lnTo>
                    <a:pt x="132511" y="91249"/>
                  </a:lnTo>
                  <a:lnTo>
                    <a:pt x="127508" y="88963"/>
                  </a:lnTo>
                  <a:lnTo>
                    <a:pt x="127254" y="88874"/>
                  </a:lnTo>
                  <a:lnTo>
                    <a:pt x="127254" y="117754"/>
                  </a:lnTo>
                  <a:lnTo>
                    <a:pt x="127254" y="138239"/>
                  </a:lnTo>
                  <a:lnTo>
                    <a:pt x="93738" y="157099"/>
                  </a:lnTo>
                  <a:lnTo>
                    <a:pt x="83820" y="157543"/>
                  </a:lnTo>
                  <a:lnTo>
                    <a:pt x="25400" y="157543"/>
                  </a:lnTo>
                  <a:lnTo>
                    <a:pt x="25400" y="98361"/>
                  </a:lnTo>
                  <a:lnTo>
                    <a:pt x="83820" y="98361"/>
                  </a:lnTo>
                  <a:lnTo>
                    <a:pt x="123532" y="110210"/>
                  </a:lnTo>
                  <a:lnTo>
                    <a:pt x="127254" y="117754"/>
                  </a:lnTo>
                  <a:lnTo>
                    <a:pt x="127254" y="88874"/>
                  </a:lnTo>
                  <a:lnTo>
                    <a:pt x="121437" y="86639"/>
                  </a:lnTo>
                  <a:lnTo>
                    <a:pt x="119291" y="86080"/>
                  </a:lnTo>
                  <a:lnTo>
                    <a:pt x="124307" y="83629"/>
                  </a:lnTo>
                  <a:lnTo>
                    <a:pt x="143510" y="55943"/>
                  </a:lnTo>
                  <a:lnTo>
                    <a:pt x="143510" y="46291"/>
                  </a:lnTo>
                  <a:lnTo>
                    <a:pt x="118110" y="7404"/>
                  </a:lnTo>
                  <a:lnTo>
                    <a:pt x="118110" y="39852"/>
                  </a:lnTo>
                  <a:lnTo>
                    <a:pt x="118110" y="58826"/>
                  </a:lnTo>
                  <a:lnTo>
                    <a:pt x="77470" y="77787"/>
                  </a:lnTo>
                  <a:lnTo>
                    <a:pt x="25400" y="77787"/>
                  </a:lnTo>
                  <a:lnTo>
                    <a:pt x="25400" y="20891"/>
                  </a:lnTo>
                  <a:lnTo>
                    <a:pt x="77470" y="20891"/>
                  </a:lnTo>
                  <a:lnTo>
                    <a:pt x="114554" y="32740"/>
                  </a:lnTo>
                  <a:lnTo>
                    <a:pt x="118110" y="39852"/>
                  </a:lnTo>
                  <a:lnTo>
                    <a:pt x="118110" y="7404"/>
                  </a:lnTo>
                  <a:lnTo>
                    <a:pt x="117856" y="7251"/>
                  </a:lnTo>
                  <a:lnTo>
                    <a:pt x="106934" y="3403"/>
                  </a:lnTo>
                  <a:lnTo>
                    <a:pt x="94234" y="1092"/>
                  </a:lnTo>
                  <a:lnTo>
                    <a:pt x="79756" y="317"/>
                  </a:lnTo>
                  <a:lnTo>
                    <a:pt x="0" y="317"/>
                  </a:lnTo>
                  <a:lnTo>
                    <a:pt x="0" y="178117"/>
                  </a:lnTo>
                  <a:lnTo>
                    <a:pt x="84836" y="178117"/>
                  </a:lnTo>
                  <a:lnTo>
                    <a:pt x="126149" y="171043"/>
                  </a:lnTo>
                  <a:lnTo>
                    <a:pt x="143967" y="157543"/>
                  </a:lnTo>
                  <a:lnTo>
                    <a:pt x="148602" y="150431"/>
                  </a:lnTo>
                  <a:lnTo>
                    <a:pt x="151841" y="140906"/>
                  </a:lnTo>
                  <a:lnTo>
                    <a:pt x="152908" y="130111"/>
                  </a:lnTo>
                  <a:close/>
                </a:path>
                <a:path w="798830" h="178435">
                  <a:moveTo>
                    <a:pt x="351282" y="178117"/>
                  </a:moveTo>
                  <a:lnTo>
                    <a:pt x="331089" y="133667"/>
                  </a:lnTo>
                  <a:lnTo>
                    <a:pt x="321856" y="113347"/>
                  </a:lnTo>
                  <a:lnTo>
                    <a:pt x="296138" y="56756"/>
                  </a:lnTo>
                  <a:lnTo>
                    <a:pt x="296138" y="113347"/>
                  </a:lnTo>
                  <a:lnTo>
                    <a:pt x="219468" y="113347"/>
                  </a:lnTo>
                  <a:lnTo>
                    <a:pt x="257810" y="26111"/>
                  </a:lnTo>
                  <a:lnTo>
                    <a:pt x="296138" y="113347"/>
                  </a:lnTo>
                  <a:lnTo>
                    <a:pt x="296138" y="56756"/>
                  </a:lnTo>
                  <a:lnTo>
                    <a:pt x="276961" y="14541"/>
                  </a:lnTo>
                  <a:lnTo>
                    <a:pt x="270510" y="317"/>
                  </a:lnTo>
                  <a:lnTo>
                    <a:pt x="245364" y="317"/>
                  </a:lnTo>
                  <a:lnTo>
                    <a:pt x="164846" y="178117"/>
                  </a:lnTo>
                  <a:lnTo>
                    <a:pt x="191008" y="178117"/>
                  </a:lnTo>
                  <a:lnTo>
                    <a:pt x="210540" y="133667"/>
                  </a:lnTo>
                  <a:lnTo>
                    <a:pt x="305066" y="133667"/>
                  </a:lnTo>
                  <a:lnTo>
                    <a:pt x="324612" y="178117"/>
                  </a:lnTo>
                  <a:lnTo>
                    <a:pt x="351282" y="178117"/>
                  </a:lnTo>
                  <a:close/>
                </a:path>
                <a:path w="798830" h="178435">
                  <a:moveTo>
                    <a:pt x="490220" y="317"/>
                  </a:moveTo>
                  <a:lnTo>
                    <a:pt x="343154" y="317"/>
                  </a:lnTo>
                  <a:lnTo>
                    <a:pt x="343154" y="21907"/>
                  </a:lnTo>
                  <a:lnTo>
                    <a:pt x="404114" y="21907"/>
                  </a:lnTo>
                  <a:lnTo>
                    <a:pt x="404114" y="178117"/>
                  </a:lnTo>
                  <a:lnTo>
                    <a:pt x="429260" y="178117"/>
                  </a:lnTo>
                  <a:lnTo>
                    <a:pt x="429260" y="21907"/>
                  </a:lnTo>
                  <a:lnTo>
                    <a:pt x="490220" y="21907"/>
                  </a:lnTo>
                  <a:lnTo>
                    <a:pt x="490220" y="317"/>
                  </a:lnTo>
                  <a:close/>
                </a:path>
                <a:path w="798830" h="178435">
                  <a:moveTo>
                    <a:pt x="641845" y="317"/>
                  </a:moveTo>
                  <a:lnTo>
                    <a:pt x="494779" y="317"/>
                  </a:lnTo>
                  <a:lnTo>
                    <a:pt x="494779" y="21907"/>
                  </a:lnTo>
                  <a:lnTo>
                    <a:pt x="555739" y="21907"/>
                  </a:lnTo>
                  <a:lnTo>
                    <a:pt x="555739" y="178117"/>
                  </a:lnTo>
                  <a:lnTo>
                    <a:pt x="580885" y="178117"/>
                  </a:lnTo>
                  <a:lnTo>
                    <a:pt x="580885" y="21907"/>
                  </a:lnTo>
                  <a:lnTo>
                    <a:pt x="641845" y="21907"/>
                  </a:lnTo>
                  <a:lnTo>
                    <a:pt x="641845" y="317"/>
                  </a:lnTo>
                  <a:close/>
                </a:path>
                <a:path w="798830" h="178435">
                  <a:moveTo>
                    <a:pt x="798563" y="156210"/>
                  </a:moveTo>
                  <a:lnTo>
                    <a:pt x="694944" y="156210"/>
                  </a:lnTo>
                  <a:lnTo>
                    <a:pt x="694944" y="99060"/>
                  </a:lnTo>
                  <a:lnTo>
                    <a:pt x="692645" y="99060"/>
                  </a:lnTo>
                  <a:lnTo>
                    <a:pt x="692645" y="98615"/>
                  </a:lnTo>
                  <a:lnTo>
                    <a:pt x="694944" y="98615"/>
                  </a:lnTo>
                  <a:lnTo>
                    <a:pt x="784085" y="98615"/>
                  </a:lnTo>
                  <a:lnTo>
                    <a:pt x="784085" y="77025"/>
                  </a:lnTo>
                  <a:lnTo>
                    <a:pt x="694944" y="77025"/>
                  </a:lnTo>
                  <a:lnTo>
                    <a:pt x="694944" y="22860"/>
                  </a:lnTo>
                  <a:lnTo>
                    <a:pt x="795020" y="22860"/>
                  </a:lnTo>
                  <a:lnTo>
                    <a:pt x="795020" y="0"/>
                  </a:lnTo>
                  <a:lnTo>
                    <a:pt x="669544" y="0"/>
                  </a:lnTo>
                  <a:lnTo>
                    <a:pt x="669544" y="22860"/>
                  </a:lnTo>
                  <a:lnTo>
                    <a:pt x="669544" y="77470"/>
                  </a:lnTo>
                  <a:lnTo>
                    <a:pt x="669544" y="99060"/>
                  </a:lnTo>
                  <a:lnTo>
                    <a:pt x="669544" y="156210"/>
                  </a:lnTo>
                  <a:lnTo>
                    <a:pt x="669544" y="177800"/>
                  </a:lnTo>
                  <a:lnTo>
                    <a:pt x="798563" y="177800"/>
                  </a:lnTo>
                  <a:lnTo>
                    <a:pt x="798563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17982" y="3924616"/>
              <a:ext cx="320800" cy="177800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32761" y="3924616"/>
              <a:ext cx="146558" cy="177800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3317418" y="39242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72859" y="3922586"/>
              <a:ext cx="496567" cy="181863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4003205" y="3924617"/>
              <a:ext cx="176530" cy="177800"/>
            </a:xfrm>
            <a:custGeom>
              <a:avLst/>
              <a:gdLst/>
              <a:ahLst/>
              <a:cxnLst/>
              <a:rect l="l" t="t" r="r" b="b"/>
              <a:pathLst>
                <a:path w="176529" h="177800">
                  <a:moveTo>
                    <a:pt x="121666" y="156210"/>
                  </a:moveTo>
                  <a:lnTo>
                    <a:pt x="25400" y="15621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1666" y="177800"/>
                  </a:lnTo>
                  <a:lnTo>
                    <a:pt x="121666" y="156210"/>
                  </a:lnTo>
                  <a:close/>
                </a:path>
                <a:path w="176529" h="177800">
                  <a:moveTo>
                    <a:pt x="176276" y="0"/>
                  </a:moveTo>
                  <a:lnTo>
                    <a:pt x="150876" y="0"/>
                  </a:lnTo>
                  <a:lnTo>
                    <a:pt x="150876" y="177800"/>
                  </a:lnTo>
                  <a:lnTo>
                    <a:pt x="176276" y="177800"/>
                  </a:lnTo>
                  <a:lnTo>
                    <a:pt x="17627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32826" y="3924616"/>
              <a:ext cx="152908" cy="177800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24595" y="3922582"/>
              <a:ext cx="163575" cy="181863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89001" y="3922582"/>
              <a:ext cx="361189" cy="181867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89052" y="3924616"/>
              <a:ext cx="152908" cy="177800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79043" y="3922586"/>
              <a:ext cx="136906" cy="181863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5453024" y="39242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23208" y="3924616"/>
              <a:ext cx="339092" cy="177800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5984900" y="39242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38829" y="3922586"/>
              <a:ext cx="136906" cy="181863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381141" y="3924616"/>
              <a:ext cx="143509" cy="177800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561984" y="3924616"/>
              <a:ext cx="146557" cy="177800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6746647" y="39242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40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902088" y="3922586"/>
              <a:ext cx="161798" cy="181863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7097674" y="392461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800"/>
                  </a:lnTo>
                  <a:lnTo>
                    <a:pt x="25400" y="177800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161924" y="3922582"/>
              <a:ext cx="188975" cy="181863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388235" y="3924618"/>
              <a:ext cx="150367" cy="179832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74418" y="3922586"/>
              <a:ext cx="136905" cy="181863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816729" y="3924616"/>
              <a:ext cx="146557" cy="177800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8001381" y="39242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40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55307" y="3922586"/>
              <a:ext cx="136905" cy="181863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314815" y="3922582"/>
              <a:ext cx="188975" cy="181863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541125" y="3924618"/>
              <a:ext cx="150367" cy="179832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743562" y="3924616"/>
              <a:ext cx="146557" cy="177800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913742" y="3922586"/>
              <a:ext cx="161798" cy="181863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979627" y="4002087"/>
              <a:ext cx="8188959" cy="405130"/>
            </a:xfrm>
            <a:custGeom>
              <a:avLst/>
              <a:gdLst/>
              <a:ahLst/>
              <a:cxnLst/>
              <a:rect l="l" t="t" r="r" b="b"/>
              <a:pathLst>
                <a:path w="8188959" h="405129">
                  <a:moveTo>
                    <a:pt x="129032" y="383222"/>
                  </a:moveTo>
                  <a:lnTo>
                    <a:pt x="25400" y="383222"/>
                  </a:lnTo>
                  <a:lnTo>
                    <a:pt x="25400" y="326072"/>
                  </a:lnTo>
                  <a:lnTo>
                    <a:pt x="23114" y="326072"/>
                  </a:lnTo>
                  <a:lnTo>
                    <a:pt x="23114" y="325628"/>
                  </a:lnTo>
                  <a:lnTo>
                    <a:pt x="25400" y="325628"/>
                  </a:lnTo>
                  <a:lnTo>
                    <a:pt x="114554" y="325628"/>
                  </a:lnTo>
                  <a:lnTo>
                    <a:pt x="114554" y="304038"/>
                  </a:lnTo>
                  <a:lnTo>
                    <a:pt x="25400" y="304038"/>
                  </a:lnTo>
                  <a:lnTo>
                    <a:pt x="25400" y="249872"/>
                  </a:lnTo>
                  <a:lnTo>
                    <a:pt x="125476" y="249872"/>
                  </a:lnTo>
                  <a:lnTo>
                    <a:pt x="125476" y="227012"/>
                  </a:lnTo>
                  <a:lnTo>
                    <a:pt x="0" y="227012"/>
                  </a:lnTo>
                  <a:lnTo>
                    <a:pt x="0" y="249872"/>
                  </a:lnTo>
                  <a:lnTo>
                    <a:pt x="0" y="304482"/>
                  </a:lnTo>
                  <a:lnTo>
                    <a:pt x="0" y="326072"/>
                  </a:lnTo>
                  <a:lnTo>
                    <a:pt x="0" y="383222"/>
                  </a:lnTo>
                  <a:lnTo>
                    <a:pt x="0" y="404812"/>
                  </a:lnTo>
                  <a:lnTo>
                    <a:pt x="129032" y="404812"/>
                  </a:lnTo>
                  <a:lnTo>
                    <a:pt x="129032" y="383222"/>
                  </a:lnTo>
                  <a:close/>
                </a:path>
                <a:path w="8188959" h="405129">
                  <a:moveTo>
                    <a:pt x="8188363" y="0"/>
                  </a:moveTo>
                  <a:lnTo>
                    <a:pt x="8120037" y="0"/>
                  </a:lnTo>
                  <a:lnTo>
                    <a:pt x="8120037" y="21082"/>
                  </a:lnTo>
                  <a:lnTo>
                    <a:pt x="8188363" y="21082"/>
                  </a:lnTo>
                  <a:lnTo>
                    <a:pt x="8188363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33552" y="4227386"/>
              <a:ext cx="136906" cy="181863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1297622" y="4229417"/>
              <a:ext cx="262890" cy="179705"/>
            </a:xfrm>
            <a:custGeom>
              <a:avLst/>
              <a:gdLst/>
              <a:ahLst/>
              <a:cxnLst/>
              <a:rect l="l" t="t" r="r" b="b"/>
              <a:pathLst>
                <a:path w="262890" h="179704">
                  <a:moveTo>
                    <a:pt x="34036" y="156718"/>
                  </a:moveTo>
                  <a:lnTo>
                    <a:pt x="32385" y="152577"/>
                  </a:lnTo>
                  <a:lnTo>
                    <a:pt x="25781" y="146138"/>
                  </a:lnTo>
                  <a:lnTo>
                    <a:pt x="21844" y="144526"/>
                  </a:lnTo>
                  <a:lnTo>
                    <a:pt x="12534" y="144526"/>
                  </a:lnTo>
                  <a:lnTo>
                    <a:pt x="8470" y="146138"/>
                  </a:lnTo>
                  <a:lnTo>
                    <a:pt x="1689" y="152577"/>
                  </a:lnTo>
                  <a:lnTo>
                    <a:pt x="0" y="156718"/>
                  </a:lnTo>
                  <a:lnTo>
                    <a:pt x="0" y="166878"/>
                  </a:lnTo>
                  <a:lnTo>
                    <a:pt x="1689" y="171069"/>
                  </a:lnTo>
                  <a:lnTo>
                    <a:pt x="8470" y="177673"/>
                  </a:lnTo>
                  <a:lnTo>
                    <a:pt x="12534" y="179324"/>
                  </a:lnTo>
                  <a:lnTo>
                    <a:pt x="17272" y="179324"/>
                  </a:lnTo>
                  <a:lnTo>
                    <a:pt x="21844" y="179324"/>
                  </a:lnTo>
                  <a:lnTo>
                    <a:pt x="25781" y="177673"/>
                  </a:lnTo>
                  <a:lnTo>
                    <a:pt x="32385" y="171069"/>
                  </a:lnTo>
                  <a:lnTo>
                    <a:pt x="34036" y="166878"/>
                  </a:lnTo>
                  <a:lnTo>
                    <a:pt x="34036" y="156718"/>
                  </a:lnTo>
                  <a:close/>
                </a:path>
                <a:path w="262890" h="179704">
                  <a:moveTo>
                    <a:pt x="262382" y="0"/>
                  </a:moveTo>
                  <a:lnTo>
                    <a:pt x="115316" y="0"/>
                  </a:lnTo>
                  <a:lnTo>
                    <a:pt x="115316" y="21590"/>
                  </a:lnTo>
                  <a:lnTo>
                    <a:pt x="176276" y="21590"/>
                  </a:lnTo>
                  <a:lnTo>
                    <a:pt x="176276" y="177800"/>
                  </a:lnTo>
                  <a:lnTo>
                    <a:pt x="201422" y="177800"/>
                  </a:lnTo>
                  <a:lnTo>
                    <a:pt x="201422" y="21590"/>
                  </a:lnTo>
                  <a:lnTo>
                    <a:pt x="262382" y="21590"/>
                  </a:lnTo>
                  <a:lnTo>
                    <a:pt x="262382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587690" y="4229417"/>
              <a:ext cx="152908" cy="177800"/>
            </a:xfrm>
            <a:prstGeom prst="rect">
              <a:avLst/>
            </a:prstGeom>
          </p:spPr>
        </p:pic>
        <p:sp>
          <p:nvSpPr>
            <p:cNvPr id="98" name="object 98" descr=""/>
            <p:cNvSpPr/>
            <p:nvPr/>
          </p:nvSpPr>
          <p:spPr>
            <a:xfrm>
              <a:off x="1793938" y="4229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41" y="98615"/>
                  </a:lnTo>
                  <a:lnTo>
                    <a:pt x="114541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47859" y="4227386"/>
              <a:ext cx="136906" cy="181863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2121852" y="4229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01" y="99060"/>
                  </a:lnTo>
                  <a:lnTo>
                    <a:pt x="23101" y="98615"/>
                  </a:lnTo>
                  <a:lnTo>
                    <a:pt x="25400" y="98615"/>
                  </a:lnTo>
                  <a:lnTo>
                    <a:pt x="114541" y="98615"/>
                  </a:lnTo>
                  <a:lnTo>
                    <a:pt x="114541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360349" y="4229416"/>
              <a:ext cx="146557" cy="177800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2545003" y="4229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698932" y="4227386"/>
              <a:ext cx="136906" cy="181863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858441" y="4227382"/>
              <a:ext cx="188975" cy="181863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84752" y="4229418"/>
              <a:ext cx="150367" cy="179832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287189" y="4229416"/>
              <a:ext cx="146558" cy="177800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457368" y="4227386"/>
              <a:ext cx="161797" cy="181863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3652951" y="4229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06871" y="4227386"/>
              <a:ext cx="136906" cy="181863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022261" y="4229416"/>
              <a:ext cx="186436" cy="177800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235112" y="4229416"/>
              <a:ext cx="146558" cy="177800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4419777" y="4229099"/>
              <a:ext cx="364490" cy="177800"/>
            </a:xfrm>
            <a:custGeom>
              <a:avLst/>
              <a:gdLst/>
              <a:ahLst/>
              <a:cxnLst/>
              <a:rect l="l" t="t" r="r" b="b"/>
              <a:pathLst>
                <a:path w="36448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01" y="99060"/>
                  </a:lnTo>
                  <a:lnTo>
                    <a:pt x="23101" y="98615"/>
                  </a:lnTo>
                  <a:lnTo>
                    <a:pt x="25400" y="98615"/>
                  </a:lnTo>
                  <a:lnTo>
                    <a:pt x="114541" y="98615"/>
                  </a:lnTo>
                  <a:lnTo>
                    <a:pt x="114541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63" y="22860"/>
                  </a:lnTo>
                  <a:lnTo>
                    <a:pt x="125463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  <a:path w="364489" h="177800">
                  <a:moveTo>
                    <a:pt x="363969" y="0"/>
                  </a:moveTo>
                  <a:lnTo>
                    <a:pt x="238493" y="0"/>
                  </a:lnTo>
                  <a:lnTo>
                    <a:pt x="238493" y="22860"/>
                  </a:lnTo>
                  <a:lnTo>
                    <a:pt x="238493" y="83820"/>
                  </a:lnTo>
                  <a:lnTo>
                    <a:pt x="238493" y="106680"/>
                  </a:lnTo>
                  <a:lnTo>
                    <a:pt x="238493" y="177800"/>
                  </a:lnTo>
                  <a:lnTo>
                    <a:pt x="263893" y="177800"/>
                  </a:lnTo>
                  <a:lnTo>
                    <a:pt x="263893" y="106680"/>
                  </a:lnTo>
                  <a:lnTo>
                    <a:pt x="261353" y="106680"/>
                  </a:lnTo>
                  <a:lnTo>
                    <a:pt x="261353" y="106235"/>
                  </a:lnTo>
                  <a:lnTo>
                    <a:pt x="263893" y="106235"/>
                  </a:lnTo>
                  <a:lnTo>
                    <a:pt x="353047" y="106235"/>
                  </a:lnTo>
                  <a:lnTo>
                    <a:pt x="353047" y="84391"/>
                  </a:lnTo>
                  <a:lnTo>
                    <a:pt x="263893" y="84391"/>
                  </a:lnTo>
                  <a:lnTo>
                    <a:pt x="261353" y="84391"/>
                  </a:lnTo>
                  <a:lnTo>
                    <a:pt x="261353" y="83820"/>
                  </a:lnTo>
                  <a:lnTo>
                    <a:pt x="263893" y="83820"/>
                  </a:lnTo>
                  <a:lnTo>
                    <a:pt x="263893" y="22860"/>
                  </a:lnTo>
                  <a:lnTo>
                    <a:pt x="363969" y="22860"/>
                  </a:lnTo>
                  <a:lnTo>
                    <a:pt x="363969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18035" y="4229418"/>
              <a:ext cx="150368" cy="179832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020472" y="4229416"/>
              <a:ext cx="303521" cy="177800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351678" y="4229417"/>
              <a:ext cx="152908" cy="177800"/>
            </a:xfrm>
            <a:prstGeom prst="rect">
              <a:avLst/>
            </a:prstGeom>
          </p:spPr>
        </p:pic>
        <p:sp>
          <p:nvSpPr>
            <p:cNvPr id="116" name="object 116" descr=""/>
            <p:cNvSpPr/>
            <p:nvPr/>
          </p:nvSpPr>
          <p:spPr>
            <a:xfrm>
              <a:off x="5557926" y="4229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728099" y="4229416"/>
              <a:ext cx="146558" cy="177800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79552" y="4229418"/>
              <a:ext cx="150368" cy="179832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165735" y="4227386"/>
              <a:ext cx="136906" cy="181863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6339725" y="4229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509903" y="4229413"/>
              <a:ext cx="170942" cy="177800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762368" y="4227382"/>
              <a:ext cx="346709" cy="181863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16267" y="4229100"/>
              <a:ext cx="453133" cy="178116"/>
            </a:xfrm>
            <a:prstGeom prst="rect">
              <a:avLst/>
            </a:prstGeom>
          </p:spPr>
        </p:pic>
        <p:sp>
          <p:nvSpPr>
            <p:cNvPr id="124" name="object 124" descr=""/>
            <p:cNvSpPr/>
            <p:nvPr/>
          </p:nvSpPr>
          <p:spPr>
            <a:xfrm>
              <a:off x="7697076" y="4227397"/>
              <a:ext cx="666750" cy="182245"/>
            </a:xfrm>
            <a:custGeom>
              <a:avLst/>
              <a:gdLst/>
              <a:ahLst/>
              <a:cxnLst/>
              <a:rect l="l" t="t" r="r" b="b"/>
              <a:pathLst>
                <a:path w="666750" h="182245">
                  <a:moveTo>
                    <a:pt x="146558" y="179819"/>
                  </a:moveTo>
                  <a:lnTo>
                    <a:pt x="104292" y="120180"/>
                  </a:lnTo>
                  <a:lnTo>
                    <a:pt x="109220" y="118351"/>
                  </a:lnTo>
                  <a:lnTo>
                    <a:pt x="115011" y="115303"/>
                  </a:lnTo>
                  <a:lnTo>
                    <a:pt x="141287" y="81940"/>
                  </a:lnTo>
                  <a:lnTo>
                    <a:pt x="143510" y="63995"/>
                  </a:lnTo>
                  <a:lnTo>
                    <a:pt x="142278" y="50203"/>
                  </a:lnTo>
                  <a:lnTo>
                    <a:pt x="138557" y="37998"/>
                  </a:lnTo>
                  <a:lnTo>
                    <a:pt x="132372" y="27406"/>
                  </a:lnTo>
                  <a:lnTo>
                    <a:pt x="123698" y="18402"/>
                  </a:lnTo>
                  <a:lnTo>
                    <a:pt x="118110" y="14706"/>
                  </a:lnTo>
                  <a:lnTo>
                    <a:pt x="118110" y="63995"/>
                  </a:lnTo>
                  <a:lnTo>
                    <a:pt x="117322" y="72999"/>
                  </a:lnTo>
                  <a:lnTo>
                    <a:pt x="90017" y="101498"/>
                  </a:lnTo>
                  <a:lnTo>
                    <a:pt x="68580" y="104127"/>
                  </a:lnTo>
                  <a:lnTo>
                    <a:pt x="25400" y="104127"/>
                  </a:lnTo>
                  <a:lnTo>
                    <a:pt x="25400" y="24117"/>
                  </a:lnTo>
                  <a:lnTo>
                    <a:pt x="68580" y="24117"/>
                  </a:lnTo>
                  <a:lnTo>
                    <a:pt x="105537" y="34531"/>
                  </a:lnTo>
                  <a:lnTo>
                    <a:pt x="118110" y="63995"/>
                  </a:lnTo>
                  <a:lnTo>
                    <a:pt x="118110" y="14706"/>
                  </a:lnTo>
                  <a:lnTo>
                    <a:pt x="113144" y="11417"/>
                  </a:lnTo>
                  <a:lnTo>
                    <a:pt x="112877" y="11239"/>
                  </a:lnTo>
                  <a:lnTo>
                    <a:pt x="100203" y="6121"/>
                  </a:lnTo>
                  <a:lnTo>
                    <a:pt x="85686" y="3048"/>
                  </a:lnTo>
                  <a:lnTo>
                    <a:pt x="69342" y="2019"/>
                  </a:lnTo>
                  <a:lnTo>
                    <a:pt x="24231" y="2019"/>
                  </a:lnTo>
                  <a:lnTo>
                    <a:pt x="24231" y="115303"/>
                  </a:lnTo>
                  <a:lnTo>
                    <a:pt x="22948" y="116535"/>
                  </a:lnTo>
                  <a:lnTo>
                    <a:pt x="24155" y="115303"/>
                  </a:lnTo>
                  <a:lnTo>
                    <a:pt x="23317" y="114312"/>
                  </a:lnTo>
                  <a:lnTo>
                    <a:pt x="24231" y="115303"/>
                  </a:lnTo>
                  <a:lnTo>
                    <a:pt x="24231" y="2019"/>
                  </a:lnTo>
                  <a:lnTo>
                    <a:pt x="0" y="2019"/>
                  </a:lnTo>
                  <a:lnTo>
                    <a:pt x="0" y="179819"/>
                  </a:lnTo>
                  <a:lnTo>
                    <a:pt x="25400" y="179819"/>
                  </a:lnTo>
                  <a:lnTo>
                    <a:pt x="25400" y="125717"/>
                  </a:lnTo>
                  <a:lnTo>
                    <a:pt x="69342" y="125717"/>
                  </a:lnTo>
                  <a:lnTo>
                    <a:pt x="80594" y="125260"/>
                  </a:lnTo>
                  <a:lnTo>
                    <a:pt x="79667" y="123888"/>
                  </a:lnTo>
                  <a:lnTo>
                    <a:pt x="80632" y="125260"/>
                  </a:lnTo>
                  <a:lnTo>
                    <a:pt x="118872" y="179819"/>
                  </a:lnTo>
                  <a:lnTo>
                    <a:pt x="146558" y="179819"/>
                  </a:lnTo>
                  <a:close/>
                </a:path>
                <a:path w="666750" h="182245">
                  <a:moveTo>
                    <a:pt x="344170" y="179819"/>
                  </a:moveTo>
                  <a:lnTo>
                    <a:pt x="323977" y="135369"/>
                  </a:lnTo>
                  <a:lnTo>
                    <a:pt x="314744" y="115049"/>
                  </a:lnTo>
                  <a:lnTo>
                    <a:pt x="289026" y="58445"/>
                  </a:lnTo>
                  <a:lnTo>
                    <a:pt x="289026" y="115049"/>
                  </a:lnTo>
                  <a:lnTo>
                    <a:pt x="212356" y="115049"/>
                  </a:lnTo>
                  <a:lnTo>
                    <a:pt x="250698" y="27813"/>
                  </a:lnTo>
                  <a:lnTo>
                    <a:pt x="289026" y="115049"/>
                  </a:lnTo>
                  <a:lnTo>
                    <a:pt x="289026" y="58445"/>
                  </a:lnTo>
                  <a:lnTo>
                    <a:pt x="269862" y="16243"/>
                  </a:lnTo>
                  <a:lnTo>
                    <a:pt x="263398" y="2019"/>
                  </a:lnTo>
                  <a:lnTo>
                    <a:pt x="238252" y="2019"/>
                  </a:lnTo>
                  <a:lnTo>
                    <a:pt x="157734" y="179819"/>
                  </a:lnTo>
                  <a:lnTo>
                    <a:pt x="183896" y="179819"/>
                  </a:lnTo>
                  <a:lnTo>
                    <a:pt x="203428" y="135369"/>
                  </a:lnTo>
                  <a:lnTo>
                    <a:pt x="297954" y="135369"/>
                  </a:lnTo>
                  <a:lnTo>
                    <a:pt x="317500" y="179819"/>
                  </a:lnTo>
                  <a:lnTo>
                    <a:pt x="344170" y="179819"/>
                  </a:lnTo>
                  <a:close/>
                </a:path>
                <a:path w="666750" h="182245">
                  <a:moveTo>
                    <a:pt x="515366" y="27686"/>
                  </a:moveTo>
                  <a:lnTo>
                    <a:pt x="476872" y="3924"/>
                  </a:lnTo>
                  <a:lnTo>
                    <a:pt x="447802" y="0"/>
                  </a:lnTo>
                  <a:lnTo>
                    <a:pt x="437832" y="419"/>
                  </a:lnTo>
                  <a:lnTo>
                    <a:pt x="394296" y="14846"/>
                  </a:lnTo>
                  <a:lnTo>
                    <a:pt x="364578" y="46609"/>
                  </a:lnTo>
                  <a:lnTo>
                    <a:pt x="353568" y="90932"/>
                  </a:lnTo>
                  <a:lnTo>
                    <a:pt x="354012" y="100622"/>
                  </a:lnTo>
                  <a:lnTo>
                    <a:pt x="369150" y="142709"/>
                  </a:lnTo>
                  <a:lnTo>
                    <a:pt x="401789" y="171411"/>
                  </a:lnTo>
                  <a:lnTo>
                    <a:pt x="447548" y="181864"/>
                  </a:lnTo>
                  <a:lnTo>
                    <a:pt x="457746" y="181419"/>
                  </a:lnTo>
                  <a:lnTo>
                    <a:pt x="501865" y="165989"/>
                  </a:lnTo>
                  <a:lnTo>
                    <a:pt x="515366" y="153924"/>
                  </a:lnTo>
                  <a:lnTo>
                    <a:pt x="498856" y="137922"/>
                  </a:lnTo>
                  <a:lnTo>
                    <a:pt x="493610" y="143014"/>
                  </a:lnTo>
                  <a:lnTo>
                    <a:pt x="488061" y="147408"/>
                  </a:lnTo>
                  <a:lnTo>
                    <a:pt x="448818" y="159258"/>
                  </a:lnTo>
                  <a:lnTo>
                    <a:pt x="441452" y="158940"/>
                  </a:lnTo>
                  <a:lnTo>
                    <a:pt x="403682" y="144272"/>
                  </a:lnTo>
                  <a:lnTo>
                    <a:pt x="381889" y="111810"/>
                  </a:lnTo>
                  <a:lnTo>
                    <a:pt x="378968" y="90932"/>
                  </a:lnTo>
                  <a:lnTo>
                    <a:pt x="379285" y="83693"/>
                  </a:lnTo>
                  <a:lnTo>
                    <a:pt x="394335" y="46685"/>
                  </a:lnTo>
                  <a:lnTo>
                    <a:pt x="427545" y="25450"/>
                  </a:lnTo>
                  <a:lnTo>
                    <a:pt x="448818" y="22606"/>
                  </a:lnTo>
                  <a:lnTo>
                    <a:pt x="455942" y="22923"/>
                  </a:lnTo>
                  <a:lnTo>
                    <a:pt x="493610" y="38684"/>
                  </a:lnTo>
                  <a:lnTo>
                    <a:pt x="498856" y="43688"/>
                  </a:lnTo>
                  <a:lnTo>
                    <a:pt x="515366" y="27686"/>
                  </a:lnTo>
                  <a:close/>
                </a:path>
                <a:path w="666750" h="182245">
                  <a:moveTo>
                    <a:pt x="666229" y="2019"/>
                  </a:moveTo>
                  <a:lnTo>
                    <a:pt x="519163" y="2019"/>
                  </a:lnTo>
                  <a:lnTo>
                    <a:pt x="519163" y="23609"/>
                  </a:lnTo>
                  <a:lnTo>
                    <a:pt x="580123" y="23609"/>
                  </a:lnTo>
                  <a:lnTo>
                    <a:pt x="580123" y="179819"/>
                  </a:lnTo>
                  <a:lnTo>
                    <a:pt x="605269" y="179819"/>
                  </a:lnTo>
                  <a:lnTo>
                    <a:pt x="605269" y="23609"/>
                  </a:lnTo>
                  <a:lnTo>
                    <a:pt x="666229" y="23609"/>
                  </a:lnTo>
                  <a:lnTo>
                    <a:pt x="666229" y="2019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59321" y="4229416"/>
              <a:ext cx="152907" cy="177800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979627" y="4229099"/>
              <a:ext cx="8105140" cy="483234"/>
            </a:xfrm>
            <a:custGeom>
              <a:avLst/>
              <a:gdLst/>
              <a:ahLst/>
              <a:cxnLst/>
              <a:rect l="l" t="t" r="r" b="b"/>
              <a:pathLst>
                <a:path w="8105140" h="483235">
                  <a:moveTo>
                    <a:pt x="121666" y="461327"/>
                  </a:moveTo>
                  <a:lnTo>
                    <a:pt x="25400" y="461327"/>
                  </a:lnTo>
                  <a:lnTo>
                    <a:pt x="25400" y="305117"/>
                  </a:lnTo>
                  <a:lnTo>
                    <a:pt x="0" y="305117"/>
                  </a:lnTo>
                  <a:lnTo>
                    <a:pt x="0" y="461327"/>
                  </a:lnTo>
                  <a:lnTo>
                    <a:pt x="0" y="482917"/>
                  </a:lnTo>
                  <a:lnTo>
                    <a:pt x="121666" y="482917"/>
                  </a:lnTo>
                  <a:lnTo>
                    <a:pt x="121666" y="461327"/>
                  </a:lnTo>
                  <a:close/>
                </a:path>
                <a:path w="8105140" h="483235">
                  <a:moveTo>
                    <a:pt x="176276" y="305117"/>
                  </a:moveTo>
                  <a:lnTo>
                    <a:pt x="150876" y="305117"/>
                  </a:lnTo>
                  <a:lnTo>
                    <a:pt x="150876" y="482917"/>
                  </a:lnTo>
                  <a:lnTo>
                    <a:pt x="176276" y="482917"/>
                  </a:lnTo>
                  <a:lnTo>
                    <a:pt x="176276" y="305117"/>
                  </a:lnTo>
                  <a:close/>
                </a:path>
                <a:path w="8105140" h="483235">
                  <a:moveTo>
                    <a:pt x="288290" y="382587"/>
                  </a:moveTo>
                  <a:lnTo>
                    <a:pt x="219964" y="382587"/>
                  </a:lnTo>
                  <a:lnTo>
                    <a:pt x="219964" y="403669"/>
                  </a:lnTo>
                  <a:lnTo>
                    <a:pt x="288290" y="403669"/>
                  </a:lnTo>
                  <a:lnTo>
                    <a:pt x="288290" y="382587"/>
                  </a:lnTo>
                  <a:close/>
                </a:path>
                <a:path w="8105140" h="483235">
                  <a:moveTo>
                    <a:pt x="357378" y="305117"/>
                  </a:moveTo>
                  <a:lnTo>
                    <a:pt x="331978" y="305117"/>
                  </a:lnTo>
                  <a:lnTo>
                    <a:pt x="331978" y="482917"/>
                  </a:lnTo>
                  <a:lnTo>
                    <a:pt x="357378" y="482917"/>
                  </a:lnTo>
                  <a:lnTo>
                    <a:pt x="357378" y="305117"/>
                  </a:lnTo>
                  <a:close/>
                </a:path>
                <a:path w="8105140" h="483235">
                  <a:moveTo>
                    <a:pt x="7814970" y="156210"/>
                  </a:moveTo>
                  <a:lnTo>
                    <a:pt x="7711338" y="156210"/>
                  </a:lnTo>
                  <a:lnTo>
                    <a:pt x="7711338" y="99060"/>
                  </a:lnTo>
                  <a:lnTo>
                    <a:pt x="7709052" y="99060"/>
                  </a:lnTo>
                  <a:lnTo>
                    <a:pt x="7709052" y="98615"/>
                  </a:lnTo>
                  <a:lnTo>
                    <a:pt x="7711338" y="98615"/>
                  </a:lnTo>
                  <a:lnTo>
                    <a:pt x="7800492" y="98615"/>
                  </a:lnTo>
                  <a:lnTo>
                    <a:pt x="7800492" y="77025"/>
                  </a:lnTo>
                  <a:lnTo>
                    <a:pt x="7711338" y="77025"/>
                  </a:lnTo>
                  <a:lnTo>
                    <a:pt x="7711338" y="22860"/>
                  </a:lnTo>
                  <a:lnTo>
                    <a:pt x="7811414" y="22860"/>
                  </a:lnTo>
                  <a:lnTo>
                    <a:pt x="7811414" y="0"/>
                  </a:lnTo>
                  <a:lnTo>
                    <a:pt x="7685938" y="0"/>
                  </a:lnTo>
                  <a:lnTo>
                    <a:pt x="7685938" y="22860"/>
                  </a:lnTo>
                  <a:lnTo>
                    <a:pt x="7685938" y="77470"/>
                  </a:lnTo>
                  <a:lnTo>
                    <a:pt x="7685938" y="99060"/>
                  </a:lnTo>
                  <a:lnTo>
                    <a:pt x="7685938" y="156210"/>
                  </a:lnTo>
                  <a:lnTo>
                    <a:pt x="7685938" y="177800"/>
                  </a:lnTo>
                  <a:lnTo>
                    <a:pt x="7814970" y="177800"/>
                  </a:lnTo>
                  <a:lnTo>
                    <a:pt x="7814970" y="156210"/>
                  </a:lnTo>
                  <a:close/>
                </a:path>
                <a:path w="8105140" h="483235">
                  <a:moveTo>
                    <a:pt x="8104784" y="317"/>
                  </a:moveTo>
                  <a:lnTo>
                    <a:pt x="8080654" y="317"/>
                  </a:lnTo>
                  <a:lnTo>
                    <a:pt x="8031632" y="145592"/>
                  </a:lnTo>
                  <a:lnTo>
                    <a:pt x="7991259" y="25971"/>
                  </a:lnTo>
                  <a:lnTo>
                    <a:pt x="7982610" y="317"/>
                  </a:lnTo>
                  <a:lnTo>
                    <a:pt x="7959242" y="317"/>
                  </a:lnTo>
                  <a:lnTo>
                    <a:pt x="7909319" y="144932"/>
                  </a:lnTo>
                  <a:lnTo>
                    <a:pt x="7861198" y="317"/>
                  </a:lnTo>
                  <a:lnTo>
                    <a:pt x="7835036" y="317"/>
                  </a:lnTo>
                  <a:lnTo>
                    <a:pt x="7894472" y="178117"/>
                  </a:lnTo>
                  <a:lnTo>
                    <a:pt x="7921650" y="178117"/>
                  </a:lnTo>
                  <a:lnTo>
                    <a:pt x="7926337" y="164401"/>
                  </a:lnTo>
                  <a:lnTo>
                    <a:pt x="7970279" y="36017"/>
                  </a:lnTo>
                  <a:lnTo>
                    <a:pt x="8018678" y="178117"/>
                  </a:lnTo>
                  <a:lnTo>
                    <a:pt x="8045348" y="178117"/>
                  </a:lnTo>
                  <a:lnTo>
                    <a:pt x="8049933" y="164401"/>
                  </a:lnTo>
                  <a:lnTo>
                    <a:pt x="8104784" y="317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75864" y="4532182"/>
              <a:ext cx="188975" cy="181863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03702" y="4534216"/>
              <a:ext cx="152907" cy="177800"/>
            </a:xfrm>
            <a:prstGeom prst="rect">
              <a:avLst/>
            </a:prstGeom>
          </p:spPr>
        </p:pic>
        <p:sp>
          <p:nvSpPr>
            <p:cNvPr id="129" name="object 129" descr=""/>
            <p:cNvSpPr/>
            <p:nvPr/>
          </p:nvSpPr>
          <p:spPr>
            <a:xfrm>
              <a:off x="1878266" y="4533899"/>
              <a:ext cx="798830" cy="178435"/>
            </a:xfrm>
            <a:custGeom>
              <a:avLst/>
              <a:gdLst/>
              <a:ahLst/>
              <a:cxnLst/>
              <a:rect l="l" t="t" r="r" b="b"/>
              <a:pathLst>
                <a:path w="798830" h="178435">
                  <a:moveTo>
                    <a:pt x="152908" y="130111"/>
                  </a:moveTo>
                  <a:lnTo>
                    <a:pt x="135293" y="92519"/>
                  </a:lnTo>
                  <a:lnTo>
                    <a:pt x="132511" y="91249"/>
                  </a:lnTo>
                  <a:lnTo>
                    <a:pt x="127508" y="88963"/>
                  </a:lnTo>
                  <a:lnTo>
                    <a:pt x="127254" y="88874"/>
                  </a:lnTo>
                  <a:lnTo>
                    <a:pt x="127254" y="117754"/>
                  </a:lnTo>
                  <a:lnTo>
                    <a:pt x="127254" y="138239"/>
                  </a:lnTo>
                  <a:lnTo>
                    <a:pt x="93738" y="157099"/>
                  </a:lnTo>
                  <a:lnTo>
                    <a:pt x="83820" y="157543"/>
                  </a:lnTo>
                  <a:lnTo>
                    <a:pt x="25400" y="157543"/>
                  </a:lnTo>
                  <a:lnTo>
                    <a:pt x="25400" y="98361"/>
                  </a:lnTo>
                  <a:lnTo>
                    <a:pt x="83820" y="98361"/>
                  </a:lnTo>
                  <a:lnTo>
                    <a:pt x="123532" y="110210"/>
                  </a:lnTo>
                  <a:lnTo>
                    <a:pt x="127254" y="117754"/>
                  </a:lnTo>
                  <a:lnTo>
                    <a:pt x="127254" y="88874"/>
                  </a:lnTo>
                  <a:lnTo>
                    <a:pt x="121437" y="86639"/>
                  </a:lnTo>
                  <a:lnTo>
                    <a:pt x="119291" y="86080"/>
                  </a:lnTo>
                  <a:lnTo>
                    <a:pt x="124307" y="83629"/>
                  </a:lnTo>
                  <a:lnTo>
                    <a:pt x="143510" y="55943"/>
                  </a:lnTo>
                  <a:lnTo>
                    <a:pt x="143510" y="46291"/>
                  </a:lnTo>
                  <a:lnTo>
                    <a:pt x="118110" y="7404"/>
                  </a:lnTo>
                  <a:lnTo>
                    <a:pt x="118110" y="39852"/>
                  </a:lnTo>
                  <a:lnTo>
                    <a:pt x="118110" y="58826"/>
                  </a:lnTo>
                  <a:lnTo>
                    <a:pt x="77470" y="77787"/>
                  </a:lnTo>
                  <a:lnTo>
                    <a:pt x="25400" y="77787"/>
                  </a:lnTo>
                  <a:lnTo>
                    <a:pt x="25400" y="20891"/>
                  </a:lnTo>
                  <a:lnTo>
                    <a:pt x="77470" y="20891"/>
                  </a:lnTo>
                  <a:lnTo>
                    <a:pt x="114554" y="32740"/>
                  </a:lnTo>
                  <a:lnTo>
                    <a:pt x="118110" y="39852"/>
                  </a:lnTo>
                  <a:lnTo>
                    <a:pt x="118110" y="7404"/>
                  </a:lnTo>
                  <a:lnTo>
                    <a:pt x="117856" y="7251"/>
                  </a:lnTo>
                  <a:lnTo>
                    <a:pt x="106934" y="3403"/>
                  </a:lnTo>
                  <a:lnTo>
                    <a:pt x="94234" y="1092"/>
                  </a:lnTo>
                  <a:lnTo>
                    <a:pt x="79756" y="317"/>
                  </a:lnTo>
                  <a:lnTo>
                    <a:pt x="0" y="317"/>
                  </a:lnTo>
                  <a:lnTo>
                    <a:pt x="0" y="178117"/>
                  </a:lnTo>
                  <a:lnTo>
                    <a:pt x="84836" y="178117"/>
                  </a:lnTo>
                  <a:lnTo>
                    <a:pt x="126149" y="171043"/>
                  </a:lnTo>
                  <a:lnTo>
                    <a:pt x="143967" y="157543"/>
                  </a:lnTo>
                  <a:lnTo>
                    <a:pt x="148602" y="150431"/>
                  </a:lnTo>
                  <a:lnTo>
                    <a:pt x="151841" y="140906"/>
                  </a:lnTo>
                  <a:lnTo>
                    <a:pt x="152908" y="130111"/>
                  </a:lnTo>
                  <a:close/>
                </a:path>
                <a:path w="798830" h="178435">
                  <a:moveTo>
                    <a:pt x="351282" y="178117"/>
                  </a:moveTo>
                  <a:lnTo>
                    <a:pt x="331089" y="133667"/>
                  </a:lnTo>
                  <a:lnTo>
                    <a:pt x="321856" y="113347"/>
                  </a:lnTo>
                  <a:lnTo>
                    <a:pt x="296138" y="56756"/>
                  </a:lnTo>
                  <a:lnTo>
                    <a:pt x="296138" y="113347"/>
                  </a:lnTo>
                  <a:lnTo>
                    <a:pt x="219468" y="113347"/>
                  </a:lnTo>
                  <a:lnTo>
                    <a:pt x="257810" y="26111"/>
                  </a:lnTo>
                  <a:lnTo>
                    <a:pt x="296138" y="113347"/>
                  </a:lnTo>
                  <a:lnTo>
                    <a:pt x="296138" y="56756"/>
                  </a:lnTo>
                  <a:lnTo>
                    <a:pt x="276961" y="14541"/>
                  </a:lnTo>
                  <a:lnTo>
                    <a:pt x="270510" y="317"/>
                  </a:lnTo>
                  <a:lnTo>
                    <a:pt x="245364" y="317"/>
                  </a:lnTo>
                  <a:lnTo>
                    <a:pt x="164846" y="178117"/>
                  </a:lnTo>
                  <a:lnTo>
                    <a:pt x="191008" y="178117"/>
                  </a:lnTo>
                  <a:lnTo>
                    <a:pt x="210540" y="133667"/>
                  </a:lnTo>
                  <a:lnTo>
                    <a:pt x="305066" y="133667"/>
                  </a:lnTo>
                  <a:lnTo>
                    <a:pt x="324612" y="178117"/>
                  </a:lnTo>
                  <a:lnTo>
                    <a:pt x="351282" y="178117"/>
                  </a:lnTo>
                  <a:close/>
                </a:path>
                <a:path w="798830" h="178435">
                  <a:moveTo>
                    <a:pt x="490220" y="317"/>
                  </a:moveTo>
                  <a:lnTo>
                    <a:pt x="343154" y="317"/>
                  </a:lnTo>
                  <a:lnTo>
                    <a:pt x="343154" y="21907"/>
                  </a:lnTo>
                  <a:lnTo>
                    <a:pt x="404114" y="21907"/>
                  </a:lnTo>
                  <a:lnTo>
                    <a:pt x="404114" y="178117"/>
                  </a:lnTo>
                  <a:lnTo>
                    <a:pt x="429260" y="178117"/>
                  </a:lnTo>
                  <a:lnTo>
                    <a:pt x="429260" y="21907"/>
                  </a:lnTo>
                  <a:lnTo>
                    <a:pt x="490220" y="21907"/>
                  </a:lnTo>
                  <a:lnTo>
                    <a:pt x="490220" y="317"/>
                  </a:lnTo>
                  <a:close/>
                </a:path>
                <a:path w="798830" h="178435">
                  <a:moveTo>
                    <a:pt x="641845" y="317"/>
                  </a:moveTo>
                  <a:lnTo>
                    <a:pt x="494779" y="317"/>
                  </a:lnTo>
                  <a:lnTo>
                    <a:pt x="494779" y="21907"/>
                  </a:lnTo>
                  <a:lnTo>
                    <a:pt x="555739" y="21907"/>
                  </a:lnTo>
                  <a:lnTo>
                    <a:pt x="555739" y="178117"/>
                  </a:lnTo>
                  <a:lnTo>
                    <a:pt x="580885" y="178117"/>
                  </a:lnTo>
                  <a:lnTo>
                    <a:pt x="580885" y="21907"/>
                  </a:lnTo>
                  <a:lnTo>
                    <a:pt x="641845" y="21907"/>
                  </a:lnTo>
                  <a:lnTo>
                    <a:pt x="641845" y="317"/>
                  </a:lnTo>
                  <a:close/>
                </a:path>
                <a:path w="798830" h="178435">
                  <a:moveTo>
                    <a:pt x="798563" y="156210"/>
                  </a:moveTo>
                  <a:lnTo>
                    <a:pt x="694944" y="156210"/>
                  </a:lnTo>
                  <a:lnTo>
                    <a:pt x="694944" y="99060"/>
                  </a:lnTo>
                  <a:lnTo>
                    <a:pt x="692645" y="99060"/>
                  </a:lnTo>
                  <a:lnTo>
                    <a:pt x="692645" y="98615"/>
                  </a:lnTo>
                  <a:lnTo>
                    <a:pt x="694944" y="98615"/>
                  </a:lnTo>
                  <a:lnTo>
                    <a:pt x="784085" y="98615"/>
                  </a:lnTo>
                  <a:lnTo>
                    <a:pt x="784085" y="77025"/>
                  </a:lnTo>
                  <a:lnTo>
                    <a:pt x="694944" y="77025"/>
                  </a:lnTo>
                  <a:lnTo>
                    <a:pt x="694944" y="22860"/>
                  </a:lnTo>
                  <a:lnTo>
                    <a:pt x="795020" y="22860"/>
                  </a:lnTo>
                  <a:lnTo>
                    <a:pt x="795020" y="0"/>
                  </a:lnTo>
                  <a:lnTo>
                    <a:pt x="669544" y="0"/>
                  </a:lnTo>
                  <a:lnTo>
                    <a:pt x="669544" y="22860"/>
                  </a:lnTo>
                  <a:lnTo>
                    <a:pt x="669544" y="77470"/>
                  </a:lnTo>
                  <a:lnTo>
                    <a:pt x="669544" y="99060"/>
                  </a:lnTo>
                  <a:lnTo>
                    <a:pt x="669544" y="156210"/>
                  </a:lnTo>
                  <a:lnTo>
                    <a:pt x="669544" y="177800"/>
                  </a:lnTo>
                  <a:lnTo>
                    <a:pt x="798563" y="177800"/>
                  </a:lnTo>
                  <a:lnTo>
                    <a:pt x="798563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0" name="object 130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717982" y="4534216"/>
              <a:ext cx="146557" cy="177800"/>
            </a:xfrm>
            <a:prstGeom prst="rect">
              <a:avLst/>
            </a:prstGeom>
          </p:spPr>
        </p:pic>
        <p:sp>
          <p:nvSpPr>
            <p:cNvPr id="131" name="object 131" descr=""/>
            <p:cNvSpPr/>
            <p:nvPr/>
          </p:nvSpPr>
          <p:spPr>
            <a:xfrm>
              <a:off x="2902636" y="4533899"/>
              <a:ext cx="208279" cy="178435"/>
            </a:xfrm>
            <a:custGeom>
              <a:avLst/>
              <a:gdLst/>
              <a:ahLst/>
              <a:cxnLst/>
              <a:rect l="l" t="t" r="r" b="b"/>
              <a:pathLst>
                <a:path w="208280" h="178435">
                  <a:moveTo>
                    <a:pt x="25400" y="317"/>
                  </a:moveTo>
                  <a:lnTo>
                    <a:pt x="0" y="317"/>
                  </a:lnTo>
                  <a:lnTo>
                    <a:pt x="0" y="178117"/>
                  </a:lnTo>
                  <a:lnTo>
                    <a:pt x="25400" y="178117"/>
                  </a:lnTo>
                  <a:lnTo>
                    <a:pt x="25400" y="317"/>
                  </a:lnTo>
                  <a:close/>
                </a:path>
                <a:path w="208280" h="178435">
                  <a:moveTo>
                    <a:pt x="207772" y="156210"/>
                  </a:moveTo>
                  <a:lnTo>
                    <a:pt x="104140" y="156210"/>
                  </a:lnTo>
                  <a:lnTo>
                    <a:pt x="104140" y="99060"/>
                  </a:lnTo>
                  <a:lnTo>
                    <a:pt x="101854" y="99060"/>
                  </a:lnTo>
                  <a:lnTo>
                    <a:pt x="101854" y="98615"/>
                  </a:lnTo>
                  <a:lnTo>
                    <a:pt x="104140" y="98615"/>
                  </a:lnTo>
                  <a:lnTo>
                    <a:pt x="193294" y="98615"/>
                  </a:lnTo>
                  <a:lnTo>
                    <a:pt x="193294" y="77025"/>
                  </a:lnTo>
                  <a:lnTo>
                    <a:pt x="104140" y="77025"/>
                  </a:lnTo>
                  <a:lnTo>
                    <a:pt x="104140" y="22860"/>
                  </a:lnTo>
                  <a:lnTo>
                    <a:pt x="204216" y="22860"/>
                  </a:lnTo>
                  <a:lnTo>
                    <a:pt x="204216" y="0"/>
                  </a:lnTo>
                  <a:lnTo>
                    <a:pt x="78740" y="0"/>
                  </a:lnTo>
                  <a:lnTo>
                    <a:pt x="78740" y="22860"/>
                  </a:lnTo>
                  <a:lnTo>
                    <a:pt x="78740" y="77470"/>
                  </a:lnTo>
                  <a:lnTo>
                    <a:pt x="78740" y="99060"/>
                  </a:lnTo>
                  <a:lnTo>
                    <a:pt x="78740" y="156210"/>
                  </a:lnTo>
                  <a:lnTo>
                    <a:pt x="78740" y="177800"/>
                  </a:lnTo>
                  <a:lnTo>
                    <a:pt x="207772" y="177800"/>
                  </a:lnTo>
                  <a:lnTo>
                    <a:pt x="20777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35303" y="4532186"/>
              <a:ext cx="136906" cy="181863"/>
            </a:xfrm>
            <a:prstGeom prst="rect">
              <a:avLst/>
            </a:prstGeom>
          </p:spPr>
        </p:pic>
        <p:sp>
          <p:nvSpPr>
            <p:cNvPr id="133" name="object 133" descr=""/>
            <p:cNvSpPr/>
            <p:nvPr/>
          </p:nvSpPr>
          <p:spPr>
            <a:xfrm>
              <a:off x="3299371" y="4534217"/>
              <a:ext cx="341630" cy="179705"/>
            </a:xfrm>
            <a:custGeom>
              <a:avLst/>
              <a:gdLst/>
              <a:ahLst/>
              <a:cxnLst/>
              <a:rect l="l" t="t" r="r" b="b"/>
              <a:pathLst>
                <a:path w="341629" h="179704">
                  <a:moveTo>
                    <a:pt x="34036" y="156718"/>
                  </a:moveTo>
                  <a:lnTo>
                    <a:pt x="32385" y="152577"/>
                  </a:lnTo>
                  <a:lnTo>
                    <a:pt x="25781" y="146138"/>
                  </a:lnTo>
                  <a:lnTo>
                    <a:pt x="21844" y="144526"/>
                  </a:lnTo>
                  <a:lnTo>
                    <a:pt x="12534" y="144526"/>
                  </a:lnTo>
                  <a:lnTo>
                    <a:pt x="8470" y="146138"/>
                  </a:lnTo>
                  <a:lnTo>
                    <a:pt x="1689" y="152577"/>
                  </a:lnTo>
                  <a:lnTo>
                    <a:pt x="0" y="156718"/>
                  </a:lnTo>
                  <a:lnTo>
                    <a:pt x="0" y="166878"/>
                  </a:lnTo>
                  <a:lnTo>
                    <a:pt x="1689" y="171069"/>
                  </a:lnTo>
                  <a:lnTo>
                    <a:pt x="8470" y="177673"/>
                  </a:lnTo>
                  <a:lnTo>
                    <a:pt x="12534" y="179324"/>
                  </a:lnTo>
                  <a:lnTo>
                    <a:pt x="17272" y="179324"/>
                  </a:lnTo>
                  <a:lnTo>
                    <a:pt x="21844" y="179324"/>
                  </a:lnTo>
                  <a:lnTo>
                    <a:pt x="25781" y="177673"/>
                  </a:lnTo>
                  <a:lnTo>
                    <a:pt x="32385" y="171069"/>
                  </a:lnTo>
                  <a:lnTo>
                    <a:pt x="34036" y="166878"/>
                  </a:lnTo>
                  <a:lnTo>
                    <a:pt x="34036" y="156718"/>
                  </a:lnTo>
                  <a:close/>
                </a:path>
                <a:path w="341629" h="179704">
                  <a:moveTo>
                    <a:pt x="166370" y="0"/>
                  </a:moveTo>
                  <a:lnTo>
                    <a:pt x="140970" y="0"/>
                  </a:lnTo>
                  <a:lnTo>
                    <a:pt x="140970" y="177800"/>
                  </a:lnTo>
                  <a:lnTo>
                    <a:pt x="166370" y="177800"/>
                  </a:lnTo>
                  <a:lnTo>
                    <a:pt x="166370" y="0"/>
                  </a:lnTo>
                  <a:close/>
                </a:path>
                <a:path w="341629" h="179704">
                  <a:moveTo>
                    <a:pt x="341122" y="0"/>
                  </a:moveTo>
                  <a:lnTo>
                    <a:pt x="194056" y="0"/>
                  </a:lnTo>
                  <a:lnTo>
                    <a:pt x="194056" y="21590"/>
                  </a:lnTo>
                  <a:lnTo>
                    <a:pt x="255016" y="21590"/>
                  </a:lnTo>
                  <a:lnTo>
                    <a:pt x="255016" y="177800"/>
                  </a:lnTo>
                  <a:lnTo>
                    <a:pt x="280162" y="177800"/>
                  </a:lnTo>
                  <a:lnTo>
                    <a:pt x="280162" y="21590"/>
                  </a:lnTo>
                  <a:lnTo>
                    <a:pt x="341122" y="21590"/>
                  </a:lnTo>
                  <a:lnTo>
                    <a:pt x="341122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736507" y="4534216"/>
              <a:ext cx="146558" cy="177800"/>
            </a:xfrm>
            <a:prstGeom prst="rect">
              <a:avLst/>
            </a:prstGeom>
          </p:spPr>
        </p:pic>
        <p:sp>
          <p:nvSpPr>
            <p:cNvPr id="135" name="object 135" descr=""/>
            <p:cNvSpPr/>
            <p:nvPr/>
          </p:nvSpPr>
          <p:spPr>
            <a:xfrm>
              <a:off x="3921163" y="45338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41" y="98615"/>
                  </a:lnTo>
                  <a:lnTo>
                    <a:pt x="114541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6" name="object 136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091340" y="4534213"/>
              <a:ext cx="170941" cy="177800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99618" y="4534218"/>
              <a:ext cx="150368" cy="179832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487575" y="4532186"/>
              <a:ext cx="161797" cy="181863"/>
            </a:xfrm>
            <a:prstGeom prst="rect">
              <a:avLst/>
            </a:prstGeom>
          </p:spPr>
        </p:pic>
        <p:sp>
          <p:nvSpPr>
            <p:cNvPr id="139" name="object 139" descr=""/>
            <p:cNvSpPr/>
            <p:nvPr/>
          </p:nvSpPr>
          <p:spPr>
            <a:xfrm>
              <a:off x="4683150" y="45338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837079" y="4532186"/>
              <a:ext cx="136906" cy="181863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5053724" y="4534217"/>
              <a:ext cx="147320" cy="177800"/>
            </a:xfrm>
            <a:custGeom>
              <a:avLst/>
              <a:gdLst/>
              <a:ahLst/>
              <a:cxnLst/>
              <a:rect l="l" t="t" r="r" b="b"/>
              <a:pathLst>
                <a:path w="147320" h="177800">
                  <a:moveTo>
                    <a:pt x="14706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60960" y="21590"/>
                  </a:lnTo>
                  <a:lnTo>
                    <a:pt x="60960" y="177800"/>
                  </a:lnTo>
                  <a:lnTo>
                    <a:pt x="86106" y="177800"/>
                  </a:lnTo>
                  <a:lnTo>
                    <a:pt x="86106" y="21590"/>
                  </a:lnTo>
                  <a:lnTo>
                    <a:pt x="147066" y="21590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228488" y="4534217"/>
              <a:ext cx="152908" cy="177800"/>
            </a:xfrm>
            <a:prstGeom prst="rect">
              <a:avLst/>
            </a:prstGeom>
          </p:spPr>
        </p:pic>
        <p:sp>
          <p:nvSpPr>
            <p:cNvPr id="143" name="object 143" descr=""/>
            <p:cNvSpPr/>
            <p:nvPr/>
          </p:nvSpPr>
          <p:spPr>
            <a:xfrm>
              <a:off x="5434736" y="45338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01" y="99060"/>
                  </a:lnTo>
                  <a:lnTo>
                    <a:pt x="23101" y="98615"/>
                  </a:lnTo>
                  <a:lnTo>
                    <a:pt x="25400" y="98615"/>
                  </a:lnTo>
                  <a:lnTo>
                    <a:pt x="114528" y="98615"/>
                  </a:lnTo>
                  <a:lnTo>
                    <a:pt x="114528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63" y="22860"/>
                  </a:lnTo>
                  <a:lnTo>
                    <a:pt x="125463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673234" y="4534216"/>
              <a:ext cx="152908" cy="177800"/>
            </a:xfrm>
            <a:prstGeom prst="rect">
              <a:avLst/>
            </a:prstGeom>
          </p:spPr>
        </p:pic>
        <p:sp>
          <p:nvSpPr>
            <p:cNvPr id="145" name="object 145" descr=""/>
            <p:cNvSpPr/>
            <p:nvPr/>
          </p:nvSpPr>
          <p:spPr>
            <a:xfrm>
              <a:off x="5879477" y="4533899"/>
              <a:ext cx="299720" cy="177800"/>
            </a:xfrm>
            <a:custGeom>
              <a:avLst/>
              <a:gdLst/>
              <a:ahLst/>
              <a:cxnLst/>
              <a:rect l="l" t="t" r="r" b="b"/>
              <a:pathLst>
                <a:path w="299720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  <a:path w="299720" h="177800">
                  <a:moveTo>
                    <a:pt x="299212" y="156210"/>
                  </a:moveTo>
                  <a:lnTo>
                    <a:pt x="195580" y="156210"/>
                  </a:lnTo>
                  <a:lnTo>
                    <a:pt x="195580" y="99060"/>
                  </a:lnTo>
                  <a:lnTo>
                    <a:pt x="193294" y="99060"/>
                  </a:lnTo>
                  <a:lnTo>
                    <a:pt x="193294" y="98615"/>
                  </a:lnTo>
                  <a:lnTo>
                    <a:pt x="195580" y="98615"/>
                  </a:lnTo>
                  <a:lnTo>
                    <a:pt x="284734" y="98615"/>
                  </a:lnTo>
                  <a:lnTo>
                    <a:pt x="284734" y="77025"/>
                  </a:lnTo>
                  <a:lnTo>
                    <a:pt x="195580" y="77025"/>
                  </a:lnTo>
                  <a:lnTo>
                    <a:pt x="195580" y="22860"/>
                  </a:lnTo>
                  <a:lnTo>
                    <a:pt x="295656" y="22860"/>
                  </a:lnTo>
                  <a:lnTo>
                    <a:pt x="295656" y="0"/>
                  </a:lnTo>
                  <a:lnTo>
                    <a:pt x="170180" y="0"/>
                  </a:lnTo>
                  <a:lnTo>
                    <a:pt x="170180" y="22860"/>
                  </a:lnTo>
                  <a:lnTo>
                    <a:pt x="170180" y="77470"/>
                  </a:lnTo>
                  <a:lnTo>
                    <a:pt x="170180" y="99060"/>
                  </a:lnTo>
                  <a:lnTo>
                    <a:pt x="170180" y="156210"/>
                  </a:lnTo>
                  <a:lnTo>
                    <a:pt x="170180" y="177800"/>
                  </a:lnTo>
                  <a:lnTo>
                    <a:pt x="299212" y="177800"/>
                  </a:lnTo>
                  <a:lnTo>
                    <a:pt x="29921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6" name="object 146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219836" y="4534213"/>
              <a:ext cx="170941" cy="177800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472302" y="4532182"/>
              <a:ext cx="346711" cy="181863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926200" y="4534213"/>
              <a:ext cx="170942" cy="177800"/>
            </a:xfrm>
            <a:prstGeom prst="rect">
              <a:avLst/>
            </a:prstGeom>
          </p:spPr>
        </p:pic>
        <p:sp>
          <p:nvSpPr>
            <p:cNvPr id="149" name="object 149" descr=""/>
            <p:cNvSpPr/>
            <p:nvPr/>
          </p:nvSpPr>
          <p:spPr>
            <a:xfrm>
              <a:off x="7136003" y="453421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800"/>
                  </a:lnTo>
                  <a:lnTo>
                    <a:pt x="25400" y="177800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0" name="object 15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200269" y="4532182"/>
              <a:ext cx="163575" cy="181863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7453490" y="4534217"/>
              <a:ext cx="147320" cy="177800"/>
            </a:xfrm>
            <a:custGeom>
              <a:avLst/>
              <a:gdLst/>
              <a:ahLst/>
              <a:cxnLst/>
              <a:rect l="l" t="t" r="r" b="b"/>
              <a:pathLst>
                <a:path w="147320" h="177800">
                  <a:moveTo>
                    <a:pt x="14706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60960" y="21590"/>
                  </a:lnTo>
                  <a:lnTo>
                    <a:pt x="60960" y="177800"/>
                  </a:lnTo>
                  <a:lnTo>
                    <a:pt x="86106" y="177800"/>
                  </a:lnTo>
                  <a:lnTo>
                    <a:pt x="86106" y="21590"/>
                  </a:lnTo>
                  <a:lnTo>
                    <a:pt x="147066" y="21590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628255" y="4534217"/>
              <a:ext cx="152908" cy="177800"/>
            </a:xfrm>
            <a:prstGeom prst="rect">
              <a:avLst/>
            </a:prstGeom>
          </p:spPr>
        </p:pic>
        <p:sp>
          <p:nvSpPr>
            <p:cNvPr id="153" name="object 153" descr=""/>
            <p:cNvSpPr/>
            <p:nvPr/>
          </p:nvSpPr>
          <p:spPr>
            <a:xfrm>
              <a:off x="7834503" y="45338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40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01" y="99060"/>
                  </a:lnTo>
                  <a:lnTo>
                    <a:pt x="23101" y="98615"/>
                  </a:lnTo>
                  <a:lnTo>
                    <a:pt x="25400" y="98615"/>
                  </a:lnTo>
                  <a:lnTo>
                    <a:pt x="114541" y="98615"/>
                  </a:lnTo>
                  <a:lnTo>
                    <a:pt x="114541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63" y="22860"/>
                  </a:lnTo>
                  <a:lnTo>
                    <a:pt x="125463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072996" y="4533900"/>
              <a:ext cx="329697" cy="178116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429107" y="4534216"/>
              <a:ext cx="303526" cy="177800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760320" y="4534217"/>
              <a:ext cx="152907" cy="177800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52705" y="4839016"/>
              <a:ext cx="186436" cy="177800"/>
            </a:xfrm>
            <a:prstGeom prst="rect">
              <a:avLst/>
            </a:prstGeom>
          </p:spPr>
        </p:pic>
        <p:pic>
          <p:nvPicPr>
            <p:cNvPr id="158" name="object 15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65552" y="4839016"/>
              <a:ext cx="152907" cy="177800"/>
            </a:xfrm>
            <a:prstGeom prst="rect">
              <a:avLst/>
            </a:prstGeom>
          </p:spPr>
        </p:pic>
        <p:pic>
          <p:nvPicPr>
            <p:cNvPr id="159" name="object 159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371798" y="4839013"/>
              <a:ext cx="170942" cy="177800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635445" y="4836982"/>
              <a:ext cx="361189" cy="181867"/>
            </a:xfrm>
            <a:prstGeom prst="rect">
              <a:avLst/>
            </a:prstGeom>
          </p:spPr>
        </p:pic>
        <p:pic>
          <p:nvPicPr>
            <p:cNvPr id="161" name="object 161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035496" y="4839016"/>
              <a:ext cx="152907" cy="177800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225485" y="4836986"/>
              <a:ext cx="136906" cy="181863"/>
            </a:xfrm>
            <a:prstGeom prst="rect">
              <a:avLst/>
            </a:prstGeom>
          </p:spPr>
        </p:pic>
        <p:sp>
          <p:nvSpPr>
            <p:cNvPr id="163" name="object 163" descr=""/>
            <p:cNvSpPr/>
            <p:nvPr/>
          </p:nvSpPr>
          <p:spPr>
            <a:xfrm>
              <a:off x="2399474" y="48386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41" y="98615"/>
                  </a:lnTo>
                  <a:lnTo>
                    <a:pt x="114541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4" name="object 16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569650" y="4839016"/>
              <a:ext cx="339093" cy="177800"/>
            </a:xfrm>
            <a:prstGeom prst="rect">
              <a:avLst/>
            </a:prstGeom>
          </p:spPr>
        </p:pic>
        <p:sp>
          <p:nvSpPr>
            <p:cNvPr id="165" name="object 165" descr=""/>
            <p:cNvSpPr/>
            <p:nvPr/>
          </p:nvSpPr>
          <p:spPr>
            <a:xfrm>
              <a:off x="2931350" y="48386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41" y="98615"/>
                  </a:lnTo>
                  <a:lnTo>
                    <a:pt x="114541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169843" y="4839016"/>
              <a:ext cx="146558" cy="177800"/>
            </a:xfrm>
            <a:prstGeom prst="rect">
              <a:avLst/>
            </a:prstGeom>
          </p:spPr>
        </p:pic>
        <p:sp>
          <p:nvSpPr>
            <p:cNvPr id="167" name="object 167" descr=""/>
            <p:cNvSpPr/>
            <p:nvPr/>
          </p:nvSpPr>
          <p:spPr>
            <a:xfrm>
              <a:off x="3354501" y="48386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8" name="object 168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508434" y="4836986"/>
              <a:ext cx="136906" cy="181863"/>
            </a:xfrm>
            <a:prstGeom prst="rect">
              <a:avLst/>
            </a:prstGeom>
          </p:spPr>
        </p:pic>
        <p:pic>
          <p:nvPicPr>
            <p:cNvPr id="169" name="object 169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667942" y="4836982"/>
              <a:ext cx="188975" cy="181863"/>
            </a:xfrm>
            <a:prstGeom prst="rect">
              <a:avLst/>
            </a:prstGeom>
          </p:spPr>
        </p:pic>
        <p:pic>
          <p:nvPicPr>
            <p:cNvPr id="170" name="object 17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94252" y="4839018"/>
              <a:ext cx="150368" cy="179831"/>
            </a:xfrm>
            <a:prstGeom prst="rect">
              <a:avLst/>
            </a:prstGeom>
          </p:spPr>
        </p:pic>
        <p:pic>
          <p:nvPicPr>
            <p:cNvPr id="171" name="object 171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096683" y="4839016"/>
              <a:ext cx="146558" cy="177800"/>
            </a:xfrm>
            <a:prstGeom prst="rect">
              <a:avLst/>
            </a:prstGeom>
          </p:spPr>
        </p:pic>
        <p:pic>
          <p:nvPicPr>
            <p:cNvPr id="172" name="object 172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266863" y="4836986"/>
              <a:ext cx="161797" cy="181863"/>
            </a:xfrm>
            <a:prstGeom prst="rect">
              <a:avLst/>
            </a:prstGeom>
          </p:spPr>
        </p:pic>
        <p:sp>
          <p:nvSpPr>
            <p:cNvPr id="173" name="object 173" descr=""/>
            <p:cNvSpPr/>
            <p:nvPr/>
          </p:nvSpPr>
          <p:spPr>
            <a:xfrm>
              <a:off x="4462437" y="48386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9060"/>
                  </a:lnTo>
                  <a:lnTo>
                    <a:pt x="23114" y="99060"/>
                  </a:lnTo>
                  <a:lnTo>
                    <a:pt x="23114" y="98615"/>
                  </a:lnTo>
                  <a:lnTo>
                    <a:pt x="25400" y="98615"/>
                  </a:lnTo>
                  <a:lnTo>
                    <a:pt x="114554" y="98615"/>
                  </a:lnTo>
                  <a:lnTo>
                    <a:pt x="114554" y="77025"/>
                  </a:lnTo>
                  <a:lnTo>
                    <a:pt x="25400" y="77025"/>
                  </a:lnTo>
                  <a:lnTo>
                    <a:pt x="25400" y="22860"/>
                  </a:lnTo>
                  <a:lnTo>
                    <a:pt x="125476" y="2286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77470"/>
                  </a:lnTo>
                  <a:lnTo>
                    <a:pt x="0" y="9906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4" name="object 174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616372" y="4836986"/>
              <a:ext cx="136906" cy="181863"/>
            </a:xfrm>
            <a:prstGeom prst="rect">
              <a:avLst/>
            </a:prstGeom>
          </p:spPr>
        </p:pic>
        <p:sp>
          <p:nvSpPr>
            <p:cNvPr id="175" name="object 175" descr=""/>
            <p:cNvSpPr/>
            <p:nvPr/>
          </p:nvSpPr>
          <p:spPr>
            <a:xfrm>
              <a:off x="648144" y="3475608"/>
              <a:ext cx="4166870" cy="1543050"/>
            </a:xfrm>
            <a:custGeom>
              <a:avLst/>
              <a:gdLst/>
              <a:ahLst/>
              <a:cxnLst/>
              <a:rect l="l" t="t" r="r" b="b"/>
              <a:pathLst>
                <a:path w="4166870" h="1543050">
                  <a:moveTo>
                    <a:pt x="157848" y="0"/>
                  </a:moveTo>
                  <a:lnTo>
                    <a:pt x="0" y="0"/>
                  </a:lnTo>
                  <a:lnTo>
                    <a:pt x="0" y="157835"/>
                  </a:lnTo>
                  <a:lnTo>
                    <a:pt x="157848" y="157835"/>
                  </a:lnTo>
                  <a:lnTo>
                    <a:pt x="157848" y="0"/>
                  </a:lnTo>
                  <a:close/>
                </a:path>
                <a:path w="4166870" h="1543050">
                  <a:moveTo>
                    <a:pt x="4166324" y="1520126"/>
                  </a:moveTo>
                  <a:lnTo>
                    <a:pt x="4164673" y="1515986"/>
                  </a:lnTo>
                  <a:lnTo>
                    <a:pt x="4158069" y="1509547"/>
                  </a:lnTo>
                  <a:lnTo>
                    <a:pt x="4154132" y="1507934"/>
                  </a:lnTo>
                  <a:lnTo>
                    <a:pt x="4144822" y="1507934"/>
                  </a:lnTo>
                  <a:lnTo>
                    <a:pt x="4140758" y="1509547"/>
                  </a:lnTo>
                  <a:lnTo>
                    <a:pt x="4133977" y="1515986"/>
                  </a:lnTo>
                  <a:lnTo>
                    <a:pt x="4132288" y="1520126"/>
                  </a:lnTo>
                  <a:lnTo>
                    <a:pt x="4132288" y="1530286"/>
                  </a:lnTo>
                  <a:lnTo>
                    <a:pt x="4133977" y="1534477"/>
                  </a:lnTo>
                  <a:lnTo>
                    <a:pt x="4140758" y="1541081"/>
                  </a:lnTo>
                  <a:lnTo>
                    <a:pt x="4144822" y="1542732"/>
                  </a:lnTo>
                  <a:lnTo>
                    <a:pt x="4149560" y="1542732"/>
                  </a:lnTo>
                  <a:lnTo>
                    <a:pt x="4154132" y="1542732"/>
                  </a:lnTo>
                  <a:lnTo>
                    <a:pt x="4158069" y="1541081"/>
                  </a:lnTo>
                  <a:lnTo>
                    <a:pt x="4164673" y="1534477"/>
                  </a:lnTo>
                  <a:lnTo>
                    <a:pt x="4166324" y="1530286"/>
                  </a:lnTo>
                  <a:lnTo>
                    <a:pt x="4166324" y="1520126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967422" y="5340349"/>
              <a:ext cx="147955" cy="177800"/>
            </a:xfrm>
            <a:custGeom>
              <a:avLst/>
              <a:gdLst/>
              <a:ahLst/>
              <a:cxnLst/>
              <a:rect l="l" t="t" r="r" b="b"/>
              <a:pathLst>
                <a:path w="147955" h="177800">
                  <a:moveTo>
                    <a:pt x="147840" y="132080"/>
                  </a:moveTo>
                  <a:lnTo>
                    <a:pt x="58940" y="132080"/>
                  </a:lnTo>
                  <a:lnTo>
                    <a:pt x="58940" y="109220"/>
                  </a:lnTo>
                  <a:lnTo>
                    <a:pt x="54876" y="109220"/>
                  </a:lnTo>
                  <a:lnTo>
                    <a:pt x="54876" y="109004"/>
                  </a:lnTo>
                  <a:lnTo>
                    <a:pt x="58940" y="109004"/>
                  </a:lnTo>
                  <a:lnTo>
                    <a:pt x="134112" y="109004"/>
                  </a:lnTo>
                  <a:lnTo>
                    <a:pt x="134112" y="65824"/>
                  </a:lnTo>
                  <a:lnTo>
                    <a:pt x="58940" y="65824"/>
                  </a:lnTo>
                  <a:lnTo>
                    <a:pt x="58940" y="44450"/>
                  </a:lnTo>
                  <a:lnTo>
                    <a:pt x="144538" y="44450"/>
                  </a:lnTo>
                  <a:lnTo>
                    <a:pt x="144538" y="0"/>
                  </a:lnTo>
                  <a:lnTo>
                    <a:pt x="0" y="0"/>
                  </a:lnTo>
                  <a:lnTo>
                    <a:pt x="0" y="44450"/>
                  </a:lnTo>
                  <a:lnTo>
                    <a:pt x="0" y="66040"/>
                  </a:lnTo>
                  <a:lnTo>
                    <a:pt x="0" y="109220"/>
                  </a:lnTo>
                  <a:lnTo>
                    <a:pt x="0" y="132080"/>
                  </a:lnTo>
                  <a:lnTo>
                    <a:pt x="0" y="177800"/>
                  </a:lnTo>
                  <a:lnTo>
                    <a:pt x="147840" y="177800"/>
                  </a:lnTo>
                  <a:lnTo>
                    <a:pt x="147840" y="1320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7" name="object 177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138367" y="5340132"/>
              <a:ext cx="456181" cy="177801"/>
            </a:xfrm>
            <a:prstGeom prst="rect">
              <a:avLst/>
            </a:prstGeom>
          </p:spPr>
        </p:pic>
        <p:pic>
          <p:nvPicPr>
            <p:cNvPr id="178" name="object 178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623501" y="5336068"/>
              <a:ext cx="382775" cy="185927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28122" y="5340132"/>
              <a:ext cx="175260" cy="177800"/>
            </a:xfrm>
            <a:prstGeom prst="rect">
              <a:avLst/>
            </a:prstGeom>
          </p:spPr>
        </p:pic>
        <p:pic>
          <p:nvPicPr>
            <p:cNvPr id="180" name="object 180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232327" y="5340132"/>
              <a:ext cx="213360" cy="177800"/>
            </a:xfrm>
            <a:prstGeom prst="rect">
              <a:avLst/>
            </a:prstGeom>
          </p:spPr>
        </p:pic>
        <p:sp>
          <p:nvSpPr>
            <p:cNvPr id="181" name="object 181" descr=""/>
            <p:cNvSpPr/>
            <p:nvPr/>
          </p:nvSpPr>
          <p:spPr>
            <a:xfrm>
              <a:off x="2474645" y="5340133"/>
              <a:ext cx="877569" cy="178435"/>
            </a:xfrm>
            <a:custGeom>
              <a:avLst/>
              <a:gdLst/>
              <a:ahLst/>
              <a:cxnLst/>
              <a:rect l="l" t="t" r="r" b="b"/>
              <a:pathLst>
                <a:path w="877570" h="178435">
                  <a:moveTo>
                    <a:pt x="147840" y="132295"/>
                  </a:moveTo>
                  <a:lnTo>
                    <a:pt x="58940" y="132295"/>
                  </a:lnTo>
                  <a:lnTo>
                    <a:pt x="58940" y="109435"/>
                  </a:lnTo>
                  <a:lnTo>
                    <a:pt x="54864" y="109435"/>
                  </a:lnTo>
                  <a:lnTo>
                    <a:pt x="54864" y="109220"/>
                  </a:lnTo>
                  <a:lnTo>
                    <a:pt x="58940" y="109220"/>
                  </a:lnTo>
                  <a:lnTo>
                    <a:pt x="134112" y="109220"/>
                  </a:lnTo>
                  <a:lnTo>
                    <a:pt x="134112" y="66040"/>
                  </a:lnTo>
                  <a:lnTo>
                    <a:pt x="58940" y="66040"/>
                  </a:lnTo>
                  <a:lnTo>
                    <a:pt x="58940" y="44665"/>
                  </a:lnTo>
                  <a:lnTo>
                    <a:pt x="144526" y="44665"/>
                  </a:lnTo>
                  <a:lnTo>
                    <a:pt x="144526" y="215"/>
                  </a:lnTo>
                  <a:lnTo>
                    <a:pt x="0" y="215"/>
                  </a:lnTo>
                  <a:lnTo>
                    <a:pt x="0" y="44665"/>
                  </a:lnTo>
                  <a:lnTo>
                    <a:pt x="0" y="66255"/>
                  </a:lnTo>
                  <a:lnTo>
                    <a:pt x="0" y="109435"/>
                  </a:lnTo>
                  <a:lnTo>
                    <a:pt x="0" y="132295"/>
                  </a:lnTo>
                  <a:lnTo>
                    <a:pt x="0" y="178015"/>
                  </a:lnTo>
                  <a:lnTo>
                    <a:pt x="147840" y="178015"/>
                  </a:lnTo>
                  <a:lnTo>
                    <a:pt x="147840" y="132295"/>
                  </a:lnTo>
                  <a:close/>
                </a:path>
                <a:path w="877570" h="178435">
                  <a:moveTo>
                    <a:pt x="346189" y="0"/>
                  </a:moveTo>
                  <a:lnTo>
                    <a:pt x="287769" y="0"/>
                  </a:lnTo>
                  <a:lnTo>
                    <a:pt x="287769" y="80848"/>
                  </a:lnTo>
                  <a:lnTo>
                    <a:pt x="278371" y="69596"/>
                  </a:lnTo>
                  <a:lnTo>
                    <a:pt x="220205" y="0"/>
                  </a:lnTo>
                  <a:lnTo>
                    <a:pt x="170929" y="0"/>
                  </a:lnTo>
                  <a:lnTo>
                    <a:pt x="170929" y="177800"/>
                  </a:lnTo>
                  <a:lnTo>
                    <a:pt x="229349" y="177800"/>
                  </a:lnTo>
                  <a:lnTo>
                    <a:pt x="229349" y="96951"/>
                  </a:lnTo>
                  <a:lnTo>
                    <a:pt x="296913" y="177800"/>
                  </a:lnTo>
                  <a:lnTo>
                    <a:pt x="346189" y="177800"/>
                  </a:lnTo>
                  <a:lnTo>
                    <a:pt x="346189" y="108204"/>
                  </a:lnTo>
                  <a:lnTo>
                    <a:pt x="346189" y="0"/>
                  </a:lnTo>
                  <a:close/>
                </a:path>
                <a:path w="877570" h="178435">
                  <a:moveTo>
                    <a:pt x="525767" y="0"/>
                  </a:moveTo>
                  <a:lnTo>
                    <a:pt x="361683" y="0"/>
                  </a:lnTo>
                  <a:lnTo>
                    <a:pt x="361683" y="46990"/>
                  </a:lnTo>
                  <a:lnTo>
                    <a:pt x="413753" y="46990"/>
                  </a:lnTo>
                  <a:lnTo>
                    <a:pt x="413753" y="177800"/>
                  </a:lnTo>
                  <a:lnTo>
                    <a:pt x="473697" y="177800"/>
                  </a:lnTo>
                  <a:lnTo>
                    <a:pt x="473697" y="46990"/>
                  </a:lnTo>
                  <a:lnTo>
                    <a:pt x="525767" y="46990"/>
                  </a:lnTo>
                  <a:lnTo>
                    <a:pt x="525767" y="0"/>
                  </a:lnTo>
                  <a:close/>
                </a:path>
                <a:path w="877570" h="178435">
                  <a:moveTo>
                    <a:pt x="727443" y="177800"/>
                  </a:moveTo>
                  <a:lnTo>
                    <a:pt x="713892" y="146812"/>
                  </a:lnTo>
                  <a:lnTo>
                    <a:pt x="695020" y="103632"/>
                  </a:lnTo>
                  <a:lnTo>
                    <a:pt x="662152" y="28448"/>
                  </a:lnTo>
                  <a:lnTo>
                    <a:pt x="649719" y="0"/>
                  </a:lnTo>
                  <a:lnTo>
                    <a:pt x="636955" y="0"/>
                  </a:lnTo>
                  <a:lnTo>
                    <a:pt x="636955" y="103632"/>
                  </a:lnTo>
                  <a:lnTo>
                    <a:pt x="602538" y="103632"/>
                  </a:lnTo>
                  <a:lnTo>
                    <a:pt x="619747" y="58851"/>
                  </a:lnTo>
                  <a:lnTo>
                    <a:pt x="636955" y="103632"/>
                  </a:lnTo>
                  <a:lnTo>
                    <a:pt x="636955" y="0"/>
                  </a:lnTo>
                  <a:lnTo>
                    <a:pt x="590791" y="0"/>
                  </a:lnTo>
                  <a:lnTo>
                    <a:pt x="513067" y="177800"/>
                  </a:lnTo>
                  <a:lnTo>
                    <a:pt x="574027" y="177800"/>
                  </a:lnTo>
                  <a:lnTo>
                    <a:pt x="585939" y="146812"/>
                  </a:lnTo>
                  <a:lnTo>
                    <a:pt x="653554" y="146812"/>
                  </a:lnTo>
                  <a:lnTo>
                    <a:pt x="665467" y="177800"/>
                  </a:lnTo>
                  <a:lnTo>
                    <a:pt x="727443" y="177800"/>
                  </a:lnTo>
                  <a:close/>
                </a:path>
                <a:path w="877570" h="178435">
                  <a:moveTo>
                    <a:pt x="877303" y="130810"/>
                  </a:moveTo>
                  <a:lnTo>
                    <a:pt x="797052" y="130810"/>
                  </a:lnTo>
                  <a:lnTo>
                    <a:pt x="797052" y="0"/>
                  </a:lnTo>
                  <a:lnTo>
                    <a:pt x="737095" y="0"/>
                  </a:lnTo>
                  <a:lnTo>
                    <a:pt x="737095" y="130810"/>
                  </a:lnTo>
                  <a:lnTo>
                    <a:pt x="737095" y="177800"/>
                  </a:lnTo>
                  <a:lnTo>
                    <a:pt x="877303" y="177800"/>
                  </a:lnTo>
                  <a:lnTo>
                    <a:pt x="877303" y="130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2" name="object 182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444660" y="5340133"/>
              <a:ext cx="166624" cy="177800"/>
            </a:xfrm>
            <a:prstGeom prst="rect">
              <a:avLst/>
            </a:prstGeom>
          </p:spPr>
        </p:pic>
        <p:sp>
          <p:nvSpPr>
            <p:cNvPr id="183" name="object 183" descr=""/>
            <p:cNvSpPr/>
            <p:nvPr/>
          </p:nvSpPr>
          <p:spPr>
            <a:xfrm>
              <a:off x="3630828" y="5336069"/>
              <a:ext cx="1151255" cy="186055"/>
            </a:xfrm>
            <a:custGeom>
              <a:avLst/>
              <a:gdLst/>
              <a:ahLst/>
              <a:cxnLst/>
              <a:rect l="l" t="t" r="r" b="b"/>
              <a:pathLst>
                <a:path w="1151254" h="186054">
                  <a:moveTo>
                    <a:pt x="170434" y="181864"/>
                  </a:moveTo>
                  <a:lnTo>
                    <a:pt x="139941" y="137160"/>
                  </a:lnTo>
                  <a:lnTo>
                    <a:pt x="133032" y="127050"/>
                  </a:lnTo>
                  <a:lnTo>
                    <a:pt x="137223" y="124917"/>
                  </a:lnTo>
                  <a:lnTo>
                    <a:pt x="144754" y="119672"/>
                  </a:lnTo>
                  <a:lnTo>
                    <a:pt x="147485" y="117094"/>
                  </a:lnTo>
                  <a:lnTo>
                    <a:pt x="151257" y="113550"/>
                  </a:lnTo>
                  <a:lnTo>
                    <a:pt x="166624" y="71120"/>
                  </a:lnTo>
                  <a:lnTo>
                    <a:pt x="165290" y="56438"/>
                  </a:lnTo>
                  <a:lnTo>
                    <a:pt x="146253" y="23114"/>
                  </a:lnTo>
                  <a:lnTo>
                    <a:pt x="106172" y="5981"/>
                  </a:lnTo>
                  <a:lnTo>
                    <a:pt x="106172" y="64681"/>
                  </a:lnTo>
                  <a:lnTo>
                    <a:pt x="106172" y="77558"/>
                  </a:lnTo>
                  <a:lnTo>
                    <a:pt x="104178" y="82638"/>
                  </a:lnTo>
                  <a:lnTo>
                    <a:pt x="96215" y="90081"/>
                  </a:lnTo>
                  <a:lnTo>
                    <a:pt x="90081" y="91948"/>
                  </a:lnTo>
                  <a:lnTo>
                    <a:pt x="59944" y="91948"/>
                  </a:lnTo>
                  <a:lnTo>
                    <a:pt x="59944" y="50292"/>
                  </a:lnTo>
                  <a:lnTo>
                    <a:pt x="90081" y="50292"/>
                  </a:lnTo>
                  <a:lnTo>
                    <a:pt x="96215" y="52158"/>
                  </a:lnTo>
                  <a:lnTo>
                    <a:pt x="104178" y="59613"/>
                  </a:lnTo>
                  <a:lnTo>
                    <a:pt x="106172" y="64681"/>
                  </a:lnTo>
                  <a:lnTo>
                    <a:pt x="106172" y="5981"/>
                  </a:lnTo>
                  <a:lnTo>
                    <a:pt x="102285" y="5194"/>
                  </a:lnTo>
                  <a:lnTo>
                    <a:pt x="83058" y="4064"/>
                  </a:lnTo>
                  <a:lnTo>
                    <a:pt x="0" y="4064"/>
                  </a:lnTo>
                  <a:lnTo>
                    <a:pt x="0" y="181864"/>
                  </a:lnTo>
                  <a:lnTo>
                    <a:pt x="59944" y="181864"/>
                  </a:lnTo>
                  <a:lnTo>
                    <a:pt x="59944" y="137160"/>
                  </a:lnTo>
                  <a:lnTo>
                    <a:pt x="76263" y="137160"/>
                  </a:lnTo>
                  <a:lnTo>
                    <a:pt x="106426" y="181864"/>
                  </a:lnTo>
                  <a:lnTo>
                    <a:pt x="170434" y="181864"/>
                  </a:lnTo>
                  <a:close/>
                </a:path>
                <a:path w="1151254" h="186054">
                  <a:moveTo>
                    <a:pt x="382778" y="92964"/>
                  </a:moveTo>
                  <a:lnTo>
                    <a:pt x="371640" y="48514"/>
                  </a:lnTo>
                  <a:lnTo>
                    <a:pt x="339661" y="15151"/>
                  </a:lnTo>
                  <a:lnTo>
                    <a:pt x="322326" y="6781"/>
                  </a:lnTo>
                  <a:lnTo>
                    <a:pt x="322326" y="86029"/>
                  </a:lnTo>
                  <a:lnTo>
                    <a:pt x="322326" y="99910"/>
                  </a:lnTo>
                  <a:lnTo>
                    <a:pt x="293243" y="136398"/>
                  </a:lnTo>
                  <a:lnTo>
                    <a:pt x="288036" y="137414"/>
                  </a:lnTo>
                  <a:lnTo>
                    <a:pt x="276860" y="137414"/>
                  </a:lnTo>
                  <a:lnTo>
                    <a:pt x="243586" y="106133"/>
                  </a:lnTo>
                  <a:lnTo>
                    <a:pt x="242570" y="99910"/>
                  </a:lnTo>
                  <a:lnTo>
                    <a:pt x="242570" y="86029"/>
                  </a:lnTo>
                  <a:lnTo>
                    <a:pt x="271653" y="49530"/>
                  </a:lnTo>
                  <a:lnTo>
                    <a:pt x="276860" y="48514"/>
                  </a:lnTo>
                  <a:lnTo>
                    <a:pt x="288036" y="48514"/>
                  </a:lnTo>
                  <a:lnTo>
                    <a:pt x="321310" y="79794"/>
                  </a:lnTo>
                  <a:lnTo>
                    <a:pt x="322326" y="86029"/>
                  </a:lnTo>
                  <a:lnTo>
                    <a:pt x="322326" y="6781"/>
                  </a:lnTo>
                  <a:lnTo>
                    <a:pt x="313220" y="3860"/>
                  </a:lnTo>
                  <a:lnTo>
                    <a:pt x="303403" y="1714"/>
                  </a:lnTo>
                  <a:lnTo>
                    <a:pt x="293154" y="431"/>
                  </a:lnTo>
                  <a:lnTo>
                    <a:pt x="282448" y="0"/>
                  </a:lnTo>
                  <a:lnTo>
                    <a:pt x="271856" y="431"/>
                  </a:lnTo>
                  <a:lnTo>
                    <a:pt x="233540" y="10655"/>
                  </a:lnTo>
                  <a:lnTo>
                    <a:pt x="198602" y="39954"/>
                  </a:lnTo>
                  <a:lnTo>
                    <a:pt x="182587" y="83032"/>
                  </a:lnTo>
                  <a:lnTo>
                    <a:pt x="182118" y="92964"/>
                  </a:lnTo>
                  <a:lnTo>
                    <a:pt x="182587" y="102806"/>
                  </a:lnTo>
                  <a:lnTo>
                    <a:pt x="198602" y="145961"/>
                  </a:lnTo>
                  <a:lnTo>
                    <a:pt x="233540" y="175285"/>
                  </a:lnTo>
                  <a:lnTo>
                    <a:pt x="271995" y="185508"/>
                  </a:lnTo>
                  <a:lnTo>
                    <a:pt x="282702" y="185928"/>
                  </a:lnTo>
                  <a:lnTo>
                    <a:pt x="293293" y="185508"/>
                  </a:lnTo>
                  <a:lnTo>
                    <a:pt x="331431" y="175285"/>
                  </a:lnTo>
                  <a:lnTo>
                    <a:pt x="366306" y="145961"/>
                  </a:lnTo>
                  <a:lnTo>
                    <a:pt x="371602" y="137414"/>
                  </a:lnTo>
                  <a:lnTo>
                    <a:pt x="375285" y="130048"/>
                  </a:lnTo>
                  <a:lnTo>
                    <a:pt x="378561" y="121348"/>
                  </a:lnTo>
                  <a:lnTo>
                    <a:pt x="380911" y="112268"/>
                  </a:lnTo>
                  <a:lnTo>
                    <a:pt x="382308" y="102806"/>
                  </a:lnTo>
                  <a:lnTo>
                    <a:pt x="382778" y="92964"/>
                  </a:lnTo>
                  <a:close/>
                </a:path>
                <a:path w="1151254" h="186054">
                  <a:moveTo>
                    <a:pt x="552704" y="4064"/>
                  </a:moveTo>
                  <a:lnTo>
                    <a:pt x="388620" y="4064"/>
                  </a:lnTo>
                  <a:lnTo>
                    <a:pt x="388620" y="51054"/>
                  </a:lnTo>
                  <a:lnTo>
                    <a:pt x="440690" y="51054"/>
                  </a:lnTo>
                  <a:lnTo>
                    <a:pt x="440690" y="181864"/>
                  </a:lnTo>
                  <a:lnTo>
                    <a:pt x="500634" y="181864"/>
                  </a:lnTo>
                  <a:lnTo>
                    <a:pt x="500634" y="51054"/>
                  </a:lnTo>
                  <a:lnTo>
                    <a:pt x="552704" y="51054"/>
                  </a:lnTo>
                  <a:lnTo>
                    <a:pt x="552704" y="4064"/>
                  </a:lnTo>
                  <a:close/>
                </a:path>
                <a:path w="1151254" h="186054">
                  <a:moveTo>
                    <a:pt x="716038" y="136359"/>
                  </a:moveTo>
                  <a:lnTo>
                    <a:pt x="627138" y="136359"/>
                  </a:lnTo>
                  <a:lnTo>
                    <a:pt x="627138" y="113499"/>
                  </a:lnTo>
                  <a:lnTo>
                    <a:pt x="623074" y="113499"/>
                  </a:lnTo>
                  <a:lnTo>
                    <a:pt x="623074" y="113284"/>
                  </a:lnTo>
                  <a:lnTo>
                    <a:pt x="627138" y="113284"/>
                  </a:lnTo>
                  <a:lnTo>
                    <a:pt x="702322" y="113284"/>
                  </a:lnTo>
                  <a:lnTo>
                    <a:pt x="702322" y="70104"/>
                  </a:lnTo>
                  <a:lnTo>
                    <a:pt x="627138" y="70104"/>
                  </a:lnTo>
                  <a:lnTo>
                    <a:pt x="627138" y="48729"/>
                  </a:lnTo>
                  <a:lnTo>
                    <a:pt x="712736" y="48729"/>
                  </a:lnTo>
                  <a:lnTo>
                    <a:pt x="712736" y="4279"/>
                  </a:lnTo>
                  <a:lnTo>
                    <a:pt x="568198" y="4279"/>
                  </a:lnTo>
                  <a:lnTo>
                    <a:pt x="568198" y="48729"/>
                  </a:lnTo>
                  <a:lnTo>
                    <a:pt x="568198" y="70319"/>
                  </a:lnTo>
                  <a:lnTo>
                    <a:pt x="568198" y="113499"/>
                  </a:lnTo>
                  <a:lnTo>
                    <a:pt x="568198" y="136359"/>
                  </a:lnTo>
                  <a:lnTo>
                    <a:pt x="568198" y="182079"/>
                  </a:lnTo>
                  <a:lnTo>
                    <a:pt x="716038" y="182079"/>
                  </a:lnTo>
                  <a:lnTo>
                    <a:pt x="716038" y="136359"/>
                  </a:lnTo>
                  <a:close/>
                </a:path>
                <a:path w="1151254" h="186054">
                  <a:moveTo>
                    <a:pt x="910844" y="35560"/>
                  </a:moveTo>
                  <a:lnTo>
                    <a:pt x="877443" y="9144"/>
                  </a:lnTo>
                  <a:lnTo>
                    <a:pt x="831088" y="0"/>
                  </a:lnTo>
                  <a:lnTo>
                    <a:pt x="820623" y="419"/>
                  </a:lnTo>
                  <a:lnTo>
                    <a:pt x="782815" y="10464"/>
                  </a:lnTo>
                  <a:lnTo>
                    <a:pt x="748258" y="39509"/>
                  </a:lnTo>
                  <a:lnTo>
                    <a:pt x="732485" y="82905"/>
                  </a:lnTo>
                  <a:lnTo>
                    <a:pt x="732028" y="92964"/>
                  </a:lnTo>
                  <a:lnTo>
                    <a:pt x="732485" y="103035"/>
                  </a:lnTo>
                  <a:lnTo>
                    <a:pt x="748258" y="146443"/>
                  </a:lnTo>
                  <a:lnTo>
                    <a:pt x="782815" y="175475"/>
                  </a:lnTo>
                  <a:lnTo>
                    <a:pt x="820623" y="185508"/>
                  </a:lnTo>
                  <a:lnTo>
                    <a:pt x="831088" y="185928"/>
                  </a:lnTo>
                  <a:lnTo>
                    <a:pt x="843788" y="185356"/>
                  </a:lnTo>
                  <a:lnTo>
                    <a:pt x="887107" y="171538"/>
                  </a:lnTo>
                  <a:lnTo>
                    <a:pt x="910844" y="150368"/>
                  </a:lnTo>
                  <a:lnTo>
                    <a:pt x="872998" y="116586"/>
                  </a:lnTo>
                  <a:lnTo>
                    <a:pt x="867752" y="123190"/>
                  </a:lnTo>
                  <a:lnTo>
                    <a:pt x="861949" y="128308"/>
                  </a:lnTo>
                  <a:lnTo>
                    <a:pt x="849249" y="135597"/>
                  </a:lnTo>
                  <a:lnTo>
                    <a:pt x="842086" y="137414"/>
                  </a:lnTo>
                  <a:lnTo>
                    <a:pt x="827862" y="137414"/>
                  </a:lnTo>
                  <a:lnTo>
                    <a:pt x="793496" y="105879"/>
                  </a:lnTo>
                  <a:lnTo>
                    <a:pt x="792480" y="99733"/>
                  </a:lnTo>
                  <a:lnTo>
                    <a:pt x="792480" y="86194"/>
                  </a:lnTo>
                  <a:lnTo>
                    <a:pt x="822198" y="49530"/>
                  </a:lnTo>
                  <a:lnTo>
                    <a:pt x="827862" y="48514"/>
                  </a:lnTo>
                  <a:lnTo>
                    <a:pt x="842086" y="48514"/>
                  </a:lnTo>
                  <a:lnTo>
                    <a:pt x="849249" y="50342"/>
                  </a:lnTo>
                  <a:lnTo>
                    <a:pt x="861949" y="57619"/>
                  </a:lnTo>
                  <a:lnTo>
                    <a:pt x="867752" y="62738"/>
                  </a:lnTo>
                  <a:lnTo>
                    <a:pt x="872998" y="69342"/>
                  </a:lnTo>
                  <a:lnTo>
                    <a:pt x="910844" y="35560"/>
                  </a:lnTo>
                  <a:close/>
                </a:path>
                <a:path w="1151254" h="186054">
                  <a:moveTo>
                    <a:pt x="1075690" y="4064"/>
                  </a:moveTo>
                  <a:lnTo>
                    <a:pt x="911606" y="4064"/>
                  </a:lnTo>
                  <a:lnTo>
                    <a:pt x="911606" y="51054"/>
                  </a:lnTo>
                  <a:lnTo>
                    <a:pt x="963676" y="51054"/>
                  </a:lnTo>
                  <a:lnTo>
                    <a:pt x="963676" y="181864"/>
                  </a:lnTo>
                  <a:lnTo>
                    <a:pt x="1023620" y="181864"/>
                  </a:lnTo>
                  <a:lnTo>
                    <a:pt x="1023620" y="51054"/>
                  </a:lnTo>
                  <a:lnTo>
                    <a:pt x="1075690" y="51054"/>
                  </a:lnTo>
                  <a:lnTo>
                    <a:pt x="1075690" y="4064"/>
                  </a:lnTo>
                  <a:close/>
                </a:path>
                <a:path w="1151254" h="186054">
                  <a:moveTo>
                    <a:pt x="1151140" y="4064"/>
                  </a:moveTo>
                  <a:lnTo>
                    <a:pt x="1091184" y="4064"/>
                  </a:lnTo>
                  <a:lnTo>
                    <a:pt x="1091184" y="181864"/>
                  </a:lnTo>
                  <a:lnTo>
                    <a:pt x="1151140" y="181864"/>
                  </a:lnTo>
                  <a:lnTo>
                    <a:pt x="1151140" y="40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4" name="object 184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803810" y="5336068"/>
              <a:ext cx="200647" cy="185927"/>
            </a:xfrm>
            <a:prstGeom prst="rect">
              <a:avLst/>
            </a:prstGeom>
          </p:spPr>
        </p:pic>
        <p:pic>
          <p:nvPicPr>
            <p:cNvPr id="185" name="object 18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6303" y="5340132"/>
              <a:ext cx="175260" cy="177800"/>
            </a:xfrm>
            <a:prstGeom prst="rect">
              <a:avLst/>
            </a:prstGeom>
          </p:spPr>
        </p:pic>
        <p:pic>
          <p:nvPicPr>
            <p:cNvPr id="186" name="object 186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79623" y="5778478"/>
              <a:ext cx="170941" cy="177800"/>
            </a:xfrm>
            <a:prstGeom prst="rect">
              <a:avLst/>
            </a:prstGeom>
          </p:spPr>
        </p:pic>
        <p:pic>
          <p:nvPicPr>
            <p:cNvPr id="187" name="object 187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189431" y="5776447"/>
              <a:ext cx="1340092" cy="181867"/>
            </a:xfrm>
            <a:prstGeom prst="rect">
              <a:avLst/>
            </a:prstGeom>
          </p:spPr>
        </p:pic>
        <p:sp>
          <p:nvSpPr>
            <p:cNvPr id="188" name="object 188" descr=""/>
            <p:cNvSpPr/>
            <p:nvPr/>
          </p:nvSpPr>
          <p:spPr>
            <a:xfrm>
              <a:off x="2576499" y="577848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799"/>
                  </a:lnTo>
                  <a:lnTo>
                    <a:pt x="25400" y="177799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9" name="object 18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55247" y="5778480"/>
              <a:ext cx="152907" cy="177800"/>
            </a:xfrm>
            <a:prstGeom prst="rect">
              <a:avLst/>
            </a:prstGeom>
          </p:spPr>
        </p:pic>
        <p:pic>
          <p:nvPicPr>
            <p:cNvPr id="190" name="object 190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847009" y="5776447"/>
              <a:ext cx="163575" cy="181863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3100247" y="5778487"/>
              <a:ext cx="147320" cy="177800"/>
            </a:xfrm>
            <a:custGeom>
              <a:avLst/>
              <a:gdLst/>
              <a:ahLst/>
              <a:cxnLst/>
              <a:rect l="l" t="t" r="r" b="b"/>
              <a:pathLst>
                <a:path w="147319" h="177800">
                  <a:moveTo>
                    <a:pt x="14706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60960" y="21590"/>
                  </a:lnTo>
                  <a:lnTo>
                    <a:pt x="60960" y="177800"/>
                  </a:lnTo>
                  <a:lnTo>
                    <a:pt x="86106" y="177800"/>
                  </a:lnTo>
                  <a:lnTo>
                    <a:pt x="86106" y="21590"/>
                  </a:lnTo>
                  <a:lnTo>
                    <a:pt x="147066" y="21590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2" name="object 19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74986" y="5778487"/>
              <a:ext cx="152920" cy="177800"/>
            </a:xfrm>
            <a:prstGeom prst="rect">
              <a:avLst/>
            </a:prstGeom>
          </p:spPr>
        </p:pic>
        <p:sp>
          <p:nvSpPr>
            <p:cNvPr id="193" name="object 193" descr=""/>
            <p:cNvSpPr/>
            <p:nvPr/>
          </p:nvSpPr>
          <p:spPr>
            <a:xfrm>
              <a:off x="3481247" y="5776455"/>
              <a:ext cx="783590" cy="182245"/>
            </a:xfrm>
            <a:custGeom>
              <a:avLst/>
              <a:gdLst/>
              <a:ahLst/>
              <a:cxnLst/>
              <a:rect l="l" t="t" r="r" b="b"/>
              <a:pathLst>
                <a:path w="783589" h="182245">
                  <a:moveTo>
                    <a:pt x="129019" y="158254"/>
                  </a:moveTo>
                  <a:lnTo>
                    <a:pt x="25400" y="158254"/>
                  </a:lnTo>
                  <a:lnTo>
                    <a:pt x="25400" y="100330"/>
                  </a:lnTo>
                  <a:lnTo>
                    <a:pt x="114554" y="100330"/>
                  </a:lnTo>
                  <a:lnTo>
                    <a:pt x="114554" y="78740"/>
                  </a:lnTo>
                  <a:lnTo>
                    <a:pt x="25400" y="78740"/>
                  </a:lnTo>
                  <a:lnTo>
                    <a:pt x="23114" y="78740"/>
                  </a:lnTo>
                  <a:lnTo>
                    <a:pt x="23114" y="78244"/>
                  </a:lnTo>
                  <a:lnTo>
                    <a:pt x="25400" y="78244"/>
                  </a:lnTo>
                  <a:lnTo>
                    <a:pt x="25400" y="23634"/>
                  </a:lnTo>
                  <a:lnTo>
                    <a:pt x="125476" y="23634"/>
                  </a:lnTo>
                  <a:lnTo>
                    <a:pt x="125476" y="2044"/>
                  </a:lnTo>
                  <a:lnTo>
                    <a:pt x="0" y="2044"/>
                  </a:lnTo>
                  <a:lnTo>
                    <a:pt x="0" y="23634"/>
                  </a:lnTo>
                  <a:lnTo>
                    <a:pt x="0" y="78244"/>
                  </a:lnTo>
                  <a:lnTo>
                    <a:pt x="0" y="99834"/>
                  </a:lnTo>
                  <a:lnTo>
                    <a:pt x="0" y="158254"/>
                  </a:lnTo>
                  <a:lnTo>
                    <a:pt x="0" y="179844"/>
                  </a:lnTo>
                  <a:lnTo>
                    <a:pt x="129019" y="179844"/>
                  </a:lnTo>
                  <a:lnTo>
                    <a:pt x="129019" y="158254"/>
                  </a:lnTo>
                  <a:close/>
                </a:path>
                <a:path w="783589" h="182245">
                  <a:moveTo>
                    <a:pt x="359892" y="2032"/>
                  </a:moveTo>
                  <a:lnTo>
                    <a:pt x="212826" y="2032"/>
                  </a:lnTo>
                  <a:lnTo>
                    <a:pt x="212826" y="23622"/>
                  </a:lnTo>
                  <a:lnTo>
                    <a:pt x="273786" y="23622"/>
                  </a:lnTo>
                  <a:lnTo>
                    <a:pt x="273786" y="179832"/>
                  </a:lnTo>
                  <a:lnTo>
                    <a:pt x="298932" y="179832"/>
                  </a:lnTo>
                  <a:lnTo>
                    <a:pt x="298932" y="23622"/>
                  </a:lnTo>
                  <a:lnTo>
                    <a:pt x="359892" y="23622"/>
                  </a:lnTo>
                  <a:lnTo>
                    <a:pt x="359892" y="2032"/>
                  </a:lnTo>
                  <a:close/>
                </a:path>
                <a:path w="783589" h="182245">
                  <a:moveTo>
                    <a:pt x="559536" y="90932"/>
                  </a:moveTo>
                  <a:lnTo>
                    <a:pt x="559219" y="83705"/>
                  </a:lnTo>
                  <a:lnTo>
                    <a:pt x="559104" y="81343"/>
                  </a:lnTo>
                  <a:lnTo>
                    <a:pt x="557822" y="72136"/>
                  </a:lnTo>
                  <a:lnTo>
                    <a:pt x="557796" y="71945"/>
                  </a:lnTo>
                  <a:lnTo>
                    <a:pt x="555777" y="63754"/>
                  </a:lnTo>
                  <a:lnTo>
                    <a:pt x="555675" y="63309"/>
                  </a:lnTo>
                  <a:lnTo>
                    <a:pt x="555612" y="63068"/>
                  </a:lnTo>
                  <a:lnTo>
                    <a:pt x="534136" y="27266"/>
                  </a:lnTo>
                  <a:lnTo>
                    <a:pt x="534136" y="90932"/>
                  </a:lnTo>
                  <a:lnTo>
                    <a:pt x="533819" y="98158"/>
                  </a:lnTo>
                  <a:lnTo>
                    <a:pt x="518833" y="134988"/>
                  </a:lnTo>
                  <a:lnTo>
                    <a:pt x="486194" y="156400"/>
                  </a:lnTo>
                  <a:lnTo>
                    <a:pt x="465302" y="159258"/>
                  </a:lnTo>
                  <a:lnTo>
                    <a:pt x="457962" y="158940"/>
                  </a:lnTo>
                  <a:lnTo>
                    <a:pt x="420674" y="144195"/>
                  </a:lnTo>
                  <a:lnTo>
                    <a:pt x="398894" y="111747"/>
                  </a:lnTo>
                  <a:lnTo>
                    <a:pt x="395960" y="90932"/>
                  </a:lnTo>
                  <a:lnTo>
                    <a:pt x="396290" y="83705"/>
                  </a:lnTo>
                  <a:lnTo>
                    <a:pt x="411340" y="46875"/>
                  </a:lnTo>
                  <a:lnTo>
                    <a:pt x="444182" y="25463"/>
                  </a:lnTo>
                  <a:lnTo>
                    <a:pt x="465302" y="22606"/>
                  </a:lnTo>
                  <a:lnTo>
                    <a:pt x="472541" y="22923"/>
                  </a:lnTo>
                  <a:lnTo>
                    <a:pt x="509612" y="37668"/>
                  </a:lnTo>
                  <a:lnTo>
                    <a:pt x="531215" y="70116"/>
                  </a:lnTo>
                  <a:lnTo>
                    <a:pt x="534136" y="90932"/>
                  </a:lnTo>
                  <a:lnTo>
                    <a:pt x="534136" y="27266"/>
                  </a:lnTo>
                  <a:lnTo>
                    <a:pt x="494207" y="3860"/>
                  </a:lnTo>
                  <a:lnTo>
                    <a:pt x="465302" y="0"/>
                  </a:lnTo>
                  <a:lnTo>
                    <a:pt x="455231" y="431"/>
                  </a:lnTo>
                  <a:lnTo>
                    <a:pt x="411327" y="15087"/>
                  </a:lnTo>
                  <a:lnTo>
                    <a:pt x="381584" y="46875"/>
                  </a:lnTo>
                  <a:lnTo>
                    <a:pt x="377799" y="54610"/>
                  </a:lnTo>
                  <a:lnTo>
                    <a:pt x="377672" y="54864"/>
                  </a:lnTo>
                  <a:lnTo>
                    <a:pt x="370560" y="90932"/>
                  </a:lnTo>
                  <a:lnTo>
                    <a:pt x="370903" y="98158"/>
                  </a:lnTo>
                  <a:lnTo>
                    <a:pt x="381584" y="134988"/>
                  </a:lnTo>
                  <a:lnTo>
                    <a:pt x="411365" y="166789"/>
                  </a:lnTo>
                  <a:lnTo>
                    <a:pt x="455396" y="181444"/>
                  </a:lnTo>
                  <a:lnTo>
                    <a:pt x="465302" y="181864"/>
                  </a:lnTo>
                  <a:lnTo>
                    <a:pt x="475259" y="181444"/>
                  </a:lnTo>
                  <a:lnTo>
                    <a:pt x="518845" y="167005"/>
                  </a:lnTo>
                  <a:lnTo>
                    <a:pt x="548690" y="135255"/>
                  </a:lnTo>
                  <a:lnTo>
                    <a:pt x="559104" y="100634"/>
                  </a:lnTo>
                  <a:lnTo>
                    <a:pt x="559536" y="90932"/>
                  </a:lnTo>
                  <a:close/>
                </a:path>
                <a:path w="783589" h="182245">
                  <a:moveTo>
                    <a:pt x="733018" y="179832"/>
                  </a:moveTo>
                  <a:lnTo>
                    <a:pt x="673773" y="98806"/>
                  </a:lnTo>
                  <a:lnTo>
                    <a:pt x="673595" y="98552"/>
                  </a:lnTo>
                  <a:lnTo>
                    <a:pt x="672477" y="97028"/>
                  </a:lnTo>
                  <a:lnTo>
                    <a:pt x="665784" y="87871"/>
                  </a:lnTo>
                  <a:lnTo>
                    <a:pt x="672452" y="78740"/>
                  </a:lnTo>
                  <a:lnTo>
                    <a:pt x="672820" y="78232"/>
                  </a:lnTo>
                  <a:lnTo>
                    <a:pt x="728446" y="2032"/>
                  </a:lnTo>
                  <a:lnTo>
                    <a:pt x="700760" y="2032"/>
                  </a:lnTo>
                  <a:lnTo>
                    <a:pt x="651421" y="70231"/>
                  </a:lnTo>
                  <a:lnTo>
                    <a:pt x="601700" y="2032"/>
                  </a:lnTo>
                  <a:lnTo>
                    <a:pt x="572744" y="2032"/>
                  </a:lnTo>
                  <a:lnTo>
                    <a:pt x="635469" y="88709"/>
                  </a:lnTo>
                  <a:lnTo>
                    <a:pt x="568680" y="179832"/>
                  </a:lnTo>
                  <a:lnTo>
                    <a:pt x="597890" y="179832"/>
                  </a:lnTo>
                  <a:lnTo>
                    <a:pt x="650506" y="106540"/>
                  </a:lnTo>
                  <a:lnTo>
                    <a:pt x="703808" y="179832"/>
                  </a:lnTo>
                  <a:lnTo>
                    <a:pt x="733018" y="179832"/>
                  </a:lnTo>
                  <a:close/>
                </a:path>
                <a:path w="783589" h="182245">
                  <a:moveTo>
                    <a:pt x="783323" y="2032"/>
                  </a:moveTo>
                  <a:lnTo>
                    <a:pt x="757923" y="2032"/>
                  </a:lnTo>
                  <a:lnTo>
                    <a:pt x="757923" y="179832"/>
                  </a:lnTo>
                  <a:lnTo>
                    <a:pt x="783323" y="179832"/>
                  </a:lnTo>
                  <a:lnTo>
                    <a:pt x="783323" y="2032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4" name="object 194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303438" y="5776451"/>
              <a:ext cx="161797" cy="181863"/>
            </a:xfrm>
            <a:prstGeom prst="rect">
              <a:avLst/>
            </a:prstGeom>
          </p:spPr>
        </p:pic>
        <p:pic>
          <p:nvPicPr>
            <p:cNvPr id="195" name="object 19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67341" y="5778480"/>
              <a:ext cx="189229" cy="177800"/>
            </a:xfrm>
            <a:prstGeom prst="rect">
              <a:avLst/>
            </a:prstGeom>
          </p:spPr>
        </p:pic>
        <p:pic>
          <p:nvPicPr>
            <p:cNvPr id="196" name="object 196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809909" y="5778480"/>
              <a:ext cx="469892" cy="177819"/>
            </a:xfrm>
            <a:prstGeom prst="rect">
              <a:avLst/>
            </a:prstGeom>
          </p:spPr>
        </p:pic>
        <p:pic>
          <p:nvPicPr>
            <p:cNvPr id="197" name="object 197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306212" y="5776451"/>
              <a:ext cx="269751" cy="181863"/>
            </a:xfrm>
            <a:prstGeom prst="rect">
              <a:avLst/>
            </a:prstGeom>
          </p:spPr>
        </p:pic>
        <p:pic>
          <p:nvPicPr>
            <p:cNvPr id="198" name="object 198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654447" y="5778480"/>
              <a:ext cx="186436" cy="177800"/>
            </a:xfrm>
            <a:prstGeom prst="rect">
              <a:avLst/>
            </a:prstGeom>
          </p:spPr>
        </p:pic>
        <p:pic>
          <p:nvPicPr>
            <p:cNvPr id="199" name="object 19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67293" y="5778480"/>
              <a:ext cx="152908" cy="177800"/>
            </a:xfrm>
            <a:prstGeom prst="rect">
              <a:avLst/>
            </a:prstGeom>
          </p:spPr>
        </p:pic>
        <p:pic>
          <p:nvPicPr>
            <p:cNvPr id="200" name="object 200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073538" y="5778478"/>
              <a:ext cx="170941" cy="177800"/>
            </a:xfrm>
            <a:prstGeom prst="rect">
              <a:avLst/>
            </a:prstGeom>
          </p:spPr>
        </p:pic>
        <p:pic>
          <p:nvPicPr>
            <p:cNvPr id="201" name="object 201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337186" y="5776451"/>
              <a:ext cx="161797" cy="181863"/>
            </a:xfrm>
            <a:prstGeom prst="rect">
              <a:avLst/>
            </a:prstGeom>
          </p:spPr>
        </p:pic>
        <p:pic>
          <p:nvPicPr>
            <p:cNvPr id="202" name="object 20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32765" y="5778487"/>
              <a:ext cx="152908" cy="177800"/>
            </a:xfrm>
            <a:prstGeom prst="rect">
              <a:avLst/>
            </a:prstGeom>
          </p:spPr>
        </p:pic>
        <p:sp>
          <p:nvSpPr>
            <p:cNvPr id="203" name="object 203" descr=""/>
            <p:cNvSpPr/>
            <p:nvPr/>
          </p:nvSpPr>
          <p:spPr>
            <a:xfrm>
              <a:off x="6739014" y="57784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40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8285"/>
                  </a:lnTo>
                  <a:lnTo>
                    <a:pt x="114554" y="98285"/>
                  </a:lnTo>
                  <a:lnTo>
                    <a:pt x="114554" y="76695"/>
                  </a:lnTo>
                  <a:lnTo>
                    <a:pt x="25400" y="76695"/>
                  </a:lnTo>
                  <a:lnTo>
                    <a:pt x="23114" y="76695"/>
                  </a:lnTo>
                  <a:lnTo>
                    <a:pt x="23114" y="76200"/>
                  </a:lnTo>
                  <a:lnTo>
                    <a:pt x="25400" y="76200"/>
                  </a:lnTo>
                  <a:lnTo>
                    <a:pt x="25400" y="21590"/>
                  </a:lnTo>
                  <a:lnTo>
                    <a:pt x="125476" y="2159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6200"/>
                  </a:lnTo>
                  <a:lnTo>
                    <a:pt x="0" y="9779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4" name="object 204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909189" y="5778480"/>
              <a:ext cx="189229" cy="177800"/>
            </a:xfrm>
            <a:prstGeom prst="rect">
              <a:avLst/>
            </a:prstGeom>
          </p:spPr>
        </p:pic>
        <p:sp>
          <p:nvSpPr>
            <p:cNvPr id="205" name="object 205" descr=""/>
            <p:cNvSpPr/>
            <p:nvPr/>
          </p:nvSpPr>
          <p:spPr>
            <a:xfrm>
              <a:off x="7151751" y="577848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799"/>
                  </a:lnTo>
                  <a:lnTo>
                    <a:pt x="25400" y="177799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6" name="object 206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216016" y="5776451"/>
              <a:ext cx="350776" cy="181863"/>
            </a:xfrm>
            <a:prstGeom prst="rect">
              <a:avLst/>
            </a:prstGeom>
          </p:spPr>
        </p:pic>
        <p:pic>
          <p:nvPicPr>
            <p:cNvPr id="207" name="object 207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593203" y="5776451"/>
              <a:ext cx="269751" cy="181863"/>
            </a:xfrm>
            <a:prstGeom prst="rect">
              <a:avLst/>
            </a:prstGeom>
          </p:spPr>
        </p:pic>
        <p:sp>
          <p:nvSpPr>
            <p:cNvPr id="208" name="object 208" descr=""/>
            <p:cNvSpPr/>
            <p:nvPr/>
          </p:nvSpPr>
          <p:spPr>
            <a:xfrm>
              <a:off x="979614" y="6083287"/>
              <a:ext cx="121920" cy="177800"/>
            </a:xfrm>
            <a:custGeom>
              <a:avLst/>
              <a:gdLst/>
              <a:ahLst/>
              <a:cxnLst/>
              <a:rect l="l" t="t" r="r" b="b"/>
              <a:pathLst>
                <a:path w="121919" h="177800">
                  <a:moveTo>
                    <a:pt x="121666" y="156210"/>
                  </a:moveTo>
                  <a:lnTo>
                    <a:pt x="25400" y="15621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1666" y="177800"/>
                  </a:lnTo>
                  <a:lnTo>
                    <a:pt x="121666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9" name="object 209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30503" y="6083280"/>
              <a:ext cx="329685" cy="177819"/>
            </a:xfrm>
            <a:prstGeom prst="rect">
              <a:avLst/>
            </a:prstGeom>
          </p:spPr>
        </p:pic>
        <p:pic>
          <p:nvPicPr>
            <p:cNvPr id="210" name="object 210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486598" y="6083280"/>
              <a:ext cx="155702" cy="177800"/>
            </a:xfrm>
            <a:prstGeom prst="rect">
              <a:avLst/>
            </a:prstGeom>
          </p:spPr>
        </p:pic>
        <p:sp>
          <p:nvSpPr>
            <p:cNvPr id="211" name="object 211" descr=""/>
            <p:cNvSpPr/>
            <p:nvPr/>
          </p:nvSpPr>
          <p:spPr>
            <a:xfrm>
              <a:off x="1669224" y="608328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799"/>
                  </a:lnTo>
                  <a:lnTo>
                    <a:pt x="25400" y="177799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2" name="object 21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47966" y="6083280"/>
              <a:ext cx="152907" cy="177800"/>
            </a:xfrm>
            <a:prstGeom prst="rect">
              <a:avLst/>
            </a:prstGeom>
          </p:spPr>
        </p:pic>
        <p:pic>
          <p:nvPicPr>
            <p:cNvPr id="213" name="object 213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939734" y="6081247"/>
              <a:ext cx="163575" cy="181863"/>
            </a:xfrm>
            <a:prstGeom prst="rect">
              <a:avLst/>
            </a:prstGeom>
          </p:spPr>
        </p:pic>
        <p:sp>
          <p:nvSpPr>
            <p:cNvPr id="214" name="object 214" descr=""/>
            <p:cNvSpPr/>
            <p:nvPr/>
          </p:nvSpPr>
          <p:spPr>
            <a:xfrm>
              <a:off x="2218626" y="608328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799"/>
                  </a:lnTo>
                  <a:lnTo>
                    <a:pt x="25400" y="177799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5" name="object 21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97365" y="6083280"/>
              <a:ext cx="152907" cy="177800"/>
            </a:xfrm>
            <a:prstGeom prst="rect">
              <a:avLst/>
            </a:prstGeom>
          </p:spPr>
        </p:pic>
        <p:pic>
          <p:nvPicPr>
            <p:cNvPr id="216" name="object 216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477954" y="6081247"/>
              <a:ext cx="346711" cy="181863"/>
            </a:xfrm>
            <a:prstGeom prst="rect">
              <a:avLst/>
            </a:prstGeom>
          </p:spPr>
        </p:pic>
        <p:sp>
          <p:nvSpPr>
            <p:cNvPr id="217" name="object 217" descr=""/>
            <p:cNvSpPr/>
            <p:nvPr/>
          </p:nvSpPr>
          <p:spPr>
            <a:xfrm>
              <a:off x="2906191" y="6083287"/>
              <a:ext cx="147320" cy="177800"/>
            </a:xfrm>
            <a:custGeom>
              <a:avLst/>
              <a:gdLst/>
              <a:ahLst/>
              <a:cxnLst/>
              <a:rect l="l" t="t" r="r" b="b"/>
              <a:pathLst>
                <a:path w="147319" h="177800">
                  <a:moveTo>
                    <a:pt x="14706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60960" y="21590"/>
                  </a:lnTo>
                  <a:lnTo>
                    <a:pt x="60960" y="177800"/>
                  </a:lnTo>
                  <a:lnTo>
                    <a:pt x="86106" y="177800"/>
                  </a:lnTo>
                  <a:lnTo>
                    <a:pt x="86106" y="21590"/>
                  </a:lnTo>
                  <a:lnTo>
                    <a:pt x="147066" y="21590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8" name="object 2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80943" y="6083287"/>
              <a:ext cx="152907" cy="177800"/>
            </a:xfrm>
            <a:prstGeom prst="rect">
              <a:avLst/>
            </a:prstGeom>
          </p:spPr>
        </p:pic>
        <p:sp>
          <p:nvSpPr>
            <p:cNvPr id="219" name="object 219" descr=""/>
            <p:cNvSpPr/>
            <p:nvPr/>
          </p:nvSpPr>
          <p:spPr>
            <a:xfrm>
              <a:off x="3287191" y="6083299"/>
              <a:ext cx="367665" cy="177800"/>
            </a:xfrm>
            <a:custGeom>
              <a:avLst/>
              <a:gdLst/>
              <a:ahLst/>
              <a:cxnLst/>
              <a:rect l="l" t="t" r="r" b="b"/>
              <a:pathLst>
                <a:path w="367664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8285"/>
                  </a:lnTo>
                  <a:lnTo>
                    <a:pt x="114554" y="98285"/>
                  </a:lnTo>
                  <a:lnTo>
                    <a:pt x="114554" y="76695"/>
                  </a:lnTo>
                  <a:lnTo>
                    <a:pt x="25400" y="76695"/>
                  </a:lnTo>
                  <a:lnTo>
                    <a:pt x="23114" y="76695"/>
                  </a:lnTo>
                  <a:lnTo>
                    <a:pt x="23114" y="76200"/>
                  </a:lnTo>
                  <a:lnTo>
                    <a:pt x="25400" y="76200"/>
                  </a:lnTo>
                  <a:lnTo>
                    <a:pt x="25400" y="21590"/>
                  </a:lnTo>
                  <a:lnTo>
                    <a:pt x="125476" y="2159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6200"/>
                  </a:lnTo>
                  <a:lnTo>
                    <a:pt x="0" y="9779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  <a:path w="367664" h="177800">
                  <a:moveTo>
                    <a:pt x="367525" y="156210"/>
                  </a:moveTo>
                  <a:lnTo>
                    <a:pt x="263906" y="156210"/>
                  </a:lnTo>
                  <a:lnTo>
                    <a:pt x="263906" y="98285"/>
                  </a:lnTo>
                  <a:lnTo>
                    <a:pt x="353060" y="98285"/>
                  </a:lnTo>
                  <a:lnTo>
                    <a:pt x="353060" y="76695"/>
                  </a:lnTo>
                  <a:lnTo>
                    <a:pt x="263906" y="76695"/>
                  </a:lnTo>
                  <a:lnTo>
                    <a:pt x="261620" y="76695"/>
                  </a:lnTo>
                  <a:lnTo>
                    <a:pt x="261620" y="76200"/>
                  </a:lnTo>
                  <a:lnTo>
                    <a:pt x="263906" y="76200"/>
                  </a:lnTo>
                  <a:lnTo>
                    <a:pt x="263906" y="21590"/>
                  </a:lnTo>
                  <a:lnTo>
                    <a:pt x="363982" y="21590"/>
                  </a:lnTo>
                  <a:lnTo>
                    <a:pt x="363982" y="0"/>
                  </a:lnTo>
                  <a:lnTo>
                    <a:pt x="238506" y="0"/>
                  </a:lnTo>
                  <a:lnTo>
                    <a:pt x="238506" y="21590"/>
                  </a:lnTo>
                  <a:lnTo>
                    <a:pt x="238506" y="76200"/>
                  </a:lnTo>
                  <a:lnTo>
                    <a:pt x="238506" y="97790"/>
                  </a:lnTo>
                  <a:lnTo>
                    <a:pt x="238506" y="156210"/>
                  </a:lnTo>
                  <a:lnTo>
                    <a:pt x="238506" y="177800"/>
                  </a:lnTo>
                  <a:lnTo>
                    <a:pt x="367525" y="177800"/>
                  </a:lnTo>
                  <a:lnTo>
                    <a:pt x="367525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0" name="object 2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95872" y="6083280"/>
              <a:ext cx="152908" cy="177800"/>
            </a:xfrm>
            <a:prstGeom prst="rect">
              <a:avLst/>
            </a:prstGeom>
          </p:spPr>
        </p:pic>
        <p:pic>
          <p:nvPicPr>
            <p:cNvPr id="221" name="object 221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871380" y="6083280"/>
              <a:ext cx="181356" cy="177800"/>
            </a:xfrm>
            <a:prstGeom prst="rect">
              <a:avLst/>
            </a:prstGeom>
          </p:spPr>
        </p:pic>
        <p:sp>
          <p:nvSpPr>
            <p:cNvPr id="222" name="object 222" descr=""/>
            <p:cNvSpPr/>
            <p:nvPr/>
          </p:nvSpPr>
          <p:spPr>
            <a:xfrm>
              <a:off x="4075341" y="608328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799"/>
                  </a:lnTo>
                  <a:lnTo>
                    <a:pt x="25400" y="177799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3" name="object 22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54082" y="6083280"/>
              <a:ext cx="146558" cy="177800"/>
            </a:xfrm>
            <a:prstGeom prst="rect">
              <a:avLst/>
            </a:prstGeom>
          </p:spPr>
        </p:pic>
        <p:pic>
          <p:nvPicPr>
            <p:cNvPr id="224" name="object 224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324262" y="6081247"/>
              <a:ext cx="188975" cy="181863"/>
            </a:xfrm>
            <a:prstGeom prst="rect">
              <a:avLst/>
            </a:prstGeom>
          </p:spPr>
        </p:pic>
        <p:pic>
          <p:nvPicPr>
            <p:cNvPr id="225" name="object 2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52099" y="6083280"/>
              <a:ext cx="152908" cy="177800"/>
            </a:xfrm>
            <a:prstGeom prst="rect">
              <a:avLst/>
            </a:prstGeom>
          </p:spPr>
        </p:pic>
        <p:pic>
          <p:nvPicPr>
            <p:cNvPr id="226" name="object 2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58344" y="6083280"/>
              <a:ext cx="189229" cy="177800"/>
            </a:xfrm>
            <a:prstGeom prst="rect">
              <a:avLst/>
            </a:prstGeom>
          </p:spPr>
        </p:pic>
        <p:sp>
          <p:nvSpPr>
            <p:cNvPr id="227" name="object 227" descr=""/>
            <p:cNvSpPr/>
            <p:nvPr/>
          </p:nvSpPr>
          <p:spPr>
            <a:xfrm>
              <a:off x="5000904" y="60832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8285"/>
                  </a:lnTo>
                  <a:lnTo>
                    <a:pt x="114554" y="98285"/>
                  </a:lnTo>
                  <a:lnTo>
                    <a:pt x="114554" y="76695"/>
                  </a:lnTo>
                  <a:lnTo>
                    <a:pt x="25400" y="76695"/>
                  </a:lnTo>
                  <a:lnTo>
                    <a:pt x="23114" y="76695"/>
                  </a:lnTo>
                  <a:lnTo>
                    <a:pt x="23114" y="76200"/>
                  </a:lnTo>
                  <a:lnTo>
                    <a:pt x="25400" y="76200"/>
                  </a:lnTo>
                  <a:lnTo>
                    <a:pt x="25400" y="21590"/>
                  </a:lnTo>
                  <a:lnTo>
                    <a:pt x="125476" y="2159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6200"/>
                  </a:lnTo>
                  <a:lnTo>
                    <a:pt x="0" y="9779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8" name="object 22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71088" y="6083280"/>
              <a:ext cx="152908" cy="177800"/>
            </a:xfrm>
            <a:prstGeom prst="rect">
              <a:avLst/>
            </a:prstGeom>
          </p:spPr>
        </p:pic>
        <p:pic>
          <p:nvPicPr>
            <p:cNvPr id="229" name="object 229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351676" y="6083280"/>
              <a:ext cx="185605" cy="215391"/>
            </a:xfrm>
            <a:prstGeom prst="rect">
              <a:avLst/>
            </a:prstGeom>
          </p:spPr>
        </p:pic>
        <p:sp>
          <p:nvSpPr>
            <p:cNvPr id="230" name="object 230" descr=""/>
            <p:cNvSpPr/>
            <p:nvPr/>
          </p:nvSpPr>
          <p:spPr>
            <a:xfrm>
              <a:off x="5644274" y="6083287"/>
              <a:ext cx="357505" cy="177800"/>
            </a:xfrm>
            <a:custGeom>
              <a:avLst/>
              <a:gdLst/>
              <a:ahLst/>
              <a:cxnLst/>
              <a:rect l="l" t="t" r="r" b="b"/>
              <a:pathLst>
                <a:path w="357504" h="177800">
                  <a:moveTo>
                    <a:pt x="121666" y="156210"/>
                  </a:moveTo>
                  <a:lnTo>
                    <a:pt x="25400" y="15621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1666" y="177800"/>
                  </a:lnTo>
                  <a:lnTo>
                    <a:pt x="121666" y="156210"/>
                  </a:lnTo>
                  <a:close/>
                </a:path>
                <a:path w="357504" h="177800">
                  <a:moveTo>
                    <a:pt x="176276" y="0"/>
                  </a:moveTo>
                  <a:lnTo>
                    <a:pt x="150876" y="0"/>
                  </a:lnTo>
                  <a:lnTo>
                    <a:pt x="150876" y="177800"/>
                  </a:lnTo>
                  <a:lnTo>
                    <a:pt x="176276" y="177800"/>
                  </a:lnTo>
                  <a:lnTo>
                    <a:pt x="176276" y="0"/>
                  </a:lnTo>
                  <a:close/>
                </a:path>
                <a:path w="357504" h="177800">
                  <a:moveTo>
                    <a:pt x="288290" y="77470"/>
                  </a:moveTo>
                  <a:lnTo>
                    <a:pt x="219964" y="77470"/>
                  </a:lnTo>
                  <a:lnTo>
                    <a:pt x="219964" y="98552"/>
                  </a:lnTo>
                  <a:lnTo>
                    <a:pt x="288290" y="98552"/>
                  </a:lnTo>
                  <a:lnTo>
                    <a:pt x="288290" y="77470"/>
                  </a:lnTo>
                  <a:close/>
                </a:path>
                <a:path w="357504" h="177800">
                  <a:moveTo>
                    <a:pt x="357390" y="0"/>
                  </a:moveTo>
                  <a:lnTo>
                    <a:pt x="331990" y="0"/>
                  </a:lnTo>
                  <a:lnTo>
                    <a:pt x="331990" y="177800"/>
                  </a:lnTo>
                  <a:lnTo>
                    <a:pt x="357390" y="177800"/>
                  </a:lnTo>
                  <a:lnTo>
                    <a:pt x="35739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1" name="object 231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6040516" y="6081247"/>
              <a:ext cx="188975" cy="181863"/>
            </a:xfrm>
            <a:prstGeom prst="rect">
              <a:avLst/>
            </a:prstGeom>
          </p:spPr>
        </p:pic>
        <p:pic>
          <p:nvPicPr>
            <p:cNvPr id="232" name="object 23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68354" y="6083280"/>
              <a:ext cx="152908" cy="177800"/>
            </a:xfrm>
            <a:prstGeom prst="rect">
              <a:avLst/>
            </a:prstGeom>
          </p:spPr>
        </p:pic>
        <p:sp>
          <p:nvSpPr>
            <p:cNvPr id="233" name="object 233" descr=""/>
            <p:cNvSpPr/>
            <p:nvPr/>
          </p:nvSpPr>
          <p:spPr>
            <a:xfrm>
              <a:off x="6542913" y="6083287"/>
              <a:ext cx="798830" cy="178435"/>
            </a:xfrm>
            <a:custGeom>
              <a:avLst/>
              <a:gdLst/>
              <a:ahLst/>
              <a:cxnLst/>
              <a:rect l="l" t="t" r="r" b="b"/>
              <a:pathLst>
                <a:path w="798829" h="178435">
                  <a:moveTo>
                    <a:pt x="152908" y="129794"/>
                  </a:moveTo>
                  <a:lnTo>
                    <a:pt x="152488" y="122478"/>
                  </a:lnTo>
                  <a:lnTo>
                    <a:pt x="151193" y="115785"/>
                  </a:lnTo>
                  <a:lnTo>
                    <a:pt x="149110" y="109893"/>
                  </a:lnTo>
                  <a:lnTo>
                    <a:pt x="149059" y="109715"/>
                  </a:lnTo>
                  <a:lnTo>
                    <a:pt x="146050" y="104267"/>
                  </a:lnTo>
                  <a:lnTo>
                    <a:pt x="141478" y="97409"/>
                  </a:lnTo>
                  <a:lnTo>
                    <a:pt x="135293" y="92202"/>
                  </a:lnTo>
                  <a:lnTo>
                    <a:pt x="132511" y="90932"/>
                  </a:lnTo>
                  <a:lnTo>
                    <a:pt x="127508" y="88646"/>
                  </a:lnTo>
                  <a:lnTo>
                    <a:pt x="127254" y="88557"/>
                  </a:lnTo>
                  <a:lnTo>
                    <a:pt x="127254" y="117436"/>
                  </a:lnTo>
                  <a:lnTo>
                    <a:pt x="127254" y="137922"/>
                  </a:lnTo>
                  <a:lnTo>
                    <a:pt x="93751" y="156781"/>
                  </a:lnTo>
                  <a:lnTo>
                    <a:pt x="83820" y="157226"/>
                  </a:lnTo>
                  <a:lnTo>
                    <a:pt x="25400" y="157226"/>
                  </a:lnTo>
                  <a:lnTo>
                    <a:pt x="25400" y="98044"/>
                  </a:lnTo>
                  <a:lnTo>
                    <a:pt x="83820" y="98044"/>
                  </a:lnTo>
                  <a:lnTo>
                    <a:pt x="123532" y="109893"/>
                  </a:lnTo>
                  <a:lnTo>
                    <a:pt x="127254" y="117436"/>
                  </a:lnTo>
                  <a:lnTo>
                    <a:pt x="127254" y="88557"/>
                  </a:lnTo>
                  <a:lnTo>
                    <a:pt x="121450" y="86309"/>
                  </a:lnTo>
                  <a:lnTo>
                    <a:pt x="119303" y="85763"/>
                  </a:lnTo>
                  <a:lnTo>
                    <a:pt x="124320" y="83312"/>
                  </a:lnTo>
                  <a:lnTo>
                    <a:pt x="143510" y="55626"/>
                  </a:lnTo>
                  <a:lnTo>
                    <a:pt x="143510" y="45974"/>
                  </a:lnTo>
                  <a:lnTo>
                    <a:pt x="142481" y="35864"/>
                  </a:lnTo>
                  <a:lnTo>
                    <a:pt x="139395" y="26898"/>
                  </a:lnTo>
                  <a:lnTo>
                    <a:pt x="135229" y="20574"/>
                  </a:lnTo>
                  <a:lnTo>
                    <a:pt x="134226" y="19037"/>
                  </a:lnTo>
                  <a:lnTo>
                    <a:pt x="127000" y="12319"/>
                  </a:lnTo>
                  <a:lnTo>
                    <a:pt x="118110" y="7073"/>
                  </a:lnTo>
                  <a:lnTo>
                    <a:pt x="118110" y="39535"/>
                  </a:lnTo>
                  <a:lnTo>
                    <a:pt x="118110" y="58508"/>
                  </a:lnTo>
                  <a:lnTo>
                    <a:pt x="77470" y="77470"/>
                  </a:lnTo>
                  <a:lnTo>
                    <a:pt x="25400" y="77470"/>
                  </a:lnTo>
                  <a:lnTo>
                    <a:pt x="25400" y="20574"/>
                  </a:lnTo>
                  <a:lnTo>
                    <a:pt x="77470" y="20574"/>
                  </a:lnTo>
                  <a:lnTo>
                    <a:pt x="114554" y="32423"/>
                  </a:lnTo>
                  <a:lnTo>
                    <a:pt x="118110" y="39535"/>
                  </a:lnTo>
                  <a:lnTo>
                    <a:pt x="118110" y="7073"/>
                  </a:lnTo>
                  <a:lnTo>
                    <a:pt x="117856" y="6921"/>
                  </a:lnTo>
                  <a:lnTo>
                    <a:pt x="106934" y="3073"/>
                  </a:lnTo>
                  <a:lnTo>
                    <a:pt x="94234" y="762"/>
                  </a:lnTo>
                  <a:lnTo>
                    <a:pt x="79756" y="0"/>
                  </a:lnTo>
                  <a:lnTo>
                    <a:pt x="0" y="0"/>
                  </a:lnTo>
                  <a:lnTo>
                    <a:pt x="0" y="177800"/>
                  </a:lnTo>
                  <a:lnTo>
                    <a:pt x="84836" y="177800"/>
                  </a:lnTo>
                  <a:lnTo>
                    <a:pt x="126149" y="170726"/>
                  </a:lnTo>
                  <a:lnTo>
                    <a:pt x="151841" y="140576"/>
                  </a:lnTo>
                  <a:lnTo>
                    <a:pt x="152908" y="129794"/>
                  </a:lnTo>
                  <a:close/>
                </a:path>
                <a:path w="798829" h="178435">
                  <a:moveTo>
                    <a:pt x="351282" y="177800"/>
                  </a:moveTo>
                  <a:lnTo>
                    <a:pt x="331089" y="133350"/>
                  </a:lnTo>
                  <a:lnTo>
                    <a:pt x="321856" y="113030"/>
                  </a:lnTo>
                  <a:lnTo>
                    <a:pt x="296138" y="56426"/>
                  </a:lnTo>
                  <a:lnTo>
                    <a:pt x="296138" y="113030"/>
                  </a:lnTo>
                  <a:lnTo>
                    <a:pt x="219468" y="113030"/>
                  </a:lnTo>
                  <a:lnTo>
                    <a:pt x="257810" y="25781"/>
                  </a:lnTo>
                  <a:lnTo>
                    <a:pt x="296138" y="113030"/>
                  </a:lnTo>
                  <a:lnTo>
                    <a:pt x="296138" y="56426"/>
                  </a:lnTo>
                  <a:lnTo>
                    <a:pt x="276974" y="14224"/>
                  </a:lnTo>
                  <a:lnTo>
                    <a:pt x="270510" y="0"/>
                  </a:lnTo>
                  <a:lnTo>
                    <a:pt x="245364" y="0"/>
                  </a:lnTo>
                  <a:lnTo>
                    <a:pt x="164846" y="177800"/>
                  </a:lnTo>
                  <a:lnTo>
                    <a:pt x="191008" y="177800"/>
                  </a:lnTo>
                  <a:lnTo>
                    <a:pt x="210540" y="133350"/>
                  </a:lnTo>
                  <a:lnTo>
                    <a:pt x="305066" y="133350"/>
                  </a:lnTo>
                  <a:lnTo>
                    <a:pt x="324612" y="177800"/>
                  </a:lnTo>
                  <a:lnTo>
                    <a:pt x="351282" y="177800"/>
                  </a:lnTo>
                  <a:close/>
                </a:path>
                <a:path w="798829" h="178435">
                  <a:moveTo>
                    <a:pt x="490220" y="0"/>
                  </a:moveTo>
                  <a:lnTo>
                    <a:pt x="343154" y="0"/>
                  </a:lnTo>
                  <a:lnTo>
                    <a:pt x="343154" y="21590"/>
                  </a:lnTo>
                  <a:lnTo>
                    <a:pt x="404114" y="21590"/>
                  </a:lnTo>
                  <a:lnTo>
                    <a:pt x="404114" y="177800"/>
                  </a:lnTo>
                  <a:lnTo>
                    <a:pt x="429260" y="177800"/>
                  </a:lnTo>
                  <a:lnTo>
                    <a:pt x="429260" y="21590"/>
                  </a:lnTo>
                  <a:lnTo>
                    <a:pt x="490220" y="21590"/>
                  </a:lnTo>
                  <a:lnTo>
                    <a:pt x="490220" y="0"/>
                  </a:lnTo>
                  <a:close/>
                </a:path>
                <a:path w="798829" h="178435">
                  <a:moveTo>
                    <a:pt x="641858" y="0"/>
                  </a:moveTo>
                  <a:lnTo>
                    <a:pt x="494792" y="0"/>
                  </a:lnTo>
                  <a:lnTo>
                    <a:pt x="494792" y="21590"/>
                  </a:lnTo>
                  <a:lnTo>
                    <a:pt x="555752" y="21590"/>
                  </a:lnTo>
                  <a:lnTo>
                    <a:pt x="555752" y="177800"/>
                  </a:lnTo>
                  <a:lnTo>
                    <a:pt x="580898" y="177800"/>
                  </a:lnTo>
                  <a:lnTo>
                    <a:pt x="580898" y="21590"/>
                  </a:lnTo>
                  <a:lnTo>
                    <a:pt x="641858" y="21590"/>
                  </a:lnTo>
                  <a:lnTo>
                    <a:pt x="641858" y="0"/>
                  </a:lnTo>
                  <a:close/>
                </a:path>
                <a:path w="798829" h="178435">
                  <a:moveTo>
                    <a:pt x="798576" y="156222"/>
                  </a:moveTo>
                  <a:lnTo>
                    <a:pt x="694956" y="156222"/>
                  </a:lnTo>
                  <a:lnTo>
                    <a:pt x="694956" y="98298"/>
                  </a:lnTo>
                  <a:lnTo>
                    <a:pt x="784098" y="98298"/>
                  </a:lnTo>
                  <a:lnTo>
                    <a:pt x="784098" y="76708"/>
                  </a:lnTo>
                  <a:lnTo>
                    <a:pt x="694956" y="76708"/>
                  </a:lnTo>
                  <a:lnTo>
                    <a:pt x="692658" y="76708"/>
                  </a:lnTo>
                  <a:lnTo>
                    <a:pt x="692658" y="76212"/>
                  </a:lnTo>
                  <a:lnTo>
                    <a:pt x="694956" y="76212"/>
                  </a:lnTo>
                  <a:lnTo>
                    <a:pt x="694956" y="21602"/>
                  </a:lnTo>
                  <a:lnTo>
                    <a:pt x="795020" y="21602"/>
                  </a:lnTo>
                  <a:lnTo>
                    <a:pt x="795020" y="12"/>
                  </a:lnTo>
                  <a:lnTo>
                    <a:pt x="669556" y="12"/>
                  </a:lnTo>
                  <a:lnTo>
                    <a:pt x="669556" y="21602"/>
                  </a:lnTo>
                  <a:lnTo>
                    <a:pt x="669556" y="76212"/>
                  </a:lnTo>
                  <a:lnTo>
                    <a:pt x="669556" y="97802"/>
                  </a:lnTo>
                  <a:lnTo>
                    <a:pt x="669556" y="156222"/>
                  </a:lnTo>
                  <a:lnTo>
                    <a:pt x="669556" y="177812"/>
                  </a:lnTo>
                  <a:lnTo>
                    <a:pt x="798576" y="177812"/>
                  </a:lnTo>
                  <a:lnTo>
                    <a:pt x="798576" y="156222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4" name="object 234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382640" y="6083280"/>
              <a:ext cx="320794" cy="177800"/>
            </a:xfrm>
            <a:prstGeom prst="rect">
              <a:avLst/>
            </a:prstGeom>
          </p:spPr>
        </p:pic>
        <p:pic>
          <p:nvPicPr>
            <p:cNvPr id="235" name="object 235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797412" y="6083280"/>
              <a:ext cx="146557" cy="177800"/>
            </a:xfrm>
            <a:prstGeom prst="rect">
              <a:avLst/>
            </a:prstGeom>
          </p:spPr>
        </p:pic>
        <p:sp>
          <p:nvSpPr>
            <p:cNvPr id="236" name="object 236" descr=""/>
            <p:cNvSpPr/>
            <p:nvPr/>
          </p:nvSpPr>
          <p:spPr>
            <a:xfrm>
              <a:off x="7982064" y="60832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40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8285"/>
                  </a:lnTo>
                  <a:lnTo>
                    <a:pt x="114554" y="98285"/>
                  </a:lnTo>
                  <a:lnTo>
                    <a:pt x="114554" y="76695"/>
                  </a:lnTo>
                  <a:lnTo>
                    <a:pt x="25400" y="76695"/>
                  </a:lnTo>
                  <a:lnTo>
                    <a:pt x="23114" y="76695"/>
                  </a:lnTo>
                  <a:lnTo>
                    <a:pt x="23114" y="76200"/>
                  </a:lnTo>
                  <a:lnTo>
                    <a:pt x="25400" y="76200"/>
                  </a:lnTo>
                  <a:lnTo>
                    <a:pt x="25400" y="21590"/>
                  </a:lnTo>
                  <a:lnTo>
                    <a:pt x="125476" y="2159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6200"/>
                  </a:lnTo>
                  <a:lnTo>
                    <a:pt x="0" y="9779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7" name="object 237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137517" y="6081251"/>
              <a:ext cx="415538" cy="181863"/>
            </a:xfrm>
            <a:prstGeom prst="rect">
              <a:avLst/>
            </a:prstGeom>
          </p:spPr>
        </p:pic>
        <p:pic>
          <p:nvPicPr>
            <p:cNvPr id="238" name="object 238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65141" y="6386051"/>
              <a:ext cx="161798" cy="181864"/>
            </a:xfrm>
            <a:prstGeom prst="rect">
              <a:avLst/>
            </a:prstGeom>
          </p:spPr>
        </p:pic>
        <p:sp>
          <p:nvSpPr>
            <p:cNvPr id="239" name="object 239" descr=""/>
            <p:cNvSpPr/>
            <p:nvPr/>
          </p:nvSpPr>
          <p:spPr>
            <a:xfrm>
              <a:off x="1160716" y="6388087"/>
              <a:ext cx="176530" cy="177800"/>
            </a:xfrm>
            <a:custGeom>
              <a:avLst/>
              <a:gdLst/>
              <a:ahLst/>
              <a:cxnLst/>
              <a:rect l="l" t="t" r="r" b="b"/>
              <a:pathLst>
                <a:path w="176530" h="177800">
                  <a:moveTo>
                    <a:pt x="121666" y="156210"/>
                  </a:moveTo>
                  <a:lnTo>
                    <a:pt x="25400" y="156210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1666" y="177800"/>
                  </a:lnTo>
                  <a:lnTo>
                    <a:pt x="121666" y="156210"/>
                  </a:lnTo>
                  <a:close/>
                </a:path>
                <a:path w="176530" h="177800">
                  <a:moveTo>
                    <a:pt x="176276" y="0"/>
                  </a:moveTo>
                  <a:lnTo>
                    <a:pt x="150876" y="0"/>
                  </a:lnTo>
                  <a:lnTo>
                    <a:pt x="150876" y="177800"/>
                  </a:lnTo>
                  <a:lnTo>
                    <a:pt x="176276" y="177800"/>
                  </a:lnTo>
                  <a:lnTo>
                    <a:pt x="17627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0" name="object 24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90332" y="6388080"/>
              <a:ext cx="152907" cy="177800"/>
            </a:xfrm>
            <a:prstGeom prst="rect">
              <a:avLst/>
            </a:prstGeom>
          </p:spPr>
        </p:pic>
        <p:pic>
          <p:nvPicPr>
            <p:cNvPr id="241" name="object 241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582101" y="6386047"/>
              <a:ext cx="163576" cy="181863"/>
            </a:xfrm>
            <a:prstGeom prst="rect">
              <a:avLst/>
            </a:prstGeom>
          </p:spPr>
        </p:pic>
        <p:pic>
          <p:nvPicPr>
            <p:cNvPr id="242" name="object 242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860989" y="6388082"/>
              <a:ext cx="143510" cy="177800"/>
            </a:xfrm>
            <a:prstGeom prst="rect">
              <a:avLst/>
            </a:prstGeom>
          </p:spPr>
        </p:pic>
        <p:pic>
          <p:nvPicPr>
            <p:cNvPr id="243" name="object 243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041832" y="6388080"/>
              <a:ext cx="146557" cy="177800"/>
            </a:xfrm>
            <a:prstGeom prst="rect">
              <a:avLst/>
            </a:prstGeom>
          </p:spPr>
        </p:pic>
        <p:pic>
          <p:nvPicPr>
            <p:cNvPr id="244" name="object 244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212012" y="6386047"/>
              <a:ext cx="346704" cy="181863"/>
            </a:xfrm>
            <a:prstGeom prst="rect">
              <a:avLst/>
            </a:prstGeom>
          </p:spPr>
        </p:pic>
        <p:sp>
          <p:nvSpPr>
            <p:cNvPr id="245" name="object 245" descr=""/>
            <p:cNvSpPr/>
            <p:nvPr/>
          </p:nvSpPr>
          <p:spPr>
            <a:xfrm>
              <a:off x="2586405" y="6388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19" y="156210"/>
                  </a:moveTo>
                  <a:lnTo>
                    <a:pt x="25400" y="156210"/>
                  </a:lnTo>
                  <a:lnTo>
                    <a:pt x="25400" y="98285"/>
                  </a:lnTo>
                  <a:lnTo>
                    <a:pt x="114541" y="98285"/>
                  </a:lnTo>
                  <a:lnTo>
                    <a:pt x="114541" y="76695"/>
                  </a:lnTo>
                  <a:lnTo>
                    <a:pt x="25400" y="76695"/>
                  </a:lnTo>
                  <a:lnTo>
                    <a:pt x="23114" y="76695"/>
                  </a:lnTo>
                  <a:lnTo>
                    <a:pt x="23114" y="76200"/>
                  </a:lnTo>
                  <a:lnTo>
                    <a:pt x="25400" y="76200"/>
                  </a:lnTo>
                  <a:lnTo>
                    <a:pt x="25400" y="21590"/>
                  </a:lnTo>
                  <a:lnTo>
                    <a:pt x="125476" y="2159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6200"/>
                  </a:lnTo>
                  <a:lnTo>
                    <a:pt x="0" y="9779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19" y="177800"/>
                  </a:lnTo>
                  <a:lnTo>
                    <a:pt x="129019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6" name="object 246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741852" y="6386051"/>
              <a:ext cx="458721" cy="181864"/>
            </a:xfrm>
            <a:prstGeom prst="rect">
              <a:avLst/>
            </a:prstGeom>
          </p:spPr>
        </p:pic>
        <p:sp>
          <p:nvSpPr>
            <p:cNvPr id="247" name="object 247" descr=""/>
            <p:cNvSpPr/>
            <p:nvPr/>
          </p:nvSpPr>
          <p:spPr>
            <a:xfrm>
              <a:off x="3280321" y="6388087"/>
              <a:ext cx="147320" cy="177800"/>
            </a:xfrm>
            <a:custGeom>
              <a:avLst/>
              <a:gdLst/>
              <a:ahLst/>
              <a:cxnLst/>
              <a:rect l="l" t="t" r="r" b="b"/>
              <a:pathLst>
                <a:path w="147320" h="177800">
                  <a:moveTo>
                    <a:pt x="14706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60960" y="21590"/>
                  </a:lnTo>
                  <a:lnTo>
                    <a:pt x="60960" y="177800"/>
                  </a:lnTo>
                  <a:lnTo>
                    <a:pt x="86106" y="177800"/>
                  </a:lnTo>
                  <a:lnTo>
                    <a:pt x="86106" y="21590"/>
                  </a:lnTo>
                  <a:lnTo>
                    <a:pt x="147066" y="21590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8" name="object 248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455073" y="6388087"/>
              <a:ext cx="152908" cy="177800"/>
            </a:xfrm>
            <a:prstGeom prst="rect">
              <a:avLst/>
            </a:prstGeom>
          </p:spPr>
        </p:pic>
        <p:sp>
          <p:nvSpPr>
            <p:cNvPr id="249" name="object 249" descr=""/>
            <p:cNvSpPr/>
            <p:nvPr/>
          </p:nvSpPr>
          <p:spPr>
            <a:xfrm>
              <a:off x="3661321" y="6388099"/>
              <a:ext cx="367665" cy="177800"/>
            </a:xfrm>
            <a:custGeom>
              <a:avLst/>
              <a:gdLst/>
              <a:ahLst/>
              <a:cxnLst/>
              <a:rect l="l" t="t" r="r" b="b"/>
              <a:pathLst>
                <a:path w="367664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8285"/>
                  </a:lnTo>
                  <a:lnTo>
                    <a:pt x="114554" y="98285"/>
                  </a:lnTo>
                  <a:lnTo>
                    <a:pt x="114554" y="76695"/>
                  </a:lnTo>
                  <a:lnTo>
                    <a:pt x="25400" y="76695"/>
                  </a:lnTo>
                  <a:lnTo>
                    <a:pt x="23114" y="76695"/>
                  </a:lnTo>
                  <a:lnTo>
                    <a:pt x="23114" y="76200"/>
                  </a:lnTo>
                  <a:lnTo>
                    <a:pt x="25400" y="76200"/>
                  </a:lnTo>
                  <a:lnTo>
                    <a:pt x="25400" y="21590"/>
                  </a:lnTo>
                  <a:lnTo>
                    <a:pt x="125476" y="2159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6200"/>
                  </a:lnTo>
                  <a:lnTo>
                    <a:pt x="0" y="9779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  <a:path w="367664" h="177800">
                  <a:moveTo>
                    <a:pt x="367525" y="156210"/>
                  </a:moveTo>
                  <a:lnTo>
                    <a:pt x="263906" y="156210"/>
                  </a:lnTo>
                  <a:lnTo>
                    <a:pt x="263906" y="98285"/>
                  </a:lnTo>
                  <a:lnTo>
                    <a:pt x="353047" y="98285"/>
                  </a:lnTo>
                  <a:lnTo>
                    <a:pt x="353047" y="76695"/>
                  </a:lnTo>
                  <a:lnTo>
                    <a:pt x="263906" y="76695"/>
                  </a:lnTo>
                  <a:lnTo>
                    <a:pt x="261620" y="76695"/>
                  </a:lnTo>
                  <a:lnTo>
                    <a:pt x="261620" y="76200"/>
                  </a:lnTo>
                  <a:lnTo>
                    <a:pt x="263906" y="76200"/>
                  </a:lnTo>
                  <a:lnTo>
                    <a:pt x="263906" y="21590"/>
                  </a:lnTo>
                  <a:lnTo>
                    <a:pt x="363982" y="21590"/>
                  </a:lnTo>
                  <a:lnTo>
                    <a:pt x="363982" y="0"/>
                  </a:lnTo>
                  <a:lnTo>
                    <a:pt x="238506" y="0"/>
                  </a:lnTo>
                  <a:lnTo>
                    <a:pt x="238506" y="21590"/>
                  </a:lnTo>
                  <a:lnTo>
                    <a:pt x="238506" y="76200"/>
                  </a:lnTo>
                  <a:lnTo>
                    <a:pt x="238506" y="97790"/>
                  </a:lnTo>
                  <a:lnTo>
                    <a:pt x="238506" y="156210"/>
                  </a:lnTo>
                  <a:lnTo>
                    <a:pt x="238506" y="177800"/>
                  </a:lnTo>
                  <a:lnTo>
                    <a:pt x="367525" y="177800"/>
                  </a:lnTo>
                  <a:lnTo>
                    <a:pt x="367525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0" name="object 25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70001" y="6388080"/>
              <a:ext cx="152908" cy="177800"/>
            </a:xfrm>
            <a:prstGeom prst="rect">
              <a:avLst/>
            </a:prstGeom>
          </p:spPr>
        </p:pic>
        <p:pic>
          <p:nvPicPr>
            <p:cNvPr id="251" name="object 251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245516" y="6388080"/>
              <a:ext cx="181356" cy="177800"/>
            </a:xfrm>
            <a:prstGeom prst="rect">
              <a:avLst/>
            </a:prstGeom>
          </p:spPr>
        </p:pic>
        <p:sp>
          <p:nvSpPr>
            <p:cNvPr id="252" name="object 252" descr=""/>
            <p:cNvSpPr/>
            <p:nvPr/>
          </p:nvSpPr>
          <p:spPr>
            <a:xfrm>
              <a:off x="4449470" y="6388087"/>
              <a:ext cx="25400" cy="177800"/>
            </a:xfrm>
            <a:custGeom>
              <a:avLst/>
              <a:gdLst/>
              <a:ahLst/>
              <a:cxnLst/>
              <a:rect l="l" t="t" r="r" b="b"/>
              <a:pathLst>
                <a:path w="25400" h="177800">
                  <a:moveTo>
                    <a:pt x="25400" y="0"/>
                  </a:moveTo>
                  <a:lnTo>
                    <a:pt x="0" y="0"/>
                  </a:lnTo>
                  <a:lnTo>
                    <a:pt x="0" y="177799"/>
                  </a:lnTo>
                  <a:lnTo>
                    <a:pt x="25400" y="177799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3" name="object 253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528210" y="6388080"/>
              <a:ext cx="146558" cy="177800"/>
            </a:xfrm>
            <a:prstGeom prst="rect">
              <a:avLst/>
            </a:prstGeom>
          </p:spPr>
        </p:pic>
        <p:pic>
          <p:nvPicPr>
            <p:cNvPr id="254" name="object 254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698390" y="6386047"/>
              <a:ext cx="188975" cy="181863"/>
            </a:xfrm>
            <a:prstGeom prst="rect">
              <a:avLst/>
            </a:prstGeom>
          </p:spPr>
        </p:pic>
        <p:pic>
          <p:nvPicPr>
            <p:cNvPr id="255" name="object 25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26228" y="6388080"/>
              <a:ext cx="152908" cy="177800"/>
            </a:xfrm>
            <a:prstGeom prst="rect">
              <a:avLst/>
            </a:prstGeom>
          </p:spPr>
        </p:pic>
        <p:pic>
          <p:nvPicPr>
            <p:cNvPr id="256" name="object 256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132467" y="6388080"/>
              <a:ext cx="189229" cy="177800"/>
            </a:xfrm>
            <a:prstGeom prst="rect">
              <a:avLst/>
            </a:prstGeom>
          </p:spPr>
        </p:pic>
        <p:sp>
          <p:nvSpPr>
            <p:cNvPr id="257" name="object 257" descr=""/>
            <p:cNvSpPr/>
            <p:nvPr/>
          </p:nvSpPr>
          <p:spPr>
            <a:xfrm>
              <a:off x="5375033" y="6388099"/>
              <a:ext cx="129539" cy="177800"/>
            </a:xfrm>
            <a:custGeom>
              <a:avLst/>
              <a:gdLst/>
              <a:ahLst/>
              <a:cxnLst/>
              <a:rect l="l" t="t" r="r" b="b"/>
              <a:pathLst>
                <a:path w="129539" h="177800">
                  <a:moveTo>
                    <a:pt x="129032" y="156210"/>
                  </a:moveTo>
                  <a:lnTo>
                    <a:pt x="25400" y="156210"/>
                  </a:lnTo>
                  <a:lnTo>
                    <a:pt x="25400" y="98285"/>
                  </a:lnTo>
                  <a:lnTo>
                    <a:pt x="114554" y="98285"/>
                  </a:lnTo>
                  <a:lnTo>
                    <a:pt x="114554" y="76695"/>
                  </a:lnTo>
                  <a:lnTo>
                    <a:pt x="25400" y="76695"/>
                  </a:lnTo>
                  <a:lnTo>
                    <a:pt x="23114" y="76695"/>
                  </a:lnTo>
                  <a:lnTo>
                    <a:pt x="23114" y="76200"/>
                  </a:lnTo>
                  <a:lnTo>
                    <a:pt x="25400" y="76200"/>
                  </a:lnTo>
                  <a:lnTo>
                    <a:pt x="25400" y="21590"/>
                  </a:lnTo>
                  <a:lnTo>
                    <a:pt x="125476" y="21590"/>
                  </a:lnTo>
                  <a:lnTo>
                    <a:pt x="12547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76200"/>
                  </a:lnTo>
                  <a:lnTo>
                    <a:pt x="0" y="97790"/>
                  </a:lnTo>
                  <a:lnTo>
                    <a:pt x="0" y="156210"/>
                  </a:lnTo>
                  <a:lnTo>
                    <a:pt x="0" y="177800"/>
                  </a:lnTo>
                  <a:lnTo>
                    <a:pt x="129032" y="177800"/>
                  </a:lnTo>
                  <a:lnTo>
                    <a:pt x="129032" y="15621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8" name="object 25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45217" y="6388080"/>
              <a:ext cx="152908" cy="177800"/>
            </a:xfrm>
            <a:prstGeom prst="rect">
              <a:avLst/>
            </a:prstGeom>
          </p:spPr>
        </p:pic>
        <p:pic>
          <p:nvPicPr>
            <p:cNvPr id="259" name="object 259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725798" y="6388080"/>
              <a:ext cx="185674" cy="179326"/>
            </a:xfrm>
            <a:prstGeom prst="rect">
              <a:avLst/>
            </a:prstGeom>
          </p:spPr>
        </p:pic>
        <p:sp>
          <p:nvSpPr>
            <p:cNvPr id="260" name="object 260" descr=""/>
            <p:cNvSpPr/>
            <p:nvPr/>
          </p:nvSpPr>
          <p:spPr>
            <a:xfrm>
              <a:off x="648144" y="5329465"/>
              <a:ext cx="158115" cy="158115"/>
            </a:xfrm>
            <a:custGeom>
              <a:avLst/>
              <a:gdLst/>
              <a:ahLst/>
              <a:cxnLst/>
              <a:rect l="l" t="t" r="r" b="b"/>
              <a:pathLst>
                <a:path w="158115" h="158114">
                  <a:moveTo>
                    <a:pt x="157848" y="0"/>
                  </a:moveTo>
                  <a:lnTo>
                    <a:pt x="0" y="0"/>
                  </a:lnTo>
                  <a:lnTo>
                    <a:pt x="0" y="157835"/>
                  </a:lnTo>
                  <a:lnTo>
                    <a:pt x="157848" y="157835"/>
                  </a:lnTo>
                  <a:lnTo>
                    <a:pt x="157848" y="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1" name="object 261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328558" y="29603"/>
              <a:ext cx="6911441" cy="7945996"/>
            </a:xfrm>
            <a:prstGeom prst="rect">
              <a:avLst/>
            </a:prstGeom>
          </p:spPr>
        </p:pic>
        <p:sp>
          <p:nvSpPr>
            <p:cNvPr id="262" name="object 262" descr=""/>
            <p:cNvSpPr/>
            <p:nvPr/>
          </p:nvSpPr>
          <p:spPr>
            <a:xfrm>
              <a:off x="0" y="7081735"/>
              <a:ext cx="15240000" cy="894080"/>
            </a:xfrm>
            <a:custGeom>
              <a:avLst/>
              <a:gdLst/>
              <a:ahLst/>
              <a:cxnLst/>
              <a:rect l="l" t="t" r="r" b="b"/>
              <a:pathLst>
                <a:path w="15240000" h="894079">
                  <a:moveTo>
                    <a:pt x="0" y="893864"/>
                  </a:moveTo>
                  <a:lnTo>
                    <a:pt x="0" y="0"/>
                  </a:lnTo>
                  <a:lnTo>
                    <a:pt x="15240000" y="0"/>
                  </a:lnTo>
                  <a:lnTo>
                    <a:pt x="15240000" y="893864"/>
                  </a:lnTo>
                  <a:lnTo>
                    <a:pt x="0" y="893864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3" name="object 26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700" y="18148"/>
            <a:ext cx="15227300" cy="7957820"/>
            <a:chOff x="12700" y="18148"/>
            <a:chExt cx="15227300" cy="79578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8148"/>
              <a:ext cx="15227299" cy="795745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4473" y="1074056"/>
              <a:ext cx="3639910" cy="77651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603318" y="3114204"/>
              <a:ext cx="5744845" cy="558165"/>
            </a:xfrm>
            <a:custGeom>
              <a:avLst/>
              <a:gdLst/>
              <a:ahLst/>
              <a:cxnLst/>
              <a:rect l="l" t="t" r="r" b="b"/>
              <a:pathLst>
                <a:path w="5744845" h="558164">
                  <a:moveTo>
                    <a:pt x="536448" y="106680"/>
                  </a:moveTo>
                  <a:lnTo>
                    <a:pt x="491566" y="60960"/>
                  </a:lnTo>
                  <a:lnTo>
                    <a:pt x="436232" y="27432"/>
                  </a:lnTo>
                  <a:lnTo>
                    <a:pt x="371170" y="6858"/>
                  </a:lnTo>
                  <a:lnTo>
                    <a:pt x="297167" y="0"/>
                  </a:lnTo>
                  <a:lnTo>
                    <a:pt x="265760" y="1257"/>
                  </a:lnTo>
                  <a:lnTo>
                    <a:pt x="206514" y="11366"/>
                  </a:lnTo>
                  <a:lnTo>
                    <a:pt x="152336" y="31356"/>
                  </a:lnTo>
                  <a:lnTo>
                    <a:pt x="105092" y="60134"/>
                  </a:lnTo>
                  <a:lnTo>
                    <a:pt x="65303" y="97243"/>
                  </a:lnTo>
                  <a:lnTo>
                    <a:pt x="34251" y="141439"/>
                  </a:lnTo>
                  <a:lnTo>
                    <a:pt x="12420" y="192303"/>
                  </a:lnTo>
                  <a:lnTo>
                    <a:pt x="1371" y="248691"/>
                  </a:lnTo>
                  <a:lnTo>
                    <a:pt x="0" y="278892"/>
                  </a:lnTo>
                  <a:lnTo>
                    <a:pt x="1371" y="309079"/>
                  </a:lnTo>
                  <a:lnTo>
                    <a:pt x="12420" y="365480"/>
                  </a:lnTo>
                  <a:lnTo>
                    <a:pt x="34251" y="416344"/>
                  </a:lnTo>
                  <a:lnTo>
                    <a:pt x="65303" y="460540"/>
                  </a:lnTo>
                  <a:lnTo>
                    <a:pt x="105092" y="497662"/>
                  </a:lnTo>
                  <a:lnTo>
                    <a:pt x="152336" y="526427"/>
                  </a:lnTo>
                  <a:lnTo>
                    <a:pt x="206514" y="546417"/>
                  </a:lnTo>
                  <a:lnTo>
                    <a:pt x="265760" y="556514"/>
                  </a:lnTo>
                  <a:lnTo>
                    <a:pt x="297167" y="557784"/>
                  </a:lnTo>
                  <a:lnTo>
                    <a:pt x="335292" y="556044"/>
                  </a:lnTo>
                  <a:lnTo>
                    <a:pt x="404825" y="542137"/>
                  </a:lnTo>
                  <a:lnTo>
                    <a:pt x="465201" y="514616"/>
                  </a:lnTo>
                  <a:lnTo>
                    <a:pt x="515315" y="475183"/>
                  </a:lnTo>
                  <a:lnTo>
                    <a:pt x="536448" y="451104"/>
                  </a:lnTo>
                  <a:lnTo>
                    <a:pt x="422897" y="349758"/>
                  </a:lnTo>
                  <a:lnTo>
                    <a:pt x="410768" y="363778"/>
                  </a:lnTo>
                  <a:lnTo>
                    <a:pt x="398030" y="376135"/>
                  </a:lnTo>
                  <a:lnTo>
                    <a:pt x="355955" y="403034"/>
                  </a:lnTo>
                  <a:lnTo>
                    <a:pt x="306324" y="412242"/>
                  </a:lnTo>
                  <a:lnTo>
                    <a:pt x="292544" y="411670"/>
                  </a:lnTo>
                  <a:lnTo>
                    <a:pt x="255257" y="403098"/>
                  </a:lnTo>
                  <a:lnTo>
                    <a:pt x="216014" y="376428"/>
                  </a:lnTo>
                  <a:lnTo>
                    <a:pt x="190500" y="334137"/>
                  </a:lnTo>
                  <a:lnTo>
                    <a:pt x="181914" y="293776"/>
                  </a:lnTo>
                  <a:lnTo>
                    <a:pt x="181343" y="278892"/>
                  </a:lnTo>
                  <a:lnTo>
                    <a:pt x="181914" y="264007"/>
                  </a:lnTo>
                  <a:lnTo>
                    <a:pt x="190500" y="223647"/>
                  </a:lnTo>
                  <a:lnTo>
                    <a:pt x="216014" y="181356"/>
                  </a:lnTo>
                  <a:lnTo>
                    <a:pt x="255257" y="154686"/>
                  </a:lnTo>
                  <a:lnTo>
                    <a:pt x="292544" y="146113"/>
                  </a:lnTo>
                  <a:lnTo>
                    <a:pt x="306324" y="145542"/>
                  </a:lnTo>
                  <a:lnTo>
                    <a:pt x="323773" y="146558"/>
                  </a:lnTo>
                  <a:lnTo>
                    <a:pt x="370700" y="161925"/>
                  </a:lnTo>
                  <a:lnTo>
                    <a:pt x="410768" y="193992"/>
                  </a:lnTo>
                  <a:lnTo>
                    <a:pt x="422897" y="208026"/>
                  </a:lnTo>
                  <a:lnTo>
                    <a:pt x="536448" y="106680"/>
                  </a:lnTo>
                  <a:close/>
                </a:path>
                <a:path w="5744845" h="558164">
                  <a:moveTo>
                    <a:pt x="1201661" y="278892"/>
                  </a:moveTo>
                  <a:lnTo>
                    <a:pt x="1196035" y="220510"/>
                  </a:lnTo>
                  <a:lnTo>
                    <a:pt x="1179182" y="167259"/>
                  </a:lnTo>
                  <a:lnTo>
                    <a:pt x="1168234" y="145542"/>
                  </a:lnTo>
                  <a:lnTo>
                    <a:pt x="1166825" y="142735"/>
                  </a:lnTo>
                  <a:lnTo>
                    <a:pt x="1135392" y="98539"/>
                  </a:lnTo>
                  <a:lnTo>
                    <a:pt x="1095209" y="61074"/>
                  </a:lnTo>
                  <a:lnTo>
                    <a:pt x="1047597" y="31927"/>
                  </a:lnTo>
                  <a:lnTo>
                    <a:pt x="1020305" y="20332"/>
                  </a:lnTo>
                  <a:lnTo>
                    <a:pt x="1020305" y="278892"/>
                  </a:lnTo>
                  <a:lnTo>
                    <a:pt x="1019733" y="294119"/>
                  </a:lnTo>
                  <a:lnTo>
                    <a:pt x="1011161" y="334899"/>
                  </a:lnTo>
                  <a:lnTo>
                    <a:pt x="985621" y="376809"/>
                  </a:lnTo>
                  <a:lnTo>
                    <a:pt x="947521" y="403098"/>
                  </a:lnTo>
                  <a:lnTo>
                    <a:pt x="900671" y="412242"/>
                  </a:lnTo>
                  <a:lnTo>
                    <a:pt x="888314" y="411670"/>
                  </a:lnTo>
                  <a:lnTo>
                    <a:pt x="843292" y="398030"/>
                  </a:lnTo>
                  <a:lnTo>
                    <a:pt x="807974" y="367753"/>
                  </a:lnTo>
                  <a:lnTo>
                    <a:pt x="786180" y="322122"/>
                  </a:lnTo>
                  <a:lnTo>
                    <a:pt x="781037" y="278892"/>
                  </a:lnTo>
                  <a:lnTo>
                    <a:pt x="781608" y="263677"/>
                  </a:lnTo>
                  <a:lnTo>
                    <a:pt x="790181" y="222885"/>
                  </a:lnTo>
                  <a:lnTo>
                    <a:pt x="815721" y="180975"/>
                  </a:lnTo>
                  <a:lnTo>
                    <a:pt x="853821" y="154686"/>
                  </a:lnTo>
                  <a:lnTo>
                    <a:pt x="900671" y="145542"/>
                  </a:lnTo>
                  <a:lnTo>
                    <a:pt x="913028" y="146113"/>
                  </a:lnTo>
                  <a:lnTo>
                    <a:pt x="958049" y="159753"/>
                  </a:lnTo>
                  <a:lnTo>
                    <a:pt x="993368" y="190030"/>
                  </a:lnTo>
                  <a:lnTo>
                    <a:pt x="1015161" y="235673"/>
                  </a:lnTo>
                  <a:lnTo>
                    <a:pt x="1020305" y="278892"/>
                  </a:lnTo>
                  <a:lnTo>
                    <a:pt x="1020305" y="20332"/>
                  </a:lnTo>
                  <a:lnTo>
                    <a:pt x="992962" y="11569"/>
                  </a:lnTo>
                  <a:lnTo>
                    <a:pt x="963536" y="5143"/>
                  </a:lnTo>
                  <a:lnTo>
                    <a:pt x="932764" y="1282"/>
                  </a:lnTo>
                  <a:lnTo>
                    <a:pt x="900671" y="0"/>
                  </a:lnTo>
                  <a:lnTo>
                    <a:pt x="868883" y="1282"/>
                  </a:lnTo>
                  <a:lnTo>
                    <a:pt x="808875" y="11569"/>
                  </a:lnTo>
                  <a:lnTo>
                    <a:pt x="753960" y="31927"/>
                  </a:lnTo>
                  <a:lnTo>
                    <a:pt x="706145" y="61074"/>
                  </a:lnTo>
                  <a:lnTo>
                    <a:pt x="665949" y="98539"/>
                  </a:lnTo>
                  <a:lnTo>
                    <a:pt x="634517" y="142735"/>
                  </a:lnTo>
                  <a:lnTo>
                    <a:pt x="612330" y="193243"/>
                  </a:lnTo>
                  <a:lnTo>
                    <a:pt x="601091" y="249059"/>
                  </a:lnTo>
                  <a:lnTo>
                    <a:pt x="599681" y="278892"/>
                  </a:lnTo>
                  <a:lnTo>
                    <a:pt x="601103" y="308521"/>
                  </a:lnTo>
                  <a:lnTo>
                    <a:pt x="612330" y="364045"/>
                  </a:lnTo>
                  <a:lnTo>
                    <a:pt x="634517" y="414832"/>
                  </a:lnTo>
                  <a:lnTo>
                    <a:pt x="665949" y="459219"/>
                  </a:lnTo>
                  <a:lnTo>
                    <a:pt x="706145" y="496709"/>
                  </a:lnTo>
                  <a:lnTo>
                    <a:pt x="753960" y="525856"/>
                  </a:lnTo>
                  <a:lnTo>
                    <a:pt x="808913" y="546214"/>
                  </a:lnTo>
                  <a:lnTo>
                    <a:pt x="869315" y="556501"/>
                  </a:lnTo>
                  <a:lnTo>
                    <a:pt x="901446" y="557784"/>
                  </a:lnTo>
                  <a:lnTo>
                    <a:pt x="933196" y="556501"/>
                  </a:lnTo>
                  <a:lnTo>
                    <a:pt x="993013" y="546214"/>
                  </a:lnTo>
                  <a:lnTo>
                    <a:pt x="1047597" y="525856"/>
                  </a:lnTo>
                  <a:lnTo>
                    <a:pt x="1095209" y="496709"/>
                  </a:lnTo>
                  <a:lnTo>
                    <a:pt x="1135392" y="459219"/>
                  </a:lnTo>
                  <a:lnTo>
                    <a:pt x="1166825" y="414832"/>
                  </a:lnTo>
                  <a:lnTo>
                    <a:pt x="1168120" y="412242"/>
                  </a:lnTo>
                  <a:lnTo>
                    <a:pt x="1179182" y="390144"/>
                  </a:lnTo>
                  <a:lnTo>
                    <a:pt x="1189012" y="364045"/>
                  </a:lnTo>
                  <a:lnTo>
                    <a:pt x="1196035" y="336804"/>
                  </a:lnTo>
                  <a:lnTo>
                    <a:pt x="1200238" y="308521"/>
                  </a:lnTo>
                  <a:lnTo>
                    <a:pt x="1201661" y="278892"/>
                  </a:lnTo>
                  <a:close/>
                </a:path>
                <a:path w="5744845" h="558164">
                  <a:moveTo>
                    <a:pt x="1850123" y="12192"/>
                  </a:moveTo>
                  <a:lnTo>
                    <a:pt x="1674876" y="12192"/>
                  </a:lnTo>
                  <a:lnTo>
                    <a:pt x="1674876" y="254749"/>
                  </a:lnTo>
                  <a:lnTo>
                    <a:pt x="1646643" y="220980"/>
                  </a:lnTo>
                  <a:lnTo>
                    <a:pt x="1472184" y="12192"/>
                  </a:lnTo>
                  <a:lnTo>
                    <a:pt x="1324343" y="12192"/>
                  </a:lnTo>
                  <a:lnTo>
                    <a:pt x="1324343" y="545592"/>
                  </a:lnTo>
                  <a:lnTo>
                    <a:pt x="1499616" y="545592"/>
                  </a:lnTo>
                  <a:lnTo>
                    <a:pt x="1499616" y="303060"/>
                  </a:lnTo>
                  <a:lnTo>
                    <a:pt x="1702308" y="545592"/>
                  </a:lnTo>
                  <a:lnTo>
                    <a:pt x="1850123" y="545592"/>
                  </a:lnTo>
                  <a:lnTo>
                    <a:pt x="1850123" y="336804"/>
                  </a:lnTo>
                  <a:lnTo>
                    <a:pt x="1850123" y="12192"/>
                  </a:lnTo>
                  <a:close/>
                </a:path>
                <a:path w="5744845" h="558164">
                  <a:moveTo>
                    <a:pt x="2446007" y="12192"/>
                  </a:moveTo>
                  <a:lnTo>
                    <a:pt x="1953742" y="12192"/>
                  </a:lnTo>
                  <a:lnTo>
                    <a:pt x="1953742" y="151892"/>
                  </a:lnTo>
                  <a:lnTo>
                    <a:pt x="2109952" y="151892"/>
                  </a:lnTo>
                  <a:lnTo>
                    <a:pt x="2109952" y="545592"/>
                  </a:lnTo>
                  <a:lnTo>
                    <a:pt x="2289784" y="545592"/>
                  </a:lnTo>
                  <a:lnTo>
                    <a:pt x="2289784" y="151892"/>
                  </a:lnTo>
                  <a:lnTo>
                    <a:pt x="2446007" y="151892"/>
                  </a:lnTo>
                  <a:lnTo>
                    <a:pt x="2446007" y="12192"/>
                  </a:lnTo>
                  <a:close/>
                </a:path>
                <a:path w="5744845" h="558164">
                  <a:moveTo>
                    <a:pt x="3108185" y="545592"/>
                  </a:moveTo>
                  <a:lnTo>
                    <a:pt x="3067545" y="452628"/>
                  </a:lnTo>
                  <a:lnTo>
                    <a:pt x="3010916" y="323088"/>
                  </a:lnTo>
                  <a:lnTo>
                    <a:pt x="2912300" y="97536"/>
                  </a:lnTo>
                  <a:lnTo>
                    <a:pt x="2875000" y="12192"/>
                  </a:lnTo>
                  <a:lnTo>
                    <a:pt x="2836735" y="12192"/>
                  </a:lnTo>
                  <a:lnTo>
                    <a:pt x="2836735" y="323088"/>
                  </a:lnTo>
                  <a:lnTo>
                    <a:pt x="2733446" y="323088"/>
                  </a:lnTo>
                  <a:lnTo>
                    <a:pt x="2785097" y="188734"/>
                  </a:lnTo>
                  <a:lnTo>
                    <a:pt x="2836735" y="323088"/>
                  </a:lnTo>
                  <a:lnTo>
                    <a:pt x="2836735" y="12192"/>
                  </a:lnTo>
                  <a:lnTo>
                    <a:pt x="2698216" y="12192"/>
                  </a:lnTo>
                  <a:lnTo>
                    <a:pt x="2465057" y="545592"/>
                  </a:lnTo>
                  <a:lnTo>
                    <a:pt x="2647924" y="545592"/>
                  </a:lnTo>
                  <a:lnTo>
                    <a:pt x="2683649" y="452628"/>
                  </a:lnTo>
                  <a:lnTo>
                    <a:pt x="2886519" y="452628"/>
                  </a:lnTo>
                  <a:lnTo>
                    <a:pt x="2922257" y="545592"/>
                  </a:lnTo>
                  <a:lnTo>
                    <a:pt x="3108185" y="545592"/>
                  </a:lnTo>
                  <a:close/>
                </a:path>
                <a:path w="5744845" h="558164">
                  <a:moveTo>
                    <a:pt x="3701783" y="106680"/>
                  </a:moveTo>
                  <a:lnTo>
                    <a:pt x="3656914" y="60960"/>
                  </a:lnTo>
                  <a:lnTo>
                    <a:pt x="3601580" y="27432"/>
                  </a:lnTo>
                  <a:lnTo>
                    <a:pt x="3536518" y="6858"/>
                  </a:lnTo>
                  <a:lnTo>
                    <a:pt x="3462515" y="0"/>
                  </a:lnTo>
                  <a:lnTo>
                    <a:pt x="3431108" y="1257"/>
                  </a:lnTo>
                  <a:lnTo>
                    <a:pt x="3371850" y="11366"/>
                  </a:lnTo>
                  <a:lnTo>
                    <a:pt x="3317684" y="31356"/>
                  </a:lnTo>
                  <a:lnTo>
                    <a:pt x="3270440" y="60134"/>
                  </a:lnTo>
                  <a:lnTo>
                    <a:pt x="3230638" y="97243"/>
                  </a:lnTo>
                  <a:lnTo>
                    <a:pt x="3199587" y="141439"/>
                  </a:lnTo>
                  <a:lnTo>
                    <a:pt x="3177756" y="192303"/>
                  </a:lnTo>
                  <a:lnTo>
                    <a:pt x="3166707" y="248691"/>
                  </a:lnTo>
                  <a:lnTo>
                    <a:pt x="3165335" y="278892"/>
                  </a:lnTo>
                  <a:lnTo>
                    <a:pt x="3166707" y="309079"/>
                  </a:lnTo>
                  <a:lnTo>
                    <a:pt x="3177756" y="365480"/>
                  </a:lnTo>
                  <a:lnTo>
                    <a:pt x="3199587" y="416344"/>
                  </a:lnTo>
                  <a:lnTo>
                    <a:pt x="3230638" y="460540"/>
                  </a:lnTo>
                  <a:lnTo>
                    <a:pt x="3270440" y="497662"/>
                  </a:lnTo>
                  <a:lnTo>
                    <a:pt x="3317684" y="526427"/>
                  </a:lnTo>
                  <a:lnTo>
                    <a:pt x="3371850" y="546417"/>
                  </a:lnTo>
                  <a:lnTo>
                    <a:pt x="3431108" y="556514"/>
                  </a:lnTo>
                  <a:lnTo>
                    <a:pt x="3462515" y="557784"/>
                  </a:lnTo>
                  <a:lnTo>
                    <a:pt x="3500628" y="556044"/>
                  </a:lnTo>
                  <a:lnTo>
                    <a:pt x="3570173" y="542137"/>
                  </a:lnTo>
                  <a:lnTo>
                    <a:pt x="3630561" y="514616"/>
                  </a:lnTo>
                  <a:lnTo>
                    <a:pt x="3680663" y="475183"/>
                  </a:lnTo>
                  <a:lnTo>
                    <a:pt x="3701783" y="451104"/>
                  </a:lnTo>
                  <a:lnTo>
                    <a:pt x="3588232" y="349758"/>
                  </a:lnTo>
                  <a:lnTo>
                    <a:pt x="3576116" y="363778"/>
                  </a:lnTo>
                  <a:lnTo>
                    <a:pt x="3563378" y="376135"/>
                  </a:lnTo>
                  <a:lnTo>
                    <a:pt x="3521303" y="403034"/>
                  </a:lnTo>
                  <a:lnTo>
                    <a:pt x="3471659" y="412242"/>
                  </a:lnTo>
                  <a:lnTo>
                    <a:pt x="3457879" y="411670"/>
                  </a:lnTo>
                  <a:lnTo>
                    <a:pt x="3420605" y="403098"/>
                  </a:lnTo>
                  <a:lnTo>
                    <a:pt x="3381362" y="376428"/>
                  </a:lnTo>
                  <a:lnTo>
                    <a:pt x="3355835" y="334137"/>
                  </a:lnTo>
                  <a:lnTo>
                    <a:pt x="3347262" y="293776"/>
                  </a:lnTo>
                  <a:lnTo>
                    <a:pt x="3346691" y="278892"/>
                  </a:lnTo>
                  <a:lnTo>
                    <a:pt x="3347262" y="264007"/>
                  </a:lnTo>
                  <a:lnTo>
                    <a:pt x="3355835" y="223647"/>
                  </a:lnTo>
                  <a:lnTo>
                    <a:pt x="3381362" y="181356"/>
                  </a:lnTo>
                  <a:lnTo>
                    <a:pt x="3420605" y="154686"/>
                  </a:lnTo>
                  <a:lnTo>
                    <a:pt x="3457879" y="146113"/>
                  </a:lnTo>
                  <a:lnTo>
                    <a:pt x="3471659" y="145542"/>
                  </a:lnTo>
                  <a:lnTo>
                    <a:pt x="3489109" y="146558"/>
                  </a:lnTo>
                  <a:lnTo>
                    <a:pt x="3536048" y="161925"/>
                  </a:lnTo>
                  <a:lnTo>
                    <a:pt x="3576116" y="193992"/>
                  </a:lnTo>
                  <a:lnTo>
                    <a:pt x="3588232" y="208026"/>
                  </a:lnTo>
                  <a:lnTo>
                    <a:pt x="3701783" y="106680"/>
                  </a:lnTo>
                  <a:close/>
                </a:path>
                <a:path w="5744845" h="558164">
                  <a:moveTo>
                    <a:pt x="4253471" y="12192"/>
                  </a:moveTo>
                  <a:lnTo>
                    <a:pt x="3761219" y="12192"/>
                  </a:lnTo>
                  <a:lnTo>
                    <a:pt x="3761219" y="151892"/>
                  </a:lnTo>
                  <a:lnTo>
                    <a:pt x="3917429" y="151892"/>
                  </a:lnTo>
                  <a:lnTo>
                    <a:pt x="3917429" y="545592"/>
                  </a:lnTo>
                  <a:lnTo>
                    <a:pt x="4097261" y="545592"/>
                  </a:lnTo>
                  <a:lnTo>
                    <a:pt x="4097261" y="151892"/>
                  </a:lnTo>
                  <a:lnTo>
                    <a:pt x="4253471" y="151892"/>
                  </a:lnTo>
                  <a:lnTo>
                    <a:pt x="4253471" y="12192"/>
                  </a:lnTo>
                  <a:close/>
                </a:path>
                <a:path w="5744845" h="558164">
                  <a:moveTo>
                    <a:pt x="5157952" y="12192"/>
                  </a:moveTo>
                  <a:lnTo>
                    <a:pt x="4981168" y="12192"/>
                  </a:lnTo>
                  <a:lnTo>
                    <a:pt x="4981168" y="300228"/>
                  </a:lnTo>
                  <a:lnTo>
                    <a:pt x="4979809" y="328498"/>
                  </a:lnTo>
                  <a:lnTo>
                    <a:pt x="4968951" y="371741"/>
                  </a:lnTo>
                  <a:lnTo>
                    <a:pt x="4933632" y="405866"/>
                  </a:lnTo>
                  <a:lnTo>
                    <a:pt x="4899634" y="412242"/>
                  </a:lnTo>
                  <a:lnTo>
                    <a:pt x="4881918" y="410641"/>
                  </a:lnTo>
                  <a:lnTo>
                    <a:pt x="4840198" y="386715"/>
                  </a:lnTo>
                  <a:lnTo>
                    <a:pt x="4823625" y="352336"/>
                  </a:lnTo>
                  <a:lnTo>
                    <a:pt x="4818100" y="300228"/>
                  </a:lnTo>
                  <a:lnTo>
                    <a:pt x="4818100" y="12192"/>
                  </a:lnTo>
                  <a:lnTo>
                    <a:pt x="4638268" y="12192"/>
                  </a:lnTo>
                  <a:lnTo>
                    <a:pt x="4638268" y="305562"/>
                  </a:lnTo>
                  <a:lnTo>
                    <a:pt x="4642561" y="362038"/>
                  </a:lnTo>
                  <a:lnTo>
                    <a:pt x="4655413" y="411861"/>
                  </a:lnTo>
                  <a:lnTo>
                    <a:pt x="4676851" y="455002"/>
                  </a:lnTo>
                  <a:lnTo>
                    <a:pt x="4706848" y="491490"/>
                  </a:lnTo>
                  <a:lnTo>
                    <a:pt x="4744517" y="520496"/>
                  </a:lnTo>
                  <a:lnTo>
                    <a:pt x="4788954" y="541210"/>
                  </a:lnTo>
                  <a:lnTo>
                    <a:pt x="4840148" y="553643"/>
                  </a:lnTo>
                  <a:lnTo>
                    <a:pt x="4898110" y="557784"/>
                  </a:lnTo>
                  <a:lnTo>
                    <a:pt x="4956073" y="553643"/>
                  </a:lnTo>
                  <a:lnTo>
                    <a:pt x="5007267" y="541210"/>
                  </a:lnTo>
                  <a:lnTo>
                    <a:pt x="5051704" y="520496"/>
                  </a:lnTo>
                  <a:lnTo>
                    <a:pt x="5089385" y="491490"/>
                  </a:lnTo>
                  <a:lnTo>
                    <a:pt x="5119382" y="455002"/>
                  </a:lnTo>
                  <a:lnTo>
                    <a:pt x="5140807" y="411861"/>
                  </a:lnTo>
                  <a:lnTo>
                    <a:pt x="5153660" y="362038"/>
                  </a:lnTo>
                  <a:lnTo>
                    <a:pt x="5157952" y="305562"/>
                  </a:lnTo>
                  <a:lnTo>
                    <a:pt x="5157952" y="12192"/>
                  </a:lnTo>
                  <a:close/>
                </a:path>
                <a:path w="5744845" h="558164">
                  <a:moveTo>
                    <a:pt x="5744705" y="377952"/>
                  </a:moveTo>
                  <a:lnTo>
                    <a:pt x="5740692" y="339471"/>
                  </a:lnTo>
                  <a:lnTo>
                    <a:pt x="5720042" y="294424"/>
                  </a:lnTo>
                  <a:lnTo>
                    <a:pt x="5686412" y="262128"/>
                  </a:lnTo>
                  <a:lnTo>
                    <a:pt x="5644172" y="239699"/>
                  </a:lnTo>
                  <a:lnTo>
                    <a:pt x="5597525" y="224409"/>
                  </a:lnTo>
                  <a:lnTo>
                    <a:pt x="5508104" y="205740"/>
                  </a:lnTo>
                  <a:lnTo>
                    <a:pt x="5495595" y="202907"/>
                  </a:lnTo>
                  <a:lnTo>
                    <a:pt x="5458803" y="188048"/>
                  </a:lnTo>
                  <a:lnTo>
                    <a:pt x="5449811" y="170688"/>
                  </a:lnTo>
                  <a:lnTo>
                    <a:pt x="5449811" y="164592"/>
                  </a:lnTo>
                  <a:lnTo>
                    <a:pt x="5486273" y="139725"/>
                  </a:lnTo>
                  <a:lnTo>
                    <a:pt x="5519140" y="137160"/>
                  </a:lnTo>
                  <a:lnTo>
                    <a:pt x="5536781" y="137782"/>
                  </a:lnTo>
                  <a:lnTo>
                    <a:pt x="5591162" y="147066"/>
                  </a:lnTo>
                  <a:lnTo>
                    <a:pt x="5628767" y="159448"/>
                  </a:lnTo>
                  <a:lnTo>
                    <a:pt x="5667743" y="176784"/>
                  </a:lnTo>
                  <a:lnTo>
                    <a:pt x="5721845" y="46482"/>
                  </a:lnTo>
                  <a:lnTo>
                    <a:pt x="5677255" y="25908"/>
                  </a:lnTo>
                  <a:lnTo>
                    <a:pt x="5627344" y="11430"/>
                  </a:lnTo>
                  <a:lnTo>
                    <a:pt x="5574385" y="2857"/>
                  </a:lnTo>
                  <a:lnTo>
                    <a:pt x="5520677" y="0"/>
                  </a:lnTo>
                  <a:lnTo>
                    <a:pt x="5481205" y="1524"/>
                  </a:lnTo>
                  <a:lnTo>
                    <a:pt x="5412435" y="13716"/>
                  </a:lnTo>
                  <a:lnTo>
                    <a:pt x="5357215" y="37604"/>
                  </a:lnTo>
                  <a:lnTo>
                    <a:pt x="5315674" y="70180"/>
                  </a:lnTo>
                  <a:lnTo>
                    <a:pt x="5287886" y="110464"/>
                  </a:lnTo>
                  <a:lnTo>
                    <a:pt x="5273980" y="155613"/>
                  </a:lnTo>
                  <a:lnTo>
                    <a:pt x="5272252" y="179832"/>
                  </a:lnTo>
                  <a:lnTo>
                    <a:pt x="5273243" y="200279"/>
                  </a:lnTo>
                  <a:lnTo>
                    <a:pt x="5288254" y="251079"/>
                  </a:lnTo>
                  <a:lnTo>
                    <a:pt x="5318036" y="287731"/>
                  </a:lnTo>
                  <a:lnTo>
                    <a:pt x="5358168" y="312991"/>
                  </a:lnTo>
                  <a:lnTo>
                    <a:pt x="5404243" y="330454"/>
                  </a:lnTo>
                  <a:lnTo>
                    <a:pt x="5451322" y="342519"/>
                  </a:lnTo>
                  <a:lnTo>
                    <a:pt x="5508853" y="354711"/>
                  </a:lnTo>
                  <a:lnTo>
                    <a:pt x="5521350" y="357733"/>
                  </a:lnTo>
                  <a:lnTo>
                    <a:pt x="5558142" y="373380"/>
                  </a:lnTo>
                  <a:lnTo>
                    <a:pt x="5567146" y="391668"/>
                  </a:lnTo>
                  <a:lnTo>
                    <a:pt x="5567146" y="397764"/>
                  </a:lnTo>
                  <a:lnTo>
                    <a:pt x="5530443" y="418693"/>
                  </a:lnTo>
                  <a:lnTo>
                    <a:pt x="5497804" y="420624"/>
                  </a:lnTo>
                  <a:lnTo>
                    <a:pt x="5475529" y="419785"/>
                  </a:lnTo>
                  <a:lnTo>
                    <a:pt x="5429999" y="413131"/>
                  </a:lnTo>
                  <a:lnTo>
                    <a:pt x="5383860" y="400075"/>
                  </a:lnTo>
                  <a:lnTo>
                    <a:pt x="5341378" y="382358"/>
                  </a:lnTo>
                  <a:lnTo>
                    <a:pt x="5321795" y="371856"/>
                  </a:lnTo>
                  <a:lnTo>
                    <a:pt x="5263870" y="502920"/>
                  </a:lnTo>
                  <a:lnTo>
                    <a:pt x="5309781" y="525018"/>
                  </a:lnTo>
                  <a:lnTo>
                    <a:pt x="5366740" y="542544"/>
                  </a:lnTo>
                  <a:lnTo>
                    <a:pt x="5430367" y="553974"/>
                  </a:lnTo>
                  <a:lnTo>
                    <a:pt x="5496293" y="557784"/>
                  </a:lnTo>
                  <a:lnTo>
                    <a:pt x="5536044" y="556234"/>
                  </a:lnTo>
                  <a:lnTo>
                    <a:pt x="5605005" y="543852"/>
                  </a:lnTo>
                  <a:lnTo>
                    <a:pt x="5659933" y="519633"/>
                  </a:lnTo>
                  <a:lnTo>
                    <a:pt x="5701271" y="486867"/>
                  </a:lnTo>
                  <a:lnTo>
                    <a:pt x="5729046" y="446595"/>
                  </a:lnTo>
                  <a:lnTo>
                    <a:pt x="5742952" y="401828"/>
                  </a:lnTo>
                  <a:lnTo>
                    <a:pt x="5744705" y="3779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700" y="5274627"/>
              <a:ext cx="15227300" cy="2701290"/>
            </a:xfrm>
            <a:custGeom>
              <a:avLst/>
              <a:gdLst/>
              <a:ahLst/>
              <a:cxnLst/>
              <a:rect l="l" t="t" r="r" b="b"/>
              <a:pathLst>
                <a:path w="15227300" h="2701290">
                  <a:moveTo>
                    <a:pt x="5546306" y="148107"/>
                  </a:moveTo>
                  <a:lnTo>
                    <a:pt x="5468518" y="148107"/>
                  </a:lnTo>
                  <a:lnTo>
                    <a:pt x="5468518" y="480415"/>
                  </a:lnTo>
                  <a:lnTo>
                    <a:pt x="5546306" y="480415"/>
                  </a:lnTo>
                  <a:lnTo>
                    <a:pt x="5546306" y="148107"/>
                  </a:lnTo>
                  <a:close/>
                </a:path>
                <a:path w="15227300" h="2701290">
                  <a:moveTo>
                    <a:pt x="5557507" y="44805"/>
                  </a:moveTo>
                  <a:lnTo>
                    <a:pt x="5536019" y="7175"/>
                  </a:lnTo>
                  <a:lnTo>
                    <a:pt x="5518277" y="838"/>
                  </a:lnTo>
                  <a:lnTo>
                    <a:pt x="5518620" y="838"/>
                  </a:lnTo>
                  <a:lnTo>
                    <a:pt x="5507736" y="0"/>
                  </a:lnTo>
                  <a:lnTo>
                    <a:pt x="5497309" y="838"/>
                  </a:lnTo>
                  <a:lnTo>
                    <a:pt x="5487886" y="3352"/>
                  </a:lnTo>
                  <a:lnTo>
                    <a:pt x="5458803" y="37134"/>
                  </a:lnTo>
                  <a:lnTo>
                    <a:pt x="5457939" y="46672"/>
                  </a:lnTo>
                  <a:lnTo>
                    <a:pt x="5458688" y="54673"/>
                  </a:lnTo>
                  <a:lnTo>
                    <a:pt x="5458803" y="55981"/>
                  </a:lnTo>
                  <a:lnTo>
                    <a:pt x="5487886" y="89928"/>
                  </a:lnTo>
                  <a:lnTo>
                    <a:pt x="5507736" y="93345"/>
                  </a:lnTo>
                  <a:lnTo>
                    <a:pt x="5518124" y="92494"/>
                  </a:lnTo>
                  <a:lnTo>
                    <a:pt x="5518302" y="92494"/>
                  </a:lnTo>
                  <a:lnTo>
                    <a:pt x="5527649" y="89928"/>
                  </a:lnTo>
                  <a:lnTo>
                    <a:pt x="5527789" y="89928"/>
                  </a:lnTo>
                  <a:lnTo>
                    <a:pt x="5536425" y="85471"/>
                  </a:lnTo>
                  <a:lnTo>
                    <a:pt x="5543816" y="79336"/>
                  </a:lnTo>
                  <a:lnTo>
                    <a:pt x="5549798" y="71932"/>
                  </a:lnTo>
                  <a:lnTo>
                    <a:pt x="5554078" y="63715"/>
                  </a:lnTo>
                  <a:lnTo>
                    <a:pt x="5556643" y="54673"/>
                  </a:lnTo>
                  <a:lnTo>
                    <a:pt x="5557507" y="44805"/>
                  </a:lnTo>
                  <a:close/>
                </a:path>
                <a:path w="15227300" h="2701290">
                  <a:moveTo>
                    <a:pt x="5975667" y="289991"/>
                  </a:moveTo>
                  <a:lnTo>
                    <a:pt x="5974664" y="268465"/>
                  </a:lnTo>
                  <a:lnTo>
                    <a:pt x="5974550" y="265938"/>
                  </a:lnTo>
                  <a:lnTo>
                    <a:pt x="5971159" y="244182"/>
                  </a:lnTo>
                  <a:lnTo>
                    <a:pt x="5957633" y="207543"/>
                  </a:lnTo>
                  <a:lnTo>
                    <a:pt x="5923026" y="168744"/>
                  </a:lnTo>
                  <a:lnTo>
                    <a:pt x="5874626" y="148272"/>
                  </a:lnTo>
                  <a:lnTo>
                    <a:pt x="5856897" y="145453"/>
                  </a:lnTo>
                  <a:lnTo>
                    <a:pt x="5858192" y="145453"/>
                  </a:lnTo>
                  <a:lnTo>
                    <a:pt x="5836907" y="144373"/>
                  </a:lnTo>
                  <a:lnTo>
                    <a:pt x="5815774" y="145453"/>
                  </a:lnTo>
                  <a:lnTo>
                    <a:pt x="5795911" y="148653"/>
                  </a:lnTo>
                  <a:lnTo>
                    <a:pt x="5744388" y="170967"/>
                  </a:lnTo>
                  <a:lnTo>
                    <a:pt x="5722391" y="191617"/>
                  </a:lnTo>
                  <a:lnTo>
                    <a:pt x="5722391" y="148107"/>
                  </a:lnTo>
                  <a:lnTo>
                    <a:pt x="5648337" y="148107"/>
                  </a:lnTo>
                  <a:lnTo>
                    <a:pt x="5648337" y="480415"/>
                  </a:lnTo>
                  <a:lnTo>
                    <a:pt x="5726125" y="480415"/>
                  </a:lnTo>
                  <a:lnTo>
                    <a:pt x="5726125" y="312394"/>
                  </a:lnTo>
                  <a:lnTo>
                    <a:pt x="5726849" y="296316"/>
                  </a:lnTo>
                  <a:lnTo>
                    <a:pt x="5737644" y="256692"/>
                  </a:lnTo>
                  <a:lnTo>
                    <a:pt x="5751246" y="237718"/>
                  </a:lnTo>
                  <a:lnTo>
                    <a:pt x="5751563" y="237337"/>
                  </a:lnTo>
                  <a:lnTo>
                    <a:pt x="5793029" y="215011"/>
                  </a:lnTo>
                  <a:lnTo>
                    <a:pt x="5818860" y="212204"/>
                  </a:lnTo>
                  <a:lnTo>
                    <a:pt x="5836501" y="213575"/>
                  </a:lnTo>
                  <a:lnTo>
                    <a:pt x="5877039" y="233984"/>
                  </a:lnTo>
                  <a:lnTo>
                    <a:pt x="5896584" y="279260"/>
                  </a:lnTo>
                  <a:lnTo>
                    <a:pt x="5897880" y="299948"/>
                  </a:lnTo>
                  <a:lnTo>
                    <a:pt x="5897880" y="480415"/>
                  </a:lnTo>
                  <a:lnTo>
                    <a:pt x="5975667" y="480415"/>
                  </a:lnTo>
                  <a:lnTo>
                    <a:pt x="5975667" y="289991"/>
                  </a:lnTo>
                  <a:close/>
                </a:path>
                <a:path w="15227300" h="2701290">
                  <a:moveTo>
                    <a:pt x="6273762" y="32359"/>
                  </a:moveTo>
                  <a:lnTo>
                    <a:pt x="6233630" y="16776"/>
                  </a:lnTo>
                  <a:lnTo>
                    <a:pt x="6204051" y="14312"/>
                  </a:lnTo>
                  <a:lnTo>
                    <a:pt x="6177077" y="16281"/>
                  </a:lnTo>
                  <a:lnTo>
                    <a:pt x="6133058" y="31991"/>
                  </a:lnTo>
                  <a:lnTo>
                    <a:pt x="6102528" y="62750"/>
                  </a:lnTo>
                  <a:lnTo>
                    <a:pt x="6087110" y="104609"/>
                  </a:lnTo>
                  <a:lnTo>
                    <a:pt x="6085192" y="129438"/>
                  </a:lnTo>
                  <a:lnTo>
                    <a:pt x="6085192" y="150596"/>
                  </a:lnTo>
                  <a:lnTo>
                    <a:pt x="6030430" y="150596"/>
                  </a:lnTo>
                  <a:lnTo>
                    <a:pt x="6030430" y="212826"/>
                  </a:lnTo>
                  <a:lnTo>
                    <a:pt x="6085192" y="212826"/>
                  </a:lnTo>
                  <a:lnTo>
                    <a:pt x="6085192" y="480415"/>
                  </a:lnTo>
                  <a:lnTo>
                    <a:pt x="6162980" y="480415"/>
                  </a:lnTo>
                  <a:lnTo>
                    <a:pt x="6162980" y="212826"/>
                  </a:lnTo>
                  <a:lnTo>
                    <a:pt x="6251968" y="212826"/>
                  </a:lnTo>
                  <a:lnTo>
                    <a:pt x="6251968" y="150596"/>
                  </a:lnTo>
                  <a:lnTo>
                    <a:pt x="6160528" y="150596"/>
                  </a:lnTo>
                  <a:lnTo>
                    <a:pt x="6160579" y="129438"/>
                  </a:lnTo>
                  <a:lnTo>
                    <a:pt x="6172936" y="90538"/>
                  </a:lnTo>
                  <a:lnTo>
                    <a:pt x="6209665" y="77165"/>
                  </a:lnTo>
                  <a:lnTo>
                    <a:pt x="6217539" y="77165"/>
                  </a:lnTo>
                  <a:lnTo>
                    <a:pt x="6225210" y="78308"/>
                  </a:lnTo>
                  <a:lnTo>
                    <a:pt x="6240145" y="82867"/>
                  </a:lnTo>
                  <a:lnTo>
                    <a:pt x="6246787" y="86296"/>
                  </a:lnTo>
                  <a:lnTo>
                    <a:pt x="6252603" y="90855"/>
                  </a:lnTo>
                  <a:lnTo>
                    <a:pt x="6257556" y="77165"/>
                  </a:lnTo>
                  <a:lnTo>
                    <a:pt x="6273762" y="32359"/>
                  </a:lnTo>
                  <a:close/>
                </a:path>
                <a:path w="15227300" h="2701290">
                  <a:moveTo>
                    <a:pt x="6625971" y="314261"/>
                  </a:moveTo>
                  <a:lnTo>
                    <a:pt x="6624561" y="290093"/>
                  </a:lnTo>
                  <a:lnTo>
                    <a:pt x="6624548" y="289839"/>
                  </a:lnTo>
                  <a:lnTo>
                    <a:pt x="6620357" y="267360"/>
                  </a:lnTo>
                  <a:lnTo>
                    <a:pt x="6603251" y="225894"/>
                  </a:lnTo>
                  <a:lnTo>
                    <a:pt x="6590919" y="208102"/>
                  </a:lnTo>
                  <a:lnTo>
                    <a:pt x="6590805" y="207937"/>
                  </a:lnTo>
                  <a:lnTo>
                    <a:pt x="6576250" y="192062"/>
                  </a:lnTo>
                  <a:lnTo>
                    <a:pt x="6559410" y="178079"/>
                  </a:lnTo>
                  <a:lnTo>
                    <a:pt x="6547561" y="170649"/>
                  </a:lnTo>
                  <a:lnTo>
                    <a:pt x="6547561" y="314261"/>
                  </a:lnTo>
                  <a:lnTo>
                    <a:pt x="6546761" y="329628"/>
                  </a:lnTo>
                  <a:lnTo>
                    <a:pt x="6534798" y="369646"/>
                  </a:lnTo>
                  <a:lnTo>
                    <a:pt x="6510236" y="398830"/>
                  </a:lnTo>
                  <a:lnTo>
                    <a:pt x="6475679" y="415086"/>
                  </a:lnTo>
                  <a:lnTo>
                    <a:pt x="6448615" y="418185"/>
                  </a:lnTo>
                  <a:lnTo>
                    <a:pt x="6434976" y="417410"/>
                  </a:lnTo>
                  <a:lnTo>
                    <a:pt x="6398527" y="405739"/>
                  </a:lnTo>
                  <a:lnTo>
                    <a:pt x="6363360" y="369646"/>
                  </a:lnTo>
                  <a:lnTo>
                    <a:pt x="6351105" y="329628"/>
                  </a:lnTo>
                  <a:lnTo>
                    <a:pt x="6350292" y="314261"/>
                  </a:lnTo>
                  <a:lnTo>
                    <a:pt x="6351105" y="298653"/>
                  </a:lnTo>
                  <a:lnTo>
                    <a:pt x="6363360" y="258572"/>
                  </a:lnTo>
                  <a:lnTo>
                    <a:pt x="6398527" y="222783"/>
                  </a:lnTo>
                  <a:lnTo>
                    <a:pt x="6435331" y="211124"/>
                  </a:lnTo>
                  <a:lnTo>
                    <a:pt x="6449238" y="210337"/>
                  </a:lnTo>
                  <a:lnTo>
                    <a:pt x="6462890" y="211124"/>
                  </a:lnTo>
                  <a:lnTo>
                    <a:pt x="6499644" y="222783"/>
                  </a:lnTo>
                  <a:lnTo>
                    <a:pt x="6534798" y="258572"/>
                  </a:lnTo>
                  <a:lnTo>
                    <a:pt x="6546761" y="298653"/>
                  </a:lnTo>
                  <a:lnTo>
                    <a:pt x="6547561" y="314261"/>
                  </a:lnTo>
                  <a:lnTo>
                    <a:pt x="6547561" y="170649"/>
                  </a:lnTo>
                  <a:lnTo>
                    <a:pt x="6497383" y="149821"/>
                  </a:lnTo>
                  <a:lnTo>
                    <a:pt x="6448615" y="144373"/>
                  </a:lnTo>
                  <a:lnTo>
                    <a:pt x="6423787" y="145745"/>
                  </a:lnTo>
                  <a:lnTo>
                    <a:pt x="6378372" y="156629"/>
                  </a:lnTo>
                  <a:lnTo>
                    <a:pt x="6338887" y="178079"/>
                  </a:lnTo>
                  <a:lnTo>
                    <a:pt x="6307455" y="208102"/>
                  </a:lnTo>
                  <a:lnTo>
                    <a:pt x="6284823" y="246062"/>
                  </a:lnTo>
                  <a:lnTo>
                    <a:pt x="6273368" y="289839"/>
                  </a:lnTo>
                  <a:lnTo>
                    <a:pt x="6273317" y="290093"/>
                  </a:lnTo>
                  <a:lnTo>
                    <a:pt x="6271882" y="314261"/>
                  </a:lnTo>
                  <a:lnTo>
                    <a:pt x="6273317" y="338188"/>
                  </a:lnTo>
                  <a:lnTo>
                    <a:pt x="6277635" y="360781"/>
                  </a:lnTo>
                  <a:lnTo>
                    <a:pt x="6294894" y="402005"/>
                  </a:lnTo>
                  <a:lnTo>
                    <a:pt x="6322123" y="436473"/>
                  </a:lnTo>
                  <a:lnTo>
                    <a:pt x="6357760" y="462673"/>
                  </a:lnTo>
                  <a:lnTo>
                    <a:pt x="6400381" y="479247"/>
                  </a:lnTo>
                  <a:lnTo>
                    <a:pt x="6448615" y="484771"/>
                  </a:lnTo>
                  <a:lnTo>
                    <a:pt x="6473723" y="483400"/>
                  </a:lnTo>
                  <a:lnTo>
                    <a:pt x="6519621" y="472351"/>
                  </a:lnTo>
                  <a:lnTo>
                    <a:pt x="6559385" y="450608"/>
                  </a:lnTo>
                  <a:lnTo>
                    <a:pt x="6590805" y="420281"/>
                  </a:lnTo>
                  <a:lnTo>
                    <a:pt x="6592227" y="418185"/>
                  </a:lnTo>
                  <a:lnTo>
                    <a:pt x="6603251" y="402005"/>
                  </a:lnTo>
                  <a:lnTo>
                    <a:pt x="6613182" y="382066"/>
                  </a:lnTo>
                  <a:lnTo>
                    <a:pt x="6620294" y="360781"/>
                  </a:lnTo>
                  <a:lnTo>
                    <a:pt x="6624548" y="338188"/>
                  </a:lnTo>
                  <a:lnTo>
                    <a:pt x="6625971" y="314261"/>
                  </a:lnTo>
                  <a:close/>
                </a:path>
                <a:path w="15227300" h="2701290">
                  <a:moveTo>
                    <a:pt x="7266254" y="313994"/>
                  </a:moveTo>
                  <a:lnTo>
                    <a:pt x="7266241" y="311454"/>
                  </a:lnTo>
                  <a:lnTo>
                    <a:pt x="7265073" y="286054"/>
                  </a:lnTo>
                  <a:lnTo>
                    <a:pt x="7264959" y="283514"/>
                  </a:lnTo>
                  <a:lnTo>
                    <a:pt x="7254227" y="228904"/>
                  </a:lnTo>
                  <a:lnTo>
                    <a:pt x="7233005" y="179374"/>
                  </a:lnTo>
                  <a:lnTo>
                    <a:pt x="7202830" y="136194"/>
                  </a:lnTo>
                  <a:lnTo>
                    <a:pt x="7164121" y="99364"/>
                  </a:lnTo>
                  <a:lnTo>
                    <a:pt x="7151167" y="90474"/>
                  </a:lnTo>
                  <a:lnTo>
                    <a:pt x="7141921" y="84124"/>
                  </a:lnTo>
                  <a:lnTo>
                    <a:pt x="7092061" y="59994"/>
                  </a:lnTo>
                  <a:lnTo>
                    <a:pt x="7035901" y="44754"/>
                  </a:lnTo>
                  <a:lnTo>
                    <a:pt x="6974446" y="39674"/>
                  </a:lnTo>
                  <a:lnTo>
                    <a:pt x="6941883" y="40944"/>
                  </a:lnTo>
                  <a:lnTo>
                    <a:pt x="6881228" y="52374"/>
                  </a:lnTo>
                  <a:lnTo>
                    <a:pt x="6826682" y="72694"/>
                  </a:lnTo>
                  <a:lnTo>
                    <a:pt x="6779539" y="101904"/>
                  </a:lnTo>
                  <a:lnTo>
                    <a:pt x="6740207" y="140004"/>
                  </a:lnTo>
                  <a:lnTo>
                    <a:pt x="6709880" y="184454"/>
                  </a:lnTo>
                  <a:lnTo>
                    <a:pt x="6688887" y="236524"/>
                  </a:lnTo>
                  <a:lnTo>
                    <a:pt x="6678320" y="292404"/>
                  </a:lnTo>
                  <a:lnTo>
                    <a:pt x="6676999" y="322884"/>
                  </a:lnTo>
                  <a:lnTo>
                    <a:pt x="6678041" y="347014"/>
                  </a:lnTo>
                  <a:lnTo>
                    <a:pt x="6678104" y="348284"/>
                  </a:lnTo>
                  <a:lnTo>
                    <a:pt x="6678206" y="350824"/>
                  </a:lnTo>
                  <a:lnTo>
                    <a:pt x="6688887" y="410514"/>
                  </a:lnTo>
                  <a:lnTo>
                    <a:pt x="6709854" y="461314"/>
                  </a:lnTo>
                  <a:lnTo>
                    <a:pt x="6740030" y="507034"/>
                  </a:lnTo>
                  <a:lnTo>
                    <a:pt x="6779044" y="545134"/>
                  </a:lnTo>
                  <a:lnTo>
                    <a:pt x="6825716" y="575614"/>
                  </a:lnTo>
                  <a:lnTo>
                    <a:pt x="6879666" y="595934"/>
                  </a:lnTo>
                  <a:lnTo>
                    <a:pt x="6939712" y="606094"/>
                  </a:lnTo>
                  <a:lnTo>
                    <a:pt x="6971957" y="607364"/>
                  </a:lnTo>
                  <a:lnTo>
                    <a:pt x="6989254" y="607364"/>
                  </a:lnTo>
                  <a:lnTo>
                    <a:pt x="7043521" y="601014"/>
                  </a:lnTo>
                  <a:lnTo>
                    <a:pt x="7094626" y="585774"/>
                  </a:lnTo>
                  <a:lnTo>
                    <a:pt x="7109485" y="578154"/>
                  </a:lnTo>
                  <a:lnTo>
                    <a:pt x="7102157" y="556564"/>
                  </a:lnTo>
                  <a:lnTo>
                    <a:pt x="7092683" y="528624"/>
                  </a:lnTo>
                  <a:lnTo>
                    <a:pt x="7047992" y="546404"/>
                  </a:lnTo>
                  <a:lnTo>
                    <a:pt x="7001357" y="555294"/>
                  </a:lnTo>
                  <a:lnTo>
                    <a:pt x="6986460" y="556564"/>
                  </a:lnTo>
                  <a:lnTo>
                    <a:pt x="6971957" y="556564"/>
                  </a:lnTo>
                  <a:lnTo>
                    <a:pt x="6920458" y="551484"/>
                  </a:lnTo>
                  <a:lnTo>
                    <a:pt x="6874269" y="538784"/>
                  </a:lnTo>
                  <a:lnTo>
                    <a:pt x="6833730" y="518464"/>
                  </a:lnTo>
                  <a:lnTo>
                    <a:pt x="6799262" y="491794"/>
                  </a:lnTo>
                  <a:lnTo>
                    <a:pt x="6771500" y="457504"/>
                  </a:lnTo>
                  <a:lnTo>
                    <a:pt x="6751053" y="418134"/>
                  </a:lnTo>
                  <a:lnTo>
                    <a:pt x="6738442" y="372414"/>
                  </a:lnTo>
                  <a:lnTo>
                    <a:pt x="6734391" y="326694"/>
                  </a:lnTo>
                  <a:lnTo>
                    <a:pt x="6734289" y="324154"/>
                  </a:lnTo>
                  <a:lnTo>
                    <a:pt x="6734238" y="322884"/>
                  </a:lnTo>
                  <a:lnTo>
                    <a:pt x="6735077" y="303834"/>
                  </a:lnTo>
                  <a:lnTo>
                    <a:pt x="6735191" y="301294"/>
                  </a:lnTo>
                  <a:lnTo>
                    <a:pt x="6735305" y="298754"/>
                  </a:lnTo>
                  <a:lnTo>
                    <a:pt x="6743865" y="251764"/>
                  </a:lnTo>
                  <a:lnTo>
                    <a:pt x="6760819" y="209854"/>
                  </a:lnTo>
                  <a:lnTo>
                    <a:pt x="6785254" y="173024"/>
                  </a:lnTo>
                  <a:lnTo>
                    <a:pt x="6816865" y="141274"/>
                  </a:lnTo>
                  <a:lnTo>
                    <a:pt x="6854812" y="117144"/>
                  </a:lnTo>
                  <a:lnTo>
                    <a:pt x="6898843" y="100634"/>
                  </a:lnTo>
                  <a:lnTo>
                    <a:pt x="6948005" y="91744"/>
                  </a:lnTo>
                  <a:lnTo>
                    <a:pt x="6974446" y="90474"/>
                  </a:lnTo>
                  <a:lnTo>
                    <a:pt x="7000329" y="91744"/>
                  </a:lnTo>
                  <a:lnTo>
                    <a:pt x="7048716" y="99364"/>
                  </a:lnTo>
                  <a:lnTo>
                    <a:pt x="7092416" y="115874"/>
                  </a:lnTo>
                  <a:lnTo>
                    <a:pt x="7130364" y="138734"/>
                  </a:lnTo>
                  <a:lnTo>
                    <a:pt x="7162228" y="167944"/>
                  </a:lnTo>
                  <a:lnTo>
                    <a:pt x="7186803" y="203504"/>
                  </a:lnTo>
                  <a:lnTo>
                    <a:pt x="7203783" y="244144"/>
                  </a:lnTo>
                  <a:lnTo>
                    <a:pt x="7212343" y="289864"/>
                  </a:lnTo>
                  <a:lnTo>
                    <a:pt x="7213295" y="311454"/>
                  </a:lnTo>
                  <a:lnTo>
                    <a:pt x="7213409" y="313994"/>
                  </a:lnTo>
                  <a:lnTo>
                    <a:pt x="7213206" y="322884"/>
                  </a:lnTo>
                  <a:lnTo>
                    <a:pt x="7213130" y="326694"/>
                  </a:lnTo>
                  <a:lnTo>
                    <a:pt x="7213041" y="330504"/>
                  </a:lnTo>
                  <a:lnTo>
                    <a:pt x="7207504" y="374954"/>
                  </a:lnTo>
                  <a:lnTo>
                    <a:pt x="7189775" y="414324"/>
                  </a:lnTo>
                  <a:lnTo>
                    <a:pt x="7161149" y="427024"/>
                  </a:lnTo>
                  <a:lnTo>
                    <a:pt x="7152424" y="427024"/>
                  </a:lnTo>
                  <a:lnTo>
                    <a:pt x="7129386" y="395274"/>
                  </a:lnTo>
                  <a:lnTo>
                    <a:pt x="7128789" y="383844"/>
                  </a:lnTo>
                  <a:lnTo>
                    <a:pt x="7128789" y="171754"/>
                  </a:lnTo>
                  <a:lnTo>
                    <a:pt x="7093636" y="171754"/>
                  </a:lnTo>
                  <a:lnTo>
                    <a:pt x="7093636" y="347383"/>
                  </a:lnTo>
                  <a:lnTo>
                    <a:pt x="7093610" y="348284"/>
                  </a:lnTo>
                  <a:lnTo>
                    <a:pt x="7093496" y="350824"/>
                  </a:lnTo>
                  <a:lnTo>
                    <a:pt x="7093636" y="347383"/>
                  </a:lnTo>
                  <a:lnTo>
                    <a:pt x="7093636" y="171754"/>
                  </a:lnTo>
                  <a:lnTo>
                    <a:pt x="7060946" y="171754"/>
                  </a:lnTo>
                  <a:lnTo>
                    <a:pt x="7060946" y="326694"/>
                  </a:lnTo>
                  <a:lnTo>
                    <a:pt x="7060184" y="340664"/>
                  </a:lnTo>
                  <a:lnTo>
                    <a:pt x="7048817" y="378764"/>
                  </a:lnTo>
                  <a:lnTo>
                    <a:pt x="7016153" y="413054"/>
                  </a:lnTo>
                  <a:lnTo>
                    <a:pt x="6968845" y="424484"/>
                  </a:lnTo>
                  <a:lnTo>
                    <a:pt x="6943103" y="421944"/>
                  </a:lnTo>
                  <a:lnTo>
                    <a:pt x="6902107" y="397814"/>
                  </a:lnTo>
                  <a:lnTo>
                    <a:pt x="6879615" y="354634"/>
                  </a:lnTo>
                  <a:lnTo>
                    <a:pt x="6876745" y="326694"/>
                  </a:lnTo>
                  <a:lnTo>
                    <a:pt x="6877342" y="313994"/>
                  </a:lnTo>
                  <a:lnTo>
                    <a:pt x="6888251" y="274624"/>
                  </a:lnTo>
                  <a:lnTo>
                    <a:pt x="6920624" y="240334"/>
                  </a:lnTo>
                  <a:lnTo>
                    <a:pt x="6968845" y="228904"/>
                  </a:lnTo>
                  <a:lnTo>
                    <a:pt x="6994042" y="231444"/>
                  </a:lnTo>
                  <a:lnTo>
                    <a:pt x="7034581" y="254304"/>
                  </a:lnTo>
                  <a:lnTo>
                    <a:pt x="7057911" y="297484"/>
                  </a:lnTo>
                  <a:lnTo>
                    <a:pt x="7060755" y="322884"/>
                  </a:lnTo>
                  <a:lnTo>
                    <a:pt x="7060819" y="324154"/>
                  </a:lnTo>
                  <a:lnTo>
                    <a:pt x="7060946" y="326694"/>
                  </a:lnTo>
                  <a:lnTo>
                    <a:pt x="7060946" y="171754"/>
                  </a:lnTo>
                  <a:lnTo>
                    <a:pt x="7059701" y="171754"/>
                  </a:lnTo>
                  <a:lnTo>
                    <a:pt x="7059701" y="214096"/>
                  </a:lnTo>
                  <a:lnTo>
                    <a:pt x="7059790" y="244144"/>
                  </a:lnTo>
                  <a:lnTo>
                    <a:pt x="7059701" y="228904"/>
                  </a:lnTo>
                  <a:lnTo>
                    <a:pt x="7059701" y="214096"/>
                  </a:lnTo>
                  <a:lnTo>
                    <a:pt x="7056272" y="209854"/>
                  </a:lnTo>
                  <a:lnTo>
                    <a:pt x="7012356" y="179374"/>
                  </a:lnTo>
                  <a:lnTo>
                    <a:pt x="6975957" y="169214"/>
                  </a:lnTo>
                  <a:lnTo>
                    <a:pt x="6955790" y="169214"/>
                  </a:lnTo>
                  <a:lnTo>
                    <a:pt x="6915099" y="173024"/>
                  </a:lnTo>
                  <a:lnTo>
                    <a:pt x="6878929" y="188264"/>
                  </a:lnTo>
                  <a:lnTo>
                    <a:pt x="6848665" y="212394"/>
                  </a:lnTo>
                  <a:lnTo>
                    <a:pt x="6825716" y="244144"/>
                  </a:lnTo>
                  <a:lnTo>
                    <a:pt x="6811251" y="282244"/>
                  </a:lnTo>
                  <a:lnTo>
                    <a:pt x="6806425" y="326694"/>
                  </a:lnTo>
                  <a:lnTo>
                    <a:pt x="6807581" y="347014"/>
                  </a:lnTo>
                  <a:lnTo>
                    <a:pt x="6807644" y="348284"/>
                  </a:lnTo>
                  <a:lnTo>
                    <a:pt x="6817461" y="390194"/>
                  </a:lnTo>
                  <a:lnTo>
                    <a:pt x="6836715" y="425754"/>
                  </a:lnTo>
                  <a:lnTo>
                    <a:pt x="6863308" y="453694"/>
                  </a:lnTo>
                  <a:lnTo>
                    <a:pt x="6896621" y="474014"/>
                  </a:lnTo>
                  <a:lnTo>
                    <a:pt x="6934898" y="482904"/>
                  </a:lnTo>
                  <a:lnTo>
                    <a:pt x="6955790" y="484174"/>
                  </a:lnTo>
                  <a:lnTo>
                    <a:pt x="6976516" y="484174"/>
                  </a:lnTo>
                  <a:lnTo>
                    <a:pt x="7013537" y="474014"/>
                  </a:lnTo>
                  <a:lnTo>
                    <a:pt x="7057377" y="443534"/>
                  </a:lnTo>
                  <a:lnTo>
                    <a:pt x="7067778" y="430415"/>
                  </a:lnTo>
                  <a:lnTo>
                    <a:pt x="7068490" y="433374"/>
                  </a:lnTo>
                  <a:lnTo>
                    <a:pt x="7097877" y="471474"/>
                  </a:lnTo>
                  <a:lnTo>
                    <a:pt x="7146836" y="484174"/>
                  </a:lnTo>
                  <a:lnTo>
                    <a:pt x="7165086" y="482904"/>
                  </a:lnTo>
                  <a:lnTo>
                    <a:pt x="7211238" y="463854"/>
                  </a:lnTo>
                  <a:lnTo>
                    <a:pt x="7241895" y="427024"/>
                  </a:lnTo>
                  <a:lnTo>
                    <a:pt x="7258253" y="383844"/>
                  </a:lnTo>
                  <a:lnTo>
                    <a:pt x="7265403" y="338124"/>
                  </a:lnTo>
                  <a:lnTo>
                    <a:pt x="7266254" y="313994"/>
                  </a:lnTo>
                  <a:close/>
                </a:path>
                <a:path w="15227300" h="2701290">
                  <a:moveTo>
                    <a:pt x="7696936" y="314261"/>
                  </a:moveTo>
                  <a:lnTo>
                    <a:pt x="7691412" y="266039"/>
                  </a:lnTo>
                  <a:lnTo>
                    <a:pt x="7674851" y="224650"/>
                  </a:lnTo>
                  <a:lnTo>
                    <a:pt x="7648867" y="190906"/>
                  </a:lnTo>
                  <a:lnTo>
                    <a:pt x="7617904" y="167360"/>
                  </a:lnTo>
                  <a:lnTo>
                    <a:pt x="7617904" y="314261"/>
                  </a:lnTo>
                  <a:lnTo>
                    <a:pt x="7617092" y="329628"/>
                  </a:lnTo>
                  <a:lnTo>
                    <a:pt x="7604836" y="369646"/>
                  </a:lnTo>
                  <a:lnTo>
                    <a:pt x="7580160" y="398830"/>
                  </a:lnTo>
                  <a:lnTo>
                    <a:pt x="7533208" y="417410"/>
                  </a:lnTo>
                  <a:lnTo>
                    <a:pt x="7519581" y="418185"/>
                  </a:lnTo>
                  <a:lnTo>
                    <a:pt x="7505928" y="417410"/>
                  </a:lnTo>
                  <a:lnTo>
                    <a:pt x="7469175" y="405739"/>
                  </a:lnTo>
                  <a:lnTo>
                    <a:pt x="7433704" y="369646"/>
                  </a:lnTo>
                  <a:lnTo>
                    <a:pt x="7421448" y="329628"/>
                  </a:lnTo>
                  <a:lnTo>
                    <a:pt x="7420635" y="314261"/>
                  </a:lnTo>
                  <a:lnTo>
                    <a:pt x="7421448" y="298653"/>
                  </a:lnTo>
                  <a:lnTo>
                    <a:pt x="7433704" y="258572"/>
                  </a:lnTo>
                  <a:lnTo>
                    <a:pt x="7458557" y="229692"/>
                  </a:lnTo>
                  <a:lnTo>
                    <a:pt x="7505928" y="211124"/>
                  </a:lnTo>
                  <a:lnTo>
                    <a:pt x="7519581" y="210337"/>
                  </a:lnTo>
                  <a:lnTo>
                    <a:pt x="7533208" y="211124"/>
                  </a:lnTo>
                  <a:lnTo>
                    <a:pt x="7569670" y="222783"/>
                  </a:lnTo>
                  <a:lnTo>
                    <a:pt x="7604836" y="258572"/>
                  </a:lnTo>
                  <a:lnTo>
                    <a:pt x="7617092" y="298653"/>
                  </a:lnTo>
                  <a:lnTo>
                    <a:pt x="7617904" y="314261"/>
                  </a:lnTo>
                  <a:lnTo>
                    <a:pt x="7617904" y="167360"/>
                  </a:lnTo>
                  <a:lnTo>
                    <a:pt x="7574585" y="149669"/>
                  </a:lnTo>
                  <a:lnTo>
                    <a:pt x="7528306" y="144373"/>
                  </a:lnTo>
                  <a:lnTo>
                    <a:pt x="7508519" y="145529"/>
                  </a:lnTo>
                  <a:lnTo>
                    <a:pt x="7454557" y="162725"/>
                  </a:lnTo>
                  <a:lnTo>
                    <a:pt x="7421880" y="189255"/>
                  </a:lnTo>
                  <a:lnTo>
                    <a:pt x="7421880" y="18669"/>
                  </a:lnTo>
                  <a:lnTo>
                    <a:pt x="7383234" y="18669"/>
                  </a:lnTo>
                  <a:lnTo>
                    <a:pt x="7383234" y="341934"/>
                  </a:lnTo>
                  <a:lnTo>
                    <a:pt x="7382053" y="314261"/>
                  </a:lnTo>
                  <a:lnTo>
                    <a:pt x="7383119" y="339242"/>
                  </a:lnTo>
                  <a:lnTo>
                    <a:pt x="7383234" y="341934"/>
                  </a:lnTo>
                  <a:lnTo>
                    <a:pt x="7383234" y="18669"/>
                  </a:lnTo>
                  <a:lnTo>
                    <a:pt x="7344092" y="18669"/>
                  </a:lnTo>
                  <a:lnTo>
                    <a:pt x="7344092" y="480415"/>
                  </a:lnTo>
                  <a:lnTo>
                    <a:pt x="7418146" y="480415"/>
                  </a:lnTo>
                  <a:lnTo>
                    <a:pt x="7418146" y="435927"/>
                  </a:lnTo>
                  <a:lnTo>
                    <a:pt x="7423518" y="442696"/>
                  </a:lnTo>
                  <a:lnTo>
                    <a:pt x="7470064" y="474281"/>
                  </a:lnTo>
                  <a:lnTo>
                    <a:pt x="7507719" y="483616"/>
                  </a:lnTo>
                  <a:lnTo>
                    <a:pt x="7528306" y="484771"/>
                  </a:lnTo>
                  <a:lnTo>
                    <a:pt x="7552156" y="483438"/>
                  </a:lnTo>
                  <a:lnTo>
                    <a:pt x="7595552" y="472694"/>
                  </a:lnTo>
                  <a:lnTo>
                    <a:pt x="7632954" y="451535"/>
                  </a:lnTo>
                  <a:lnTo>
                    <a:pt x="7662824" y="421830"/>
                  </a:lnTo>
                  <a:lnTo>
                    <a:pt x="7665263" y="418185"/>
                  </a:lnTo>
                  <a:lnTo>
                    <a:pt x="7674851" y="403872"/>
                  </a:lnTo>
                  <a:lnTo>
                    <a:pt x="7684516" y="384048"/>
                  </a:lnTo>
                  <a:lnTo>
                    <a:pt x="7691412" y="362496"/>
                  </a:lnTo>
                  <a:lnTo>
                    <a:pt x="7695552" y="339242"/>
                  </a:lnTo>
                  <a:lnTo>
                    <a:pt x="7696936" y="314261"/>
                  </a:lnTo>
                  <a:close/>
                </a:path>
                <a:path w="15227300" h="2701290">
                  <a:moveTo>
                    <a:pt x="8044789" y="285635"/>
                  </a:moveTo>
                  <a:lnTo>
                    <a:pt x="8034922" y="222859"/>
                  </a:lnTo>
                  <a:lnTo>
                    <a:pt x="8005280" y="178904"/>
                  </a:lnTo>
                  <a:lnTo>
                    <a:pt x="7957591" y="153009"/>
                  </a:lnTo>
                  <a:lnTo>
                    <a:pt x="7893571" y="144373"/>
                  </a:lnTo>
                  <a:lnTo>
                    <a:pt x="7873835" y="145021"/>
                  </a:lnTo>
                  <a:lnTo>
                    <a:pt x="7835417" y="150164"/>
                  </a:lnTo>
                  <a:lnTo>
                    <a:pt x="7782268" y="167487"/>
                  </a:lnTo>
                  <a:lnTo>
                    <a:pt x="7752943" y="185445"/>
                  </a:lnTo>
                  <a:lnTo>
                    <a:pt x="7783423" y="242074"/>
                  </a:lnTo>
                  <a:lnTo>
                    <a:pt x="7793291" y="234734"/>
                  </a:lnTo>
                  <a:lnTo>
                    <a:pt x="7804201" y="228244"/>
                  </a:lnTo>
                  <a:lnTo>
                    <a:pt x="7842771" y="213995"/>
                  </a:lnTo>
                  <a:lnTo>
                    <a:pt x="7884249" y="209092"/>
                  </a:lnTo>
                  <a:lnTo>
                    <a:pt x="7903769" y="210286"/>
                  </a:lnTo>
                  <a:lnTo>
                    <a:pt x="7946466" y="228066"/>
                  </a:lnTo>
                  <a:lnTo>
                    <a:pt x="7965719" y="265125"/>
                  </a:lnTo>
                  <a:lnTo>
                    <a:pt x="7967002" y="281279"/>
                  </a:lnTo>
                  <a:lnTo>
                    <a:pt x="7967002" y="286258"/>
                  </a:lnTo>
                  <a:lnTo>
                    <a:pt x="7967002" y="337908"/>
                  </a:lnTo>
                  <a:lnTo>
                    <a:pt x="7967002" y="376491"/>
                  </a:lnTo>
                  <a:lnTo>
                    <a:pt x="7961236" y="388480"/>
                  </a:lnTo>
                  <a:lnTo>
                    <a:pt x="7922615" y="420789"/>
                  </a:lnTo>
                  <a:lnTo>
                    <a:pt x="7896720" y="427367"/>
                  </a:lnTo>
                  <a:lnTo>
                    <a:pt x="7896263" y="427367"/>
                  </a:lnTo>
                  <a:lnTo>
                    <a:pt x="7882991" y="428142"/>
                  </a:lnTo>
                  <a:lnTo>
                    <a:pt x="7845539" y="421144"/>
                  </a:lnTo>
                  <a:lnTo>
                    <a:pt x="7820571" y="392137"/>
                  </a:lnTo>
                  <a:lnTo>
                    <a:pt x="7819517" y="382092"/>
                  </a:lnTo>
                  <a:lnTo>
                    <a:pt x="7820380" y="373138"/>
                  </a:lnTo>
                  <a:lnTo>
                    <a:pt x="7853439" y="341109"/>
                  </a:lnTo>
                  <a:lnTo>
                    <a:pt x="7886725" y="337908"/>
                  </a:lnTo>
                  <a:lnTo>
                    <a:pt x="7967002" y="337908"/>
                  </a:lnTo>
                  <a:lnTo>
                    <a:pt x="7967002" y="286258"/>
                  </a:lnTo>
                  <a:lnTo>
                    <a:pt x="7881137" y="286258"/>
                  </a:lnTo>
                  <a:lnTo>
                    <a:pt x="7857172" y="287083"/>
                  </a:lnTo>
                  <a:lnTo>
                    <a:pt x="7816723" y="293611"/>
                  </a:lnTo>
                  <a:lnTo>
                    <a:pt x="7774013" y="314731"/>
                  </a:lnTo>
                  <a:lnTo>
                    <a:pt x="7750505" y="346354"/>
                  </a:lnTo>
                  <a:lnTo>
                    <a:pt x="7742987" y="385203"/>
                  </a:lnTo>
                  <a:lnTo>
                    <a:pt x="7743926" y="398907"/>
                  </a:lnTo>
                  <a:lnTo>
                    <a:pt x="7743939" y="399148"/>
                  </a:lnTo>
                  <a:lnTo>
                    <a:pt x="7758227" y="436537"/>
                  </a:lnTo>
                  <a:lnTo>
                    <a:pt x="7788275" y="465010"/>
                  </a:lnTo>
                  <a:lnTo>
                    <a:pt x="7831823" y="481584"/>
                  </a:lnTo>
                  <a:lnTo>
                    <a:pt x="7866824" y="484771"/>
                  </a:lnTo>
                  <a:lnTo>
                    <a:pt x="7887970" y="483768"/>
                  </a:lnTo>
                  <a:lnTo>
                    <a:pt x="7939926" y="468591"/>
                  </a:lnTo>
                  <a:lnTo>
                    <a:pt x="7971358" y="439724"/>
                  </a:lnTo>
                  <a:lnTo>
                    <a:pt x="7971358" y="480415"/>
                  </a:lnTo>
                  <a:lnTo>
                    <a:pt x="8044789" y="480415"/>
                  </a:lnTo>
                  <a:lnTo>
                    <a:pt x="8044789" y="337908"/>
                  </a:lnTo>
                  <a:lnTo>
                    <a:pt x="8044789" y="286258"/>
                  </a:lnTo>
                  <a:lnTo>
                    <a:pt x="8044789" y="285635"/>
                  </a:lnTo>
                  <a:close/>
                </a:path>
                <a:path w="15227300" h="2701290">
                  <a:moveTo>
                    <a:pt x="8344128" y="462368"/>
                  </a:moveTo>
                  <a:lnTo>
                    <a:pt x="8327733" y="420674"/>
                  </a:lnTo>
                  <a:lnTo>
                    <a:pt x="8322348" y="406984"/>
                  </a:lnTo>
                  <a:lnTo>
                    <a:pt x="8313090" y="412978"/>
                  </a:lnTo>
                  <a:lnTo>
                    <a:pt x="8302739" y="417258"/>
                  </a:lnTo>
                  <a:lnTo>
                    <a:pt x="8291131" y="419862"/>
                  </a:lnTo>
                  <a:lnTo>
                    <a:pt x="8290738" y="419862"/>
                  </a:lnTo>
                  <a:lnTo>
                    <a:pt x="8278774" y="420674"/>
                  </a:lnTo>
                  <a:lnTo>
                    <a:pt x="8239557" y="400418"/>
                  </a:lnTo>
                  <a:lnTo>
                    <a:pt x="8232724" y="370890"/>
                  </a:lnTo>
                  <a:lnTo>
                    <a:pt x="8232724" y="210337"/>
                  </a:lnTo>
                  <a:lnTo>
                    <a:pt x="8321726" y="210337"/>
                  </a:lnTo>
                  <a:lnTo>
                    <a:pt x="8321726" y="148107"/>
                  </a:lnTo>
                  <a:lnTo>
                    <a:pt x="8232724" y="148107"/>
                  </a:lnTo>
                  <a:lnTo>
                    <a:pt x="8232724" y="74676"/>
                  </a:lnTo>
                  <a:lnTo>
                    <a:pt x="8154937" y="74676"/>
                  </a:lnTo>
                  <a:lnTo>
                    <a:pt x="8154937" y="148107"/>
                  </a:lnTo>
                  <a:lnTo>
                    <a:pt x="8100187" y="148107"/>
                  </a:lnTo>
                  <a:lnTo>
                    <a:pt x="8100187" y="210337"/>
                  </a:lnTo>
                  <a:lnTo>
                    <a:pt x="8154937" y="210337"/>
                  </a:lnTo>
                  <a:lnTo>
                    <a:pt x="8154937" y="372757"/>
                  </a:lnTo>
                  <a:lnTo>
                    <a:pt x="8156803" y="398767"/>
                  </a:lnTo>
                  <a:lnTo>
                    <a:pt x="8171751" y="440613"/>
                  </a:lnTo>
                  <a:lnTo>
                    <a:pt x="8201304" y="468858"/>
                  </a:lnTo>
                  <a:lnTo>
                    <a:pt x="8243621" y="483006"/>
                  </a:lnTo>
                  <a:lnTo>
                    <a:pt x="8269452" y="484771"/>
                  </a:lnTo>
                  <a:lnTo>
                    <a:pt x="8279943" y="484428"/>
                  </a:lnTo>
                  <a:lnTo>
                    <a:pt x="8320087" y="476021"/>
                  </a:lnTo>
                  <a:lnTo>
                    <a:pt x="8336889" y="467626"/>
                  </a:lnTo>
                  <a:lnTo>
                    <a:pt x="8344128" y="462368"/>
                  </a:lnTo>
                  <a:close/>
                </a:path>
                <a:path w="15227300" h="2701290">
                  <a:moveTo>
                    <a:pt x="8707552" y="480415"/>
                  </a:moveTo>
                  <a:lnTo>
                    <a:pt x="8601431" y="341642"/>
                  </a:lnTo>
                  <a:lnTo>
                    <a:pt x="8593811" y="331685"/>
                  </a:lnTo>
                  <a:lnTo>
                    <a:pt x="8577580" y="310451"/>
                  </a:lnTo>
                  <a:lnTo>
                    <a:pt x="8593252" y="289991"/>
                  </a:lnTo>
                  <a:lnTo>
                    <a:pt x="8601837" y="278790"/>
                  </a:lnTo>
                  <a:lnTo>
                    <a:pt x="8701951" y="148107"/>
                  </a:lnTo>
                  <a:lnTo>
                    <a:pt x="8617941" y="148107"/>
                  </a:lnTo>
                  <a:lnTo>
                    <a:pt x="8536153" y="256819"/>
                  </a:lnTo>
                  <a:lnTo>
                    <a:pt x="8454898" y="148107"/>
                  </a:lnTo>
                  <a:lnTo>
                    <a:pt x="8368385" y="148107"/>
                  </a:lnTo>
                  <a:lnTo>
                    <a:pt x="8492490" y="311543"/>
                  </a:lnTo>
                  <a:lnTo>
                    <a:pt x="8362797" y="480415"/>
                  </a:lnTo>
                  <a:lnTo>
                    <a:pt x="8448675" y="480415"/>
                  </a:lnTo>
                  <a:lnTo>
                    <a:pt x="8534806" y="365556"/>
                  </a:lnTo>
                  <a:lnTo>
                    <a:pt x="8619795" y="480415"/>
                  </a:lnTo>
                  <a:lnTo>
                    <a:pt x="8707552" y="480415"/>
                  </a:lnTo>
                  <a:close/>
                </a:path>
                <a:path w="15227300" h="2701290">
                  <a:moveTo>
                    <a:pt x="15227300" y="1821053"/>
                  </a:moveTo>
                  <a:lnTo>
                    <a:pt x="0" y="1821053"/>
                  </a:lnTo>
                  <a:lnTo>
                    <a:pt x="0" y="2700972"/>
                  </a:lnTo>
                  <a:lnTo>
                    <a:pt x="15227300" y="2700972"/>
                  </a:lnTo>
                  <a:lnTo>
                    <a:pt x="15227300" y="1821053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1358" y="5656092"/>
              <a:ext cx="102069" cy="10330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154943" y="4398809"/>
              <a:ext cx="4573905" cy="1356360"/>
            </a:xfrm>
            <a:custGeom>
              <a:avLst/>
              <a:gdLst/>
              <a:ahLst/>
              <a:cxnLst/>
              <a:rect l="l" t="t" r="r" b="b"/>
              <a:pathLst>
                <a:path w="4573905" h="1356360">
                  <a:moveTo>
                    <a:pt x="286893" y="192913"/>
                  </a:moveTo>
                  <a:lnTo>
                    <a:pt x="176733" y="192913"/>
                  </a:lnTo>
                  <a:lnTo>
                    <a:pt x="176733" y="84010"/>
                  </a:lnTo>
                  <a:lnTo>
                    <a:pt x="110159" y="84010"/>
                  </a:lnTo>
                  <a:lnTo>
                    <a:pt x="110159" y="192913"/>
                  </a:lnTo>
                  <a:lnTo>
                    <a:pt x="0" y="192913"/>
                  </a:lnTo>
                  <a:lnTo>
                    <a:pt x="0" y="255143"/>
                  </a:lnTo>
                  <a:lnTo>
                    <a:pt x="110159" y="255143"/>
                  </a:lnTo>
                  <a:lnTo>
                    <a:pt x="110159" y="364058"/>
                  </a:lnTo>
                  <a:lnTo>
                    <a:pt x="176733" y="364058"/>
                  </a:lnTo>
                  <a:lnTo>
                    <a:pt x="176733" y="255143"/>
                  </a:lnTo>
                  <a:lnTo>
                    <a:pt x="286893" y="255143"/>
                  </a:lnTo>
                  <a:lnTo>
                    <a:pt x="286893" y="192913"/>
                  </a:lnTo>
                  <a:close/>
                </a:path>
                <a:path w="4573905" h="1356360">
                  <a:moveTo>
                    <a:pt x="689508" y="216560"/>
                  </a:moveTo>
                  <a:lnTo>
                    <a:pt x="686447" y="170510"/>
                  </a:lnTo>
                  <a:lnTo>
                    <a:pt x="676910" y="123685"/>
                  </a:lnTo>
                  <a:lnTo>
                    <a:pt x="654685" y="75793"/>
                  </a:lnTo>
                  <a:lnTo>
                    <a:pt x="645388" y="63474"/>
                  </a:lnTo>
                  <a:lnTo>
                    <a:pt x="639813" y="56083"/>
                  </a:lnTo>
                  <a:lnTo>
                    <a:pt x="622477" y="39230"/>
                  </a:lnTo>
                  <a:lnTo>
                    <a:pt x="607364" y="28524"/>
                  </a:lnTo>
                  <a:lnTo>
                    <a:pt x="607364" y="202565"/>
                  </a:lnTo>
                  <a:lnTo>
                    <a:pt x="607288" y="201498"/>
                  </a:lnTo>
                  <a:lnTo>
                    <a:pt x="607326" y="201930"/>
                  </a:lnTo>
                  <a:lnTo>
                    <a:pt x="607364" y="202565"/>
                  </a:lnTo>
                  <a:lnTo>
                    <a:pt x="607364" y="28524"/>
                  </a:lnTo>
                  <a:lnTo>
                    <a:pt x="602691" y="25196"/>
                  </a:lnTo>
                  <a:lnTo>
                    <a:pt x="595541" y="21640"/>
                  </a:lnTo>
                  <a:lnTo>
                    <a:pt x="595541" y="136906"/>
                  </a:lnTo>
                  <a:lnTo>
                    <a:pt x="594842" y="147243"/>
                  </a:lnTo>
                  <a:lnTo>
                    <a:pt x="578192" y="183273"/>
                  </a:lnTo>
                  <a:lnTo>
                    <a:pt x="542874" y="206159"/>
                  </a:lnTo>
                  <a:lnTo>
                    <a:pt x="507174" y="211582"/>
                  </a:lnTo>
                  <a:lnTo>
                    <a:pt x="488276" y="210337"/>
                  </a:lnTo>
                  <a:lnTo>
                    <a:pt x="443699" y="191668"/>
                  </a:lnTo>
                  <a:lnTo>
                    <a:pt x="421538" y="153758"/>
                  </a:lnTo>
                  <a:lnTo>
                    <a:pt x="420052" y="137528"/>
                  </a:lnTo>
                  <a:lnTo>
                    <a:pt x="420712" y="126898"/>
                  </a:lnTo>
                  <a:lnTo>
                    <a:pt x="420738" y="126428"/>
                  </a:lnTo>
                  <a:lnTo>
                    <a:pt x="436905" y="90246"/>
                  </a:lnTo>
                  <a:lnTo>
                    <a:pt x="471119" y="68554"/>
                  </a:lnTo>
                  <a:lnTo>
                    <a:pt x="492823" y="64096"/>
                  </a:lnTo>
                  <a:lnTo>
                    <a:pt x="491947" y="64096"/>
                  </a:lnTo>
                  <a:lnTo>
                    <a:pt x="505320" y="63474"/>
                  </a:lnTo>
                  <a:lnTo>
                    <a:pt x="519353" y="64096"/>
                  </a:lnTo>
                  <a:lnTo>
                    <a:pt x="532218" y="65976"/>
                  </a:lnTo>
                  <a:lnTo>
                    <a:pt x="572058" y="85026"/>
                  </a:lnTo>
                  <a:lnTo>
                    <a:pt x="592899" y="117386"/>
                  </a:lnTo>
                  <a:lnTo>
                    <a:pt x="595541" y="136906"/>
                  </a:lnTo>
                  <a:lnTo>
                    <a:pt x="595541" y="21640"/>
                  </a:lnTo>
                  <a:lnTo>
                    <a:pt x="580580" y="14173"/>
                  </a:lnTo>
                  <a:lnTo>
                    <a:pt x="556260" y="6299"/>
                  </a:lnTo>
                  <a:lnTo>
                    <a:pt x="529717" y="1574"/>
                  </a:lnTo>
                  <a:lnTo>
                    <a:pt x="500951" y="0"/>
                  </a:lnTo>
                  <a:lnTo>
                    <a:pt x="479348" y="1092"/>
                  </a:lnTo>
                  <a:lnTo>
                    <a:pt x="439051" y="9804"/>
                  </a:lnTo>
                  <a:lnTo>
                    <a:pt x="403110" y="27012"/>
                  </a:lnTo>
                  <a:lnTo>
                    <a:pt x="362800" y="66281"/>
                  </a:lnTo>
                  <a:lnTo>
                    <a:pt x="342963" y="120243"/>
                  </a:lnTo>
                  <a:lnTo>
                    <a:pt x="341642" y="141262"/>
                  </a:lnTo>
                  <a:lnTo>
                    <a:pt x="342887" y="160858"/>
                  </a:lnTo>
                  <a:lnTo>
                    <a:pt x="361556" y="211886"/>
                  </a:lnTo>
                  <a:lnTo>
                    <a:pt x="399300" y="249466"/>
                  </a:lnTo>
                  <a:lnTo>
                    <a:pt x="451396" y="270941"/>
                  </a:lnTo>
                  <a:lnTo>
                    <a:pt x="491617" y="275056"/>
                  </a:lnTo>
                  <a:lnTo>
                    <a:pt x="507453" y="274523"/>
                  </a:lnTo>
                  <a:lnTo>
                    <a:pt x="550735" y="266344"/>
                  </a:lnTo>
                  <a:lnTo>
                    <a:pt x="587032" y="248551"/>
                  </a:lnTo>
                  <a:lnTo>
                    <a:pt x="607987" y="229946"/>
                  </a:lnTo>
                  <a:lnTo>
                    <a:pt x="607910" y="231444"/>
                  </a:lnTo>
                  <a:lnTo>
                    <a:pt x="598970" y="295287"/>
                  </a:lnTo>
                  <a:lnTo>
                    <a:pt x="571893" y="342265"/>
                  </a:lnTo>
                  <a:lnTo>
                    <a:pt x="529424" y="370738"/>
                  </a:lnTo>
                  <a:lnTo>
                    <a:pt x="474192" y="380225"/>
                  </a:lnTo>
                  <a:lnTo>
                    <a:pt x="463067" y="379933"/>
                  </a:lnTo>
                  <a:lnTo>
                    <a:pt x="420243" y="372783"/>
                  </a:lnTo>
                  <a:lnTo>
                    <a:pt x="391426" y="359067"/>
                  </a:lnTo>
                  <a:lnTo>
                    <a:pt x="361556" y="420052"/>
                  </a:lnTo>
                  <a:lnTo>
                    <a:pt x="398780" y="437324"/>
                  </a:lnTo>
                  <a:lnTo>
                    <a:pt x="444157" y="446392"/>
                  </a:lnTo>
                  <a:lnTo>
                    <a:pt x="444360" y="446392"/>
                  </a:lnTo>
                  <a:lnTo>
                    <a:pt x="459765" y="447636"/>
                  </a:lnTo>
                  <a:lnTo>
                    <a:pt x="506831" y="446392"/>
                  </a:lnTo>
                  <a:lnTo>
                    <a:pt x="562521" y="433006"/>
                  </a:lnTo>
                  <a:lnTo>
                    <a:pt x="610108" y="406374"/>
                  </a:lnTo>
                  <a:lnTo>
                    <a:pt x="636841" y="380225"/>
                  </a:lnTo>
                  <a:lnTo>
                    <a:pt x="647611" y="367169"/>
                  </a:lnTo>
                  <a:lnTo>
                    <a:pt x="674281" y="315633"/>
                  </a:lnTo>
                  <a:lnTo>
                    <a:pt x="687819" y="252463"/>
                  </a:lnTo>
                  <a:lnTo>
                    <a:pt x="689470" y="217424"/>
                  </a:lnTo>
                  <a:lnTo>
                    <a:pt x="689508" y="216560"/>
                  </a:lnTo>
                  <a:close/>
                </a:path>
                <a:path w="4573905" h="1356360">
                  <a:moveTo>
                    <a:pt x="894245" y="6223"/>
                  </a:moveTo>
                  <a:lnTo>
                    <a:pt x="721245" y="6223"/>
                  </a:lnTo>
                  <a:lnTo>
                    <a:pt x="721245" y="74053"/>
                  </a:lnTo>
                  <a:lnTo>
                    <a:pt x="813346" y="74053"/>
                  </a:lnTo>
                  <a:lnTo>
                    <a:pt x="813346" y="441833"/>
                  </a:lnTo>
                  <a:lnTo>
                    <a:pt x="894245" y="441833"/>
                  </a:lnTo>
                  <a:lnTo>
                    <a:pt x="894245" y="74053"/>
                  </a:lnTo>
                  <a:lnTo>
                    <a:pt x="894245" y="37338"/>
                  </a:lnTo>
                  <a:lnTo>
                    <a:pt x="894245" y="6223"/>
                  </a:lnTo>
                  <a:close/>
                </a:path>
                <a:path w="4573905" h="1356360">
                  <a:moveTo>
                    <a:pt x="1158735" y="236474"/>
                  </a:moveTo>
                  <a:lnTo>
                    <a:pt x="987602" y="236474"/>
                  </a:lnTo>
                  <a:lnTo>
                    <a:pt x="987602" y="301193"/>
                  </a:lnTo>
                  <a:lnTo>
                    <a:pt x="1158735" y="301193"/>
                  </a:lnTo>
                  <a:lnTo>
                    <a:pt x="1158735" y="236474"/>
                  </a:lnTo>
                  <a:close/>
                </a:path>
                <a:path w="4573905" h="1356360">
                  <a:moveTo>
                    <a:pt x="1555737" y="216560"/>
                  </a:moveTo>
                  <a:lnTo>
                    <a:pt x="1552676" y="170510"/>
                  </a:lnTo>
                  <a:lnTo>
                    <a:pt x="1543138" y="123685"/>
                  </a:lnTo>
                  <a:lnTo>
                    <a:pt x="1520913" y="75793"/>
                  </a:lnTo>
                  <a:lnTo>
                    <a:pt x="1511617" y="63474"/>
                  </a:lnTo>
                  <a:lnTo>
                    <a:pt x="1506042" y="56083"/>
                  </a:lnTo>
                  <a:lnTo>
                    <a:pt x="1488706" y="39230"/>
                  </a:lnTo>
                  <a:lnTo>
                    <a:pt x="1473593" y="28524"/>
                  </a:lnTo>
                  <a:lnTo>
                    <a:pt x="1473593" y="202565"/>
                  </a:lnTo>
                  <a:lnTo>
                    <a:pt x="1473517" y="201498"/>
                  </a:lnTo>
                  <a:lnTo>
                    <a:pt x="1473555" y="201930"/>
                  </a:lnTo>
                  <a:lnTo>
                    <a:pt x="1473593" y="202565"/>
                  </a:lnTo>
                  <a:lnTo>
                    <a:pt x="1473593" y="28524"/>
                  </a:lnTo>
                  <a:lnTo>
                    <a:pt x="1468920" y="25196"/>
                  </a:lnTo>
                  <a:lnTo>
                    <a:pt x="1461770" y="21640"/>
                  </a:lnTo>
                  <a:lnTo>
                    <a:pt x="1461770" y="136906"/>
                  </a:lnTo>
                  <a:lnTo>
                    <a:pt x="1461071" y="147243"/>
                  </a:lnTo>
                  <a:lnTo>
                    <a:pt x="1444421" y="183273"/>
                  </a:lnTo>
                  <a:lnTo>
                    <a:pt x="1409103" y="206159"/>
                  </a:lnTo>
                  <a:lnTo>
                    <a:pt x="1373403" y="211582"/>
                  </a:lnTo>
                  <a:lnTo>
                    <a:pt x="1354505" y="210337"/>
                  </a:lnTo>
                  <a:lnTo>
                    <a:pt x="1309928" y="191668"/>
                  </a:lnTo>
                  <a:lnTo>
                    <a:pt x="1287767" y="153758"/>
                  </a:lnTo>
                  <a:lnTo>
                    <a:pt x="1286281" y="137528"/>
                  </a:lnTo>
                  <a:lnTo>
                    <a:pt x="1286941" y="126898"/>
                  </a:lnTo>
                  <a:lnTo>
                    <a:pt x="1286967" y="126428"/>
                  </a:lnTo>
                  <a:lnTo>
                    <a:pt x="1303134" y="90246"/>
                  </a:lnTo>
                  <a:lnTo>
                    <a:pt x="1337348" y="68554"/>
                  </a:lnTo>
                  <a:lnTo>
                    <a:pt x="1359052" y="64096"/>
                  </a:lnTo>
                  <a:lnTo>
                    <a:pt x="1358176" y="64096"/>
                  </a:lnTo>
                  <a:lnTo>
                    <a:pt x="1371549" y="63474"/>
                  </a:lnTo>
                  <a:lnTo>
                    <a:pt x="1385582" y="64096"/>
                  </a:lnTo>
                  <a:lnTo>
                    <a:pt x="1398447" y="65976"/>
                  </a:lnTo>
                  <a:lnTo>
                    <a:pt x="1438287" y="85026"/>
                  </a:lnTo>
                  <a:lnTo>
                    <a:pt x="1459128" y="117386"/>
                  </a:lnTo>
                  <a:lnTo>
                    <a:pt x="1461770" y="136906"/>
                  </a:lnTo>
                  <a:lnTo>
                    <a:pt x="1461770" y="21640"/>
                  </a:lnTo>
                  <a:lnTo>
                    <a:pt x="1446809" y="14173"/>
                  </a:lnTo>
                  <a:lnTo>
                    <a:pt x="1422488" y="6299"/>
                  </a:lnTo>
                  <a:lnTo>
                    <a:pt x="1395945" y="1574"/>
                  </a:lnTo>
                  <a:lnTo>
                    <a:pt x="1367180" y="0"/>
                  </a:lnTo>
                  <a:lnTo>
                    <a:pt x="1345577" y="1092"/>
                  </a:lnTo>
                  <a:lnTo>
                    <a:pt x="1305280" y="9804"/>
                  </a:lnTo>
                  <a:lnTo>
                    <a:pt x="1269339" y="27012"/>
                  </a:lnTo>
                  <a:lnTo>
                    <a:pt x="1229029" y="66281"/>
                  </a:lnTo>
                  <a:lnTo>
                    <a:pt x="1209192" y="120243"/>
                  </a:lnTo>
                  <a:lnTo>
                    <a:pt x="1207871" y="141262"/>
                  </a:lnTo>
                  <a:lnTo>
                    <a:pt x="1209116" y="160858"/>
                  </a:lnTo>
                  <a:lnTo>
                    <a:pt x="1227785" y="211886"/>
                  </a:lnTo>
                  <a:lnTo>
                    <a:pt x="1265529" y="249466"/>
                  </a:lnTo>
                  <a:lnTo>
                    <a:pt x="1317625" y="270941"/>
                  </a:lnTo>
                  <a:lnTo>
                    <a:pt x="1357845" y="275056"/>
                  </a:lnTo>
                  <a:lnTo>
                    <a:pt x="1373682" y="274523"/>
                  </a:lnTo>
                  <a:lnTo>
                    <a:pt x="1416964" y="266344"/>
                  </a:lnTo>
                  <a:lnTo>
                    <a:pt x="1453261" y="248551"/>
                  </a:lnTo>
                  <a:lnTo>
                    <a:pt x="1474216" y="229946"/>
                  </a:lnTo>
                  <a:lnTo>
                    <a:pt x="1474139" y="231444"/>
                  </a:lnTo>
                  <a:lnTo>
                    <a:pt x="1465199" y="295287"/>
                  </a:lnTo>
                  <a:lnTo>
                    <a:pt x="1438122" y="342265"/>
                  </a:lnTo>
                  <a:lnTo>
                    <a:pt x="1395653" y="370738"/>
                  </a:lnTo>
                  <a:lnTo>
                    <a:pt x="1340421" y="380225"/>
                  </a:lnTo>
                  <a:lnTo>
                    <a:pt x="1329296" y="379933"/>
                  </a:lnTo>
                  <a:lnTo>
                    <a:pt x="1286471" y="372783"/>
                  </a:lnTo>
                  <a:lnTo>
                    <a:pt x="1257655" y="359067"/>
                  </a:lnTo>
                  <a:lnTo>
                    <a:pt x="1227785" y="420052"/>
                  </a:lnTo>
                  <a:lnTo>
                    <a:pt x="1265008" y="437324"/>
                  </a:lnTo>
                  <a:lnTo>
                    <a:pt x="1310386" y="446392"/>
                  </a:lnTo>
                  <a:lnTo>
                    <a:pt x="1310589" y="446392"/>
                  </a:lnTo>
                  <a:lnTo>
                    <a:pt x="1325994" y="447636"/>
                  </a:lnTo>
                  <a:lnTo>
                    <a:pt x="1373060" y="446392"/>
                  </a:lnTo>
                  <a:lnTo>
                    <a:pt x="1428750" y="433006"/>
                  </a:lnTo>
                  <a:lnTo>
                    <a:pt x="1476336" y="406374"/>
                  </a:lnTo>
                  <a:lnTo>
                    <a:pt x="1503070" y="380225"/>
                  </a:lnTo>
                  <a:lnTo>
                    <a:pt x="1513840" y="367169"/>
                  </a:lnTo>
                  <a:lnTo>
                    <a:pt x="1540510" y="315633"/>
                  </a:lnTo>
                  <a:lnTo>
                    <a:pt x="1554048" y="252463"/>
                  </a:lnTo>
                  <a:lnTo>
                    <a:pt x="1555699" y="217424"/>
                  </a:lnTo>
                  <a:lnTo>
                    <a:pt x="1555737" y="216560"/>
                  </a:lnTo>
                  <a:close/>
                </a:path>
                <a:path w="4573905" h="1356360">
                  <a:moveTo>
                    <a:pt x="1958365" y="306793"/>
                  </a:moveTo>
                  <a:lnTo>
                    <a:pt x="1953387" y="268922"/>
                  </a:lnTo>
                  <a:lnTo>
                    <a:pt x="1927631" y="221932"/>
                  </a:lnTo>
                  <a:lnTo>
                    <a:pt x="1884921" y="189484"/>
                  </a:lnTo>
                  <a:lnTo>
                    <a:pt x="1879955" y="187426"/>
                  </a:lnTo>
                  <a:lnTo>
                    <a:pt x="1879955" y="310527"/>
                  </a:lnTo>
                  <a:lnTo>
                    <a:pt x="1879307" y="320916"/>
                  </a:lnTo>
                  <a:lnTo>
                    <a:pt x="1863090" y="357657"/>
                  </a:lnTo>
                  <a:lnTo>
                    <a:pt x="1828888" y="379514"/>
                  </a:lnTo>
                  <a:lnTo>
                    <a:pt x="1794700" y="384581"/>
                  </a:lnTo>
                  <a:lnTo>
                    <a:pt x="1782191" y="384022"/>
                  </a:lnTo>
                  <a:lnTo>
                    <a:pt x="1781302" y="384022"/>
                  </a:lnTo>
                  <a:lnTo>
                    <a:pt x="1736344" y="369227"/>
                  </a:lnTo>
                  <a:lnTo>
                    <a:pt x="1710410" y="339280"/>
                  </a:lnTo>
                  <a:lnTo>
                    <a:pt x="1705229" y="321386"/>
                  </a:lnTo>
                  <a:lnTo>
                    <a:pt x="1705127" y="320916"/>
                  </a:lnTo>
                  <a:lnTo>
                    <a:pt x="1710944" y="281292"/>
                  </a:lnTo>
                  <a:lnTo>
                    <a:pt x="1737804" y="251396"/>
                  </a:lnTo>
                  <a:lnTo>
                    <a:pt x="1780171" y="237083"/>
                  </a:lnTo>
                  <a:lnTo>
                    <a:pt x="1792833" y="236474"/>
                  </a:lnTo>
                  <a:lnTo>
                    <a:pt x="1814995" y="237934"/>
                  </a:lnTo>
                  <a:lnTo>
                    <a:pt x="1812709" y="237934"/>
                  </a:lnTo>
                  <a:lnTo>
                    <a:pt x="1828609" y="241465"/>
                  </a:lnTo>
                  <a:lnTo>
                    <a:pt x="1866658" y="267246"/>
                  </a:lnTo>
                  <a:lnTo>
                    <a:pt x="1879955" y="310527"/>
                  </a:lnTo>
                  <a:lnTo>
                    <a:pt x="1879955" y="187426"/>
                  </a:lnTo>
                  <a:lnTo>
                    <a:pt x="1867547" y="182283"/>
                  </a:lnTo>
                  <a:lnTo>
                    <a:pt x="1848993" y="177126"/>
                  </a:lnTo>
                  <a:lnTo>
                    <a:pt x="1829282" y="174040"/>
                  </a:lnTo>
                  <a:lnTo>
                    <a:pt x="1808391" y="172999"/>
                  </a:lnTo>
                  <a:lnTo>
                    <a:pt x="1792820" y="173545"/>
                  </a:lnTo>
                  <a:lnTo>
                    <a:pt x="1749577" y="181711"/>
                  </a:lnTo>
                  <a:lnTo>
                    <a:pt x="1713179" y="199504"/>
                  </a:lnTo>
                  <a:lnTo>
                    <a:pt x="1695323" y="214972"/>
                  </a:lnTo>
                  <a:lnTo>
                    <a:pt x="1695323" y="269481"/>
                  </a:lnTo>
                  <a:lnTo>
                    <a:pt x="1694040" y="261442"/>
                  </a:lnTo>
                  <a:lnTo>
                    <a:pt x="1695234" y="268922"/>
                  </a:lnTo>
                  <a:lnTo>
                    <a:pt x="1695323" y="269481"/>
                  </a:lnTo>
                  <a:lnTo>
                    <a:pt x="1695323" y="214972"/>
                  </a:lnTo>
                  <a:lnTo>
                    <a:pt x="1693633" y="216623"/>
                  </a:lnTo>
                  <a:lnTo>
                    <a:pt x="1692033" y="218605"/>
                  </a:lnTo>
                  <a:lnTo>
                    <a:pt x="1692097" y="216623"/>
                  </a:lnTo>
                  <a:lnTo>
                    <a:pt x="1701050" y="152781"/>
                  </a:lnTo>
                  <a:lnTo>
                    <a:pt x="1728114" y="105791"/>
                  </a:lnTo>
                  <a:lnTo>
                    <a:pt x="1770583" y="77330"/>
                  </a:lnTo>
                  <a:lnTo>
                    <a:pt x="1825815" y="67830"/>
                  </a:lnTo>
                  <a:lnTo>
                    <a:pt x="1837194" y="68122"/>
                  </a:lnTo>
                  <a:lnTo>
                    <a:pt x="1879930" y="75272"/>
                  </a:lnTo>
                  <a:lnTo>
                    <a:pt x="1908581" y="88988"/>
                  </a:lnTo>
                  <a:lnTo>
                    <a:pt x="1918944" y="67830"/>
                  </a:lnTo>
                  <a:lnTo>
                    <a:pt x="1938439" y="28003"/>
                  </a:lnTo>
                  <a:lnTo>
                    <a:pt x="1927301" y="21323"/>
                  </a:lnTo>
                  <a:lnTo>
                    <a:pt x="1915033" y="15570"/>
                  </a:lnTo>
                  <a:lnTo>
                    <a:pt x="1871840" y="3860"/>
                  </a:lnTo>
                  <a:lnTo>
                    <a:pt x="1823948" y="0"/>
                  </a:lnTo>
                  <a:lnTo>
                    <a:pt x="1792719" y="1714"/>
                  </a:lnTo>
                  <a:lnTo>
                    <a:pt x="1793214" y="1714"/>
                  </a:lnTo>
                  <a:lnTo>
                    <a:pt x="1764753" y="6692"/>
                  </a:lnTo>
                  <a:lnTo>
                    <a:pt x="1712874" y="26758"/>
                  </a:lnTo>
                  <a:lnTo>
                    <a:pt x="1669935" y="59740"/>
                  </a:lnTo>
                  <a:lnTo>
                    <a:pt x="1637563" y="105168"/>
                  </a:lnTo>
                  <a:lnTo>
                    <a:pt x="1617268" y="162585"/>
                  </a:lnTo>
                  <a:lnTo>
                    <a:pt x="1610537" y="230644"/>
                  </a:lnTo>
                  <a:lnTo>
                    <a:pt x="1610499" y="231495"/>
                  </a:lnTo>
                  <a:lnTo>
                    <a:pt x="1611871" y="264617"/>
                  </a:lnTo>
                  <a:lnTo>
                    <a:pt x="1611896" y="265264"/>
                  </a:lnTo>
                  <a:lnTo>
                    <a:pt x="1623098" y="324383"/>
                  </a:lnTo>
                  <a:lnTo>
                    <a:pt x="1645348" y="372275"/>
                  </a:lnTo>
                  <a:lnTo>
                    <a:pt x="1677695" y="408825"/>
                  </a:lnTo>
                  <a:lnTo>
                    <a:pt x="1719821" y="433882"/>
                  </a:lnTo>
                  <a:lnTo>
                    <a:pt x="1770545" y="446481"/>
                  </a:lnTo>
                  <a:lnTo>
                    <a:pt x="1799056" y="448056"/>
                  </a:lnTo>
                  <a:lnTo>
                    <a:pt x="1820913" y="446976"/>
                  </a:lnTo>
                  <a:lnTo>
                    <a:pt x="1861362" y="438251"/>
                  </a:lnTo>
                  <a:lnTo>
                    <a:pt x="1897062" y="421030"/>
                  </a:lnTo>
                  <a:lnTo>
                    <a:pt x="1934819" y="384581"/>
                  </a:lnTo>
                  <a:lnTo>
                    <a:pt x="1953069" y="346938"/>
                  </a:lnTo>
                  <a:lnTo>
                    <a:pt x="1957044" y="327571"/>
                  </a:lnTo>
                  <a:lnTo>
                    <a:pt x="1958365" y="306793"/>
                  </a:lnTo>
                  <a:close/>
                </a:path>
                <a:path w="4573905" h="1356360">
                  <a:moveTo>
                    <a:pt x="2348547" y="306793"/>
                  </a:moveTo>
                  <a:lnTo>
                    <a:pt x="2343569" y="268922"/>
                  </a:lnTo>
                  <a:lnTo>
                    <a:pt x="2317813" y="221932"/>
                  </a:lnTo>
                  <a:lnTo>
                    <a:pt x="2275103" y="189484"/>
                  </a:lnTo>
                  <a:lnTo>
                    <a:pt x="2270137" y="187439"/>
                  </a:lnTo>
                  <a:lnTo>
                    <a:pt x="2270137" y="310527"/>
                  </a:lnTo>
                  <a:lnTo>
                    <a:pt x="2269477" y="320916"/>
                  </a:lnTo>
                  <a:lnTo>
                    <a:pt x="2253272" y="357657"/>
                  </a:lnTo>
                  <a:lnTo>
                    <a:pt x="2219071" y="379514"/>
                  </a:lnTo>
                  <a:lnTo>
                    <a:pt x="2184882" y="384581"/>
                  </a:lnTo>
                  <a:lnTo>
                    <a:pt x="2172360" y="384022"/>
                  </a:lnTo>
                  <a:lnTo>
                    <a:pt x="2171484" y="384022"/>
                  </a:lnTo>
                  <a:lnTo>
                    <a:pt x="2126513" y="369227"/>
                  </a:lnTo>
                  <a:lnTo>
                    <a:pt x="2100592" y="339280"/>
                  </a:lnTo>
                  <a:lnTo>
                    <a:pt x="2094649" y="311150"/>
                  </a:lnTo>
                  <a:lnTo>
                    <a:pt x="2095360" y="300583"/>
                  </a:lnTo>
                  <a:lnTo>
                    <a:pt x="2097519" y="290626"/>
                  </a:lnTo>
                  <a:lnTo>
                    <a:pt x="2101113" y="281292"/>
                  </a:lnTo>
                  <a:lnTo>
                    <a:pt x="2103285" y="277545"/>
                  </a:lnTo>
                  <a:lnTo>
                    <a:pt x="2106168" y="272567"/>
                  </a:lnTo>
                  <a:lnTo>
                    <a:pt x="2137270" y="246113"/>
                  </a:lnTo>
                  <a:lnTo>
                    <a:pt x="2183015" y="236474"/>
                  </a:lnTo>
                  <a:lnTo>
                    <a:pt x="2205177" y="237934"/>
                  </a:lnTo>
                  <a:lnTo>
                    <a:pt x="2202878" y="237934"/>
                  </a:lnTo>
                  <a:lnTo>
                    <a:pt x="2218791" y="241465"/>
                  </a:lnTo>
                  <a:lnTo>
                    <a:pt x="2256828" y="267246"/>
                  </a:lnTo>
                  <a:lnTo>
                    <a:pt x="2270137" y="310527"/>
                  </a:lnTo>
                  <a:lnTo>
                    <a:pt x="2270137" y="187439"/>
                  </a:lnTo>
                  <a:lnTo>
                    <a:pt x="2257717" y="182283"/>
                  </a:lnTo>
                  <a:lnTo>
                    <a:pt x="2239175" y="177126"/>
                  </a:lnTo>
                  <a:lnTo>
                    <a:pt x="2219452" y="174040"/>
                  </a:lnTo>
                  <a:lnTo>
                    <a:pt x="2198573" y="172999"/>
                  </a:lnTo>
                  <a:lnTo>
                    <a:pt x="2182990" y="173545"/>
                  </a:lnTo>
                  <a:lnTo>
                    <a:pt x="2139759" y="181711"/>
                  </a:lnTo>
                  <a:lnTo>
                    <a:pt x="2103361" y="199504"/>
                  </a:lnTo>
                  <a:lnTo>
                    <a:pt x="2085505" y="214960"/>
                  </a:lnTo>
                  <a:lnTo>
                    <a:pt x="2085505" y="269481"/>
                  </a:lnTo>
                  <a:lnTo>
                    <a:pt x="2084222" y="261442"/>
                  </a:lnTo>
                  <a:lnTo>
                    <a:pt x="2085416" y="268922"/>
                  </a:lnTo>
                  <a:lnTo>
                    <a:pt x="2085505" y="269481"/>
                  </a:lnTo>
                  <a:lnTo>
                    <a:pt x="2085505" y="214960"/>
                  </a:lnTo>
                  <a:lnTo>
                    <a:pt x="2083803" y="216623"/>
                  </a:lnTo>
                  <a:lnTo>
                    <a:pt x="2083320" y="217233"/>
                  </a:lnTo>
                  <a:lnTo>
                    <a:pt x="2083320" y="253453"/>
                  </a:lnTo>
                  <a:lnTo>
                    <a:pt x="2083117" y="250253"/>
                  </a:lnTo>
                  <a:lnTo>
                    <a:pt x="2083231" y="251904"/>
                  </a:lnTo>
                  <a:lnTo>
                    <a:pt x="2083320" y="253453"/>
                  </a:lnTo>
                  <a:lnTo>
                    <a:pt x="2083320" y="217233"/>
                  </a:lnTo>
                  <a:lnTo>
                    <a:pt x="2082698" y="217995"/>
                  </a:lnTo>
                  <a:lnTo>
                    <a:pt x="2082698" y="241896"/>
                  </a:lnTo>
                  <a:lnTo>
                    <a:pt x="2082584" y="238887"/>
                  </a:lnTo>
                  <a:lnTo>
                    <a:pt x="2082507" y="236156"/>
                  </a:lnTo>
                  <a:lnTo>
                    <a:pt x="2082698" y="241896"/>
                  </a:lnTo>
                  <a:lnTo>
                    <a:pt x="2082698" y="217995"/>
                  </a:lnTo>
                  <a:lnTo>
                    <a:pt x="2082203" y="218605"/>
                  </a:lnTo>
                  <a:lnTo>
                    <a:pt x="2082279" y="216623"/>
                  </a:lnTo>
                  <a:lnTo>
                    <a:pt x="2084451" y="183045"/>
                  </a:lnTo>
                  <a:lnTo>
                    <a:pt x="2102497" y="127038"/>
                  </a:lnTo>
                  <a:lnTo>
                    <a:pt x="2137930" y="89192"/>
                  </a:lnTo>
                  <a:lnTo>
                    <a:pt x="2186787" y="70205"/>
                  </a:lnTo>
                  <a:lnTo>
                    <a:pt x="2215997" y="67830"/>
                  </a:lnTo>
                  <a:lnTo>
                    <a:pt x="2227364" y="68122"/>
                  </a:lnTo>
                  <a:lnTo>
                    <a:pt x="2270112" y="75272"/>
                  </a:lnTo>
                  <a:lnTo>
                    <a:pt x="2298763" y="88988"/>
                  </a:lnTo>
                  <a:lnTo>
                    <a:pt x="2309114" y="67830"/>
                  </a:lnTo>
                  <a:lnTo>
                    <a:pt x="2328621" y="28003"/>
                  </a:lnTo>
                  <a:lnTo>
                    <a:pt x="2317483" y="21323"/>
                  </a:lnTo>
                  <a:lnTo>
                    <a:pt x="2305215" y="15570"/>
                  </a:lnTo>
                  <a:lnTo>
                    <a:pt x="2262022" y="3860"/>
                  </a:lnTo>
                  <a:lnTo>
                    <a:pt x="2214130" y="0"/>
                  </a:lnTo>
                  <a:lnTo>
                    <a:pt x="2182901" y="1714"/>
                  </a:lnTo>
                  <a:lnTo>
                    <a:pt x="2183384" y="1714"/>
                  </a:lnTo>
                  <a:lnTo>
                    <a:pt x="2154923" y="6692"/>
                  </a:lnTo>
                  <a:lnTo>
                    <a:pt x="2103056" y="26758"/>
                  </a:lnTo>
                  <a:lnTo>
                    <a:pt x="2060105" y="59740"/>
                  </a:lnTo>
                  <a:lnTo>
                    <a:pt x="2027745" y="105168"/>
                  </a:lnTo>
                  <a:lnTo>
                    <a:pt x="2007438" y="162585"/>
                  </a:lnTo>
                  <a:lnTo>
                    <a:pt x="2000719" y="230644"/>
                  </a:lnTo>
                  <a:lnTo>
                    <a:pt x="2000681" y="231495"/>
                  </a:lnTo>
                  <a:lnTo>
                    <a:pt x="2002053" y="264617"/>
                  </a:lnTo>
                  <a:lnTo>
                    <a:pt x="2002078" y="265264"/>
                  </a:lnTo>
                  <a:lnTo>
                    <a:pt x="2013280" y="324383"/>
                  </a:lnTo>
                  <a:lnTo>
                    <a:pt x="2035530" y="372275"/>
                  </a:lnTo>
                  <a:lnTo>
                    <a:pt x="2067877" y="408825"/>
                  </a:lnTo>
                  <a:lnTo>
                    <a:pt x="2110003" y="433882"/>
                  </a:lnTo>
                  <a:lnTo>
                    <a:pt x="2160727" y="446481"/>
                  </a:lnTo>
                  <a:lnTo>
                    <a:pt x="2189238" y="448056"/>
                  </a:lnTo>
                  <a:lnTo>
                    <a:pt x="2211095" y="446976"/>
                  </a:lnTo>
                  <a:lnTo>
                    <a:pt x="2251545" y="438251"/>
                  </a:lnTo>
                  <a:lnTo>
                    <a:pt x="2287244" y="421030"/>
                  </a:lnTo>
                  <a:lnTo>
                    <a:pt x="2324989" y="384581"/>
                  </a:lnTo>
                  <a:lnTo>
                    <a:pt x="2327389" y="381469"/>
                  </a:lnTo>
                  <a:lnTo>
                    <a:pt x="2336635" y="364909"/>
                  </a:lnTo>
                  <a:lnTo>
                    <a:pt x="2343251" y="346938"/>
                  </a:lnTo>
                  <a:lnTo>
                    <a:pt x="2347226" y="327571"/>
                  </a:lnTo>
                  <a:lnTo>
                    <a:pt x="2348547" y="306793"/>
                  </a:lnTo>
                  <a:close/>
                </a:path>
                <a:path w="4573905" h="1356360">
                  <a:moveTo>
                    <a:pt x="2716339" y="6223"/>
                  </a:moveTo>
                  <a:lnTo>
                    <a:pt x="2377795" y="6223"/>
                  </a:lnTo>
                  <a:lnTo>
                    <a:pt x="2377795" y="148729"/>
                  </a:lnTo>
                  <a:lnTo>
                    <a:pt x="2453094" y="148729"/>
                  </a:lnTo>
                  <a:lnTo>
                    <a:pt x="2453094" y="74676"/>
                  </a:lnTo>
                  <a:lnTo>
                    <a:pt x="2624302" y="74676"/>
                  </a:lnTo>
                  <a:lnTo>
                    <a:pt x="2460561" y="441833"/>
                  </a:lnTo>
                  <a:lnTo>
                    <a:pt x="2547074" y="441833"/>
                  </a:lnTo>
                  <a:lnTo>
                    <a:pt x="2709989" y="74676"/>
                  </a:lnTo>
                  <a:lnTo>
                    <a:pt x="2716339" y="60363"/>
                  </a:lnTo>
                  <a:lnTo>
                    <a:pt x="2716339" y="38582"/>
                  </a:lnTo>
                  <a:lnTo>
                    <a:pt x="2716339" y="35471"/>
                  </a:lnTo>
                  <a:lnTo>
                    <a:pt x="2716339" y="6223"/>
                  </a:lnTo>
                  <a:close/>
                </a:path>
                <a:path w="4573905" h="1356360">
                  <a:moveTo>
                    <a:pt x="3094685" y="6223"/>
                  </a:moveTo>
                  <a:lnTo>
                    <a:pt x="2756141" y="6223"/>
                  </a:lnTo>
                  <a:lnTo>
                    <a:pt x="2756141" y="148729"/>
                  </a:lnTo>
                  <a:lnTo>
                    <a:pt x="2831439" y="148729"/>
                  </a:lnTo>
                  <a:lnTo>
                    <a:pt x="2831439" y="74676"/>
                  </a:lnTo>
                  <a:lnTo>
                    <a:pt x="3002648" y="74676"/>
                  </a:lnTo>
                  <a:lnTo>
                    <a:pt x="2838907" y="441833"/>
                  </a:lnTo>
                  <a:lnTo>
                    <a:pt x="2925419" y="441833"/>
                  </a:lnTo>
                  <a:lnTo>
                    <a:pt x="3088335" y="74676"/>
                  </a:lnTo>
                  <a:lnTo>
                    <a:pt x="3094685" y="60363"/>
                  </a:lnTo>
                  <a:lnTo>
                    <a:pt x="3094685" y="38582"/>
                  </a:lnTo>
                  <a:lnTo>
                    <a:pt x="3094685" y="35471"/>
                  </a:lnTo>
                  <a:lnTo>
                    <a:pt x="3094685" y="6223"/>
                  </a:lnTo>
                  <a:close/>
                </a:path>
                <a:path w="4573905" h="1356360">
                  <a:moveTo>
                    <a:pt x="3459950" y="373380"/>
                  </a:moveTo>
                  <a:lnTo>
                    <a:pt x="3254337" y="373380"/>
                  </a:lnTo>
                  <a:lnTo>
                    <a:pt x="3370961" y="262610"/>
                  </a:lnTo>
                  <a:lnTo>
                    <a:pt x="3385007" y="248653"/>
                  </a:lnTo>
                  <a:lnTo>
                    <a:pt x="3416389" y="210959"/>
                  </a:lnTo>
                  <a:lnTo>
                    <a:pt x="3437559" y="167093"/>
                  </a:lnTo>
                  <a:lnTo>
                    <a:pt x="3443147" y="125082"/>
                  </a:lnTo>
                  <a:lnTo>
                    <a:pt x="3441979" y="106654"/>
                  </a:lnTo>
                  <a:lnTo>
                    <a:pt x="3441966" y="106464"/>
                  </a:lnTo>
                  <a:lnTo>
                    <a:pt x="3438410" y="89154"/>
                  </a:lnTo>
                  <a:lnTo>
                    <a:pt x="3432479" y="73164"/>
                  </a:lnTo>
                  <a:lnTo>
                    <a:pt x="3430867" y="70319"/>
                  </a:lnTo>
                  <a:lnTo>
                    <a:pt x="3424174" y="58496"/>
                  </a:lnTo>
                  <a:lnTo>
                    <a:pt x="3386594" y="23672"/>
                  </a:lnTo>
                  <a:lnTo>
                    <a:pt x="3331832" y="3810"/>
                  </a:lnTo>
                  <a:lnTo>
                    <a:pt x="3287572" y="0"/>
                  </a:lnTo>
                  <a:lnTo>
                    <a:pt x="3261449" y="1193"/>
                  </a:lnTo>
                  <a:lnTo>
                    <a:pt x="3213074" y="10680"/>
                  </a:lnTo>
                  <a:lnTo>
                    <a:pt x="3170288" y="29425"/>
                  </a:lnTo>
                  <a:lnTo>
                    <a:pt x="3135909" y="56032"/>
                  </a:lnTo>
                  <a:lnTo>
                    <a:pt x="3122041" y="72186"/>
                  </a:lnTo>
                  <a:lnTo>
                    <a:pt x="3178670" y="115747"/>
                  </a:lnTo>
                  <a:lnTo>
                    <a:pt x="3188449" y="104978"/>
                  </a:lnTo>
                  <a:lnTo>
                    <a:pt x="3199130" y="95681"/>
                  </a:lnTo>
                  <a:lnTo>
                    <a:pt x="3236455" y="76619"/>
                  </a:lnTo>
                  <a:lnTo>
                    <a:pt x="3280727" y="70319"/>
                  </a:lnTo>
                  <a:lnTo>
                    <a:pt x="3299434" y="71348"/>
                  </a:lnTo>
                  <a:lnTo>
                    <a:pt x="3341090" y="86804"/>
                  </a:lnTo>
                  <a:lnTo>
                    <a:pt x="3356381" y="106464"/>
                  </a:lnTo>
                  <a:lnTo>
                    <a:pt x="3356495" y="106654"/>
                  </a:lnTo>
                  <a:lnTo>
                    <a:pt x="3360343" y="119075"/>
                  </a:lnTo>
                  <a:lnTo>
                    <a:pt x="3361626" y="133172"/>
                  </a:lnTo>
                  <a:lnTo>
                    <a:pt x="3361537" y="135648"/>
                  </a:lnTo>
                  <a:lnTo>
                    <a:pt x="3361410" y="139192"/>
                  </a:lnTo>
                  <a:lnTo>
                    <a:pt x="3349053" y="179679"/>
                  </a:lnTo>
                  <a:lnTo>
                    <a:pt x="3322040" y="213448"/>
                  </a:lnTo>
                  <a:lnTo>
                    <a:pt x="3138843" y="387692"/>
                  </a:lnTo>
                  <a:lnTo>
                    <a:pt x="3138843" y="441833"/>
                  </a:lnTo>
                  <a:lnTo>
                    <a:pt x="3459950" y="441833"/>
                  </a:lnTo>
                  <a:lnTo>
                    <a:pt x="3459950" y="403872"/>
                  </a:lnTo>
                  <a:lnTo>
                    <a:pt x="3459950" y="373380"/>
                  </a:lnTo>
                  <a:close/>
                </a:path>
                <a:path w="4573905" h="1356360">
                  <a:moveTo>
                    <a:pt x="3815892" y="311162"/>
                  </a:moveTo>
                  <a:lnTo>
                    <a:pt x="3813441" y="285013"/>
                  </a:lnTo>
                  <a:lnTo>
                    <a:pt x="3813391" y="284416"/>
                  </a:lnTo>
                  <a:lnTo>
                    <a:pt x="3805859" y="260210"/>
                  </a:lnTo>
                  <a:lnTo>
                    <a:pt x="3793325" y="238518"/>
                  </a:lnTo>
                  <a:lnTo>
                    <a:pt x="3775760" y="219367"/>
                  </a:lnTo>
                  <a:lnTo>
                    <a:pt x="3760063" y="208483"/>
                  </a:lnTo>
                  <a:lnTo>
                    <a:pt x="3753193" y="203708"/>
                  </a:lnTo>
                  <a:lnTo>
                    <a:pt x="3725595" y="192532"/>
                  </a:lnTo>
                  <a:lnTo>
                    <a:pt x="3692982" y="185826"/>
                  </a:lnTo>
                  <a:lnTo>
                    <a:pt x="3692436" y="185826"/>
                  </a:lnTo>
                  <a:lnTo>
                    <a:pt x="3694315" y="183591"/>
                  </a:lnTo>
                  <a:lnTo>
                    <a:pt x="3786352" y="74066"/>
                  </a:lnTo>
                  <a:lnTo>
                    <a:pt x="3797846" y="60375"/>
                  </a:lnTo>
                  <a:lnTo>
                    <a:pt x="3797846" y="43573"/>
                  </a:lnTo>
                  <a:lnTo>
                    <a:pt x="3797846" y="6235"/>
                  </a:lnTo>
                  <a:lnTo>
                    <a:pt x="3501009" y="6235"/>
                  </a:lnTo>
                  <a:lnTo>
                    <a:pt x="3501009" y="74066"/>
                  </a:lnTo>
                  <a:lnTo>
                    <a:pt x="3698786" y="74066"/>
                  </a:lnTo>
                  <a:lnTo>
                    <a:pt x="3599954" y="191681"/>
                  </a:lnTo>
                  <a:lnTo>
                    <a:pt x="3599954" y="247065"/>
                  </a:lnTo>
                  <a:lnTo>
                    <a:pt x="3639782" y="247065"/>
                  </a:lnTo>
                  <a:lnTo>
                    <a:pt x="3662972" y="248145"/>
                  </a:lnTo>
                  <a:lnTo>
                    <a:pt x="3711981" y="264490"/>
                  </a:lnTo>
                  <a:lnTo>
                    <a:pt x="3732974" y="297624"/>
                  </a:lnTo>
                  <a:lnTo>
                    <a:pt x="3734308" y="311162"/>
                  </a:lnTo>
                  <a:lnTo>
                    <a:pt x="3734371" y="311785"/>
                  </a:lnTo>
                  <a:lnTo>
                    <a:pt x="3720731" y="350342"/>
                  </a:lnTo>
                  <a:lnTo>
                    <a:pt x="3681018" y="373303"/>
                  </a:lnTo>
                  <a:lnTo>
                    <a:pt x="3642271" y="377748"/>
                  </a:lnTo>
                  <a:lnTo>
                    <a:pt x="3624110" y="376999"/>
                  </a:lnTo>
                  <a:lnTo>
                    <a:pt x="3571951" y="365925"/>
                  </a:lnTo>
                  <a:lnTo>
                    <a:pt x="3527158" y="343992"/>
                  </a:lnTo>
                  <a:lnTo>
                    <a:pt x="3514699" y="334810"/>
                  </a:lnTo>
                  <a:lnTo>
                    <a:pt x="3479850" y="397662"/>
                  </a:lnTo>
                  <a:lnTo>
                    <a:pt x="3513455" y="418833"/>
                  </a:lnTo>
                  <a:lnTo>
                    <a:pt x="3553599" y="434682"/>
                  </a:lnTo>
                  <a:lnTo>
                    <a:pt x="3598024" y="444715"/>
                  </a:lnTo>
                  <a:lnTo>
                    <a:pt x="3643515" y="448068"/>
                  </a:lnTo>
                  <a:lnTo>
                    <a:pt x="3671506" y="446874"/>
                  </a:lnTo>
                  <a:lnTo>
                    <a:pt x="3719893" y="437388"/>
                  </a:lnTo>
                  <a:lnTo>
                    <a:pt x="3758209" y="418833"/>
                  </a:lnTo>
                  <a:lnTo>
                    <a:pt x="3797236" y="378993"/>
                  </a:lnTo>
                  <a:lnTo>
                    <a:pt x="3814724" y="329158"/>
                  </a:lnTo>
                  <a:lnTo>
                    <a:pt x="3815854" y="311785"/>
                  </a:lnTo>
                  <a:lnTo>
                    <a:pt x="3815892" y="311162"/>
                  </a:lnTo>
                  <a:close/>
                </a:path>
                <a:path w="4573905" h="1356360">
                  <a:moveTo>
                    <a:pt x="3852176" y="1023924"/>
                  </a:moveTo>
                  <a:lnTo>
                    <a:pt x="3774389" y="1023924"/>
                  </a:lnTo>
                  <a:lnTo>
                    <a:pt x="3774389" y="1356233"/>
                  </a:lnTo>
                  <a:lnTo>
                    <a:pt x="3852176" y="1356233"/>
                  </a:lnTo>
                  <a:lnTo>
                    <a:pt x="3852176" y="1023924"/>
                  </a:lnTo>
                  <a:close/>
                </a:path>
                <a:path w="4573905" h="1356360">
                  <a:moveTo>
                    <a:pt x="3863378" y="920623"/>
                  </a:moveTo>
                  <a:lnTo>
                    <a:pt x="3841877" y="882992"/>
                  </a:lnTo>
                  <a:lnTo>
                    <a:pt x="3824135" y="876655"/>
                  </a:lnTo>
                  <a:lnTo>
                    <a:pt x="3824490" y="876655"/>
                  </a:lnTo>
                  <a:lnTo>
                    <a:pt x="3813594" y="875817"/>
                  </a:lnTo>
                  <a:lnTo>
                    <a:pt x="3803180" y="876655"/>
                  </a:lnTo>
                  <a:lnTo>
                    <a:pt x="3793744" y="879170"/>
                  </a:lnTo>
                  <a:lnTo>
                    <a:pt x="3764673" y="912952"/>
                  </a:lnTo>
                  <a:lnTo>
                    <a:pt x="3763810" y="922489"/>
                  </a:lnTo>
                  <a:lnTo>
                    <a:pt x="3764559" y="930490"/>
                  </a:lnTo>
                  <a:lnTo>
                    <a:pt x="3764673" y="931799"/>
                  </a:lnTo>
                  <a:lnTo>
                    <a:pt x="3793744" y="965746"/>
                  </a:lnTo>
                  <a:lnTo>
                    <a:pt x="3813594" y="969162"/>
                  </a:lnTo>
                  <a:lnTo>
                    <a:pt x="3823982" y="968311"/>
                  </a:lnTo>
                  <a:lnTo>
                    <a:pt x="3824173" y="968311"/>
                  </a:lnTo>
                  <a:lnTo>
                    <a:pt x="3833507" y="965746"/>
                  </a:lnTo>
                  <a:lnTo>
                    <a:pt x="3833647" y="965746"/>
                  </a:lnTo>
                  <a:lnTo>
                    <a:pt x="3842283" y="961288"/>
                  </a:lnTo>
                  <a:lnTo>
                    <a:pt x="3849687" y="955154"/>
                  </a:lnTo>
                  <a:lnTo>
                    <a:pt x="3855669" y="947750"/>
                  </a:lnTo>
                  <a:lnTo>
                    <a:pt x="3859949" y="939533"/>
                  </a:lnTo>
                  <a:lnTo>
                    <a:pt x="3862514" y="930490"/>
                  </a:lnTo>
                  <a:lnTo>
                    <a:pt x="3863378" y="920623"/>
                  </a:lnTo>
                  <a:close/>
                </a:path>
                <a:path w="4573905" h="1356360">
                  <a:moveTo>
                    <a:pt x="4204208" y="216560"/>
                  </a:moveTo>
                  <a:lnTo>
                    <a:pt x="4201147" y="170510"/>
                  </a:lnTo>
                  <a:lnTo>
                    <a:pt x="4191609" y="123685"/>
                  </a:lnTo>
                  <a:lnTo>
                    <a:pt x="4169384" y="75793"/>
                  </a:lnTo>
                  <a:lnTo>
                    <a:pt x="4160088" y="63474"/>
                  </a:lnTo>
                  <a:lnTo>
                    <a:pt x="4154513" y="56083"/>
                  </a:lnTo>
                  <a:lnTo>
                    <a:pt x="4137177" y="39230"/>
                  </a:lnTo>
                  <a:lnTo>
                    <a:pt x="4122064" y="28524"/>
                  </a:lnTo>
                  <a:lnTo>
                    <a:pt x="4122064" y="202565"/>
                  </a:lnTo>
                  <a:lnTo>
                    <a:pt x="4121988" y="201498"/>
                  </a:lnTo>
                  <a:lnTo>
                    <a:pt x="4122026" y="201930"/>
                  </a:lnTo>
                  <a:lnTo>
                    <a:pt x="4122064" y="202565"/>
                  </a:lnTo>
                  <a:lnTo>
                    <a:pt x="4122064" y="28524"/>
                  </a:lnTo>
                  <a:lnTo>
                    <a:pt x="4117390" y="25196"/>
                  </a:lnTo>
                  <a:lnTo>
                    <a:pt x="4110240" y="21640"/>
                  </a:lnTo>
                  <a:lnTo>
                    <a:pt x="4110240" y="136906"/>
                  </a:lnTo>
                  <a:lnTo>
                    <a:pt x="4109542" y="147243"/>
                  </a:lnTo>
                  <a:lnTo>
                    <a:pt x="4092892" y="183273"/>
                  </a:lnTo>
                  <a:lnTo>
                    <a:pt x="4057573" y="206159"/>
                  </a:lnTo>
                  <a:lnTo>
                    <a:pt x="4021874" y="211582"/>
                  </a:lnTo>
                  <a:lnTo>
                    <a:pt x="4002976" y="210337"/>
                  </a:lnTo>
                  <a:lnTo>
                    <a:pt x="3958399" y="191668"/>
                  </a:lnTo>
                  <a:lnTo>
                    <a:pt x="3936238" y="153758"/>
                  </a:lnTo>
                  <a:lnTo>
                    <a:pt x="3934752" y="137528"/>
                  </a:lnTo>
                  <a:lnTo>
                    <a:pt x="3935412" y="126898"/>
                  </a:lnTo>
                  <a:lnTo>
                    <a:pt x="3935438" y="126428"/>
                  </a:lnTo>
                  <a:lnTo>
                    <a:pt x="3951605" y="90246"/>
                  </a:lnTo>
                  <a:lnTo>
                    <a:pt x="3985818" y="68554"/>
                  </a:lnTo>
                  <a:lnTo>
                    <a:pt x="4007523" y="64096"/>
                  </a:lnTo>
                  <a:lnTo>
                    <a:pt x="4006646" y="64096"/>
                  </a:lnTo>
                  <a:lnTo>
                    <a:pt x="4020020" y="63474"/>
                  </a:lnTo>
                  <a:lnTo>
                    <a:pt x="4034053" y="64096"/>
                  </a:lnTo>
                  <a:lnTo>
                    <a:pt x="4046918" y="65976"/>
                  </a:lnTo>
                  <a:lnTo>
                    <a:pt x="4086758" y="85026"/>
                  </a:lnTo>
                  <a:lnTo>
                    <a:pt x="4107599" y="117386"/>
                  </a:lnTo>
                  <a:lnTo>
                    <a:pt x="4110240" y="136906"/>
                  </a:lnTo>
                  <a:lnTo>
                    <a:pt x="4110240" y="21640"/>
                  </a:lnTo>
                  <a:lnTo>
                    <a:pt x="4095280" y="14173"/>
                  </a:lnTo>
                  <a:lnTo>
                    <a:pt x="4070959" y="6299"/>
                  </a:lnTo>
                  <a:lnTo>
                    <a:pt x="4044416" y="1574"/>
                  </a:lnTo>
                  <a:lnTo>
                    <a:pt x="4015651" y="0"/>
                  </a:lnTo>
                  <a:lnTo>
                    <a:pt x="3994048" y="1092"/>
                  </a:lnTo>
                  <a:lnTo>
                    <a:pt x="3953751" y="9804"/>
                  </a:lnTo>
                  <a:lnTo>
                    <a:pt x="3917810" y="27012"/>
                  </a:lnTo>
                  <a:lnTo>
                    <a:pt x="3877500" y="66281"/>
                  </a:lnTo>
                  <a:lnTo>
                    <a:pt x="3857663" y="120243"/>
                  </a:lnTo>
                  <a:lnTo>
                    <a:pt x="3856342" y="141262"/>
                  </a:lnTo>
                  <a:lnTo>
                    <a:pt x="3857587" y="160858"/>
                  </a:lnTo>
                  <a:lnTo>
                    <a:pt x="3876256" y="211886"/>
                  </a:lnTo>
                  <a:lnTo>
                    <a:pt x="3914000" y="249466"/>
                  </a:lnTo>
                  <a:lnTo>
                    <a:pt x="3966095" y="270941"/>
                  </a:lnTo>
                  <a:lnTo>
                    <a:pt x="4006316" y="275056"/>
                  </a:lnTo>
                  <a:lnTo>
                    <a:pt x="4022153" y="274523"/>
                  </a:lnTo>
                  <a:lnTo>
                    <a:pt x="4065435" y="266344"/>
                  </a:lnTo>
                  <a:lnTo>
                    <a:pt x="4101731" y="248551"/>
                  </a:lnTo>
                  <a:lnTo>
                    <a:pt x="4122686" y="229946"/>
                  </a:lnTo>
                  <a:lnTo>
                    <a:pt x="4122610" y="231444"/>
                  </a:lnTo>
                  <a:lnTo>
                    <a:pt x="4113669" y="295287"/>
                  </a:lnTo>
                  <a:lnTo>
                    <a:pt x="4086593" y="342265"/>
                  </a:lnTo>
                  <a:lnTo>
                    <a:pt x="4044124" y="370738"/>
                  </a:lnTo>
                  <a:lnTo>
                    <a:pt x="3988892" y="380225"/>
                  </a:lnTo>
                  <a:lnTo>
                    <a:pt x="3977767" y="379933"/>
                  </a:lnTo>
                  <a:lnTo>
                    <a:pt x="3934942" y="372783"/>
                  </a:lnTo>
                  <a:lnTo>
                    <a:pt x="3906126" y="359067"/>
                  </a:lnTo>
                  <a:lnTo>
                    <a:pt x="3876256" y="420052"/>
                  </a:lnTo>
                  <a:lnTo>
                    <a:pt x="3913479" y="437324"/>
                  </a:lnTo>
                  <a:lnTo>
                    <a:pt x="3958856" y="446392"/>
                  </a:lnTo>
                  <a:lnTo>
                    <a:pt x="3959060" y="446392"/>
                  </a:lnTo>
                  <a:lnTo>
                    <a:pt x="3974465" y="447636"/>
                  </a:lnTo>
                  <a:lnTo>
                    <a:pt x="4021531" y="446392"/>
                  </a:lnTo>
                  <a:lnTo>
                    <a:pt x="4077220" y="433006"/>
                  </a:lnTo>
                  <a:lnTo>
                    <a:pt x="4124807" y="406374"/>
                  </a:lnTo>
                  <a:lnTo>
                    <a:pt x="4151541" y="380225"/>
                  </a:lnTo>
                  <a:lnTo>
                    <a:pt x="4162310" y="367169"/>
                  </a:lnTo>
                  <a:lnTo>
                    <a:pt x="4188980" y="315633"/>
                  </a:lnTo>
                  <a:lnTo>
                    <a:pt x="4202519" y="252463"/>
                  </a:lnTo>
                  <a:lnTo>
                    <a:pt x="4204170" y="217424"/>
                  </a:lnTo>
                  <a:lnTo>
                    <a:pt x="4204208" y="216560"/>
                  </a:lnTo>
                  <a:close/>
                </a:path>
                <a:path w="4573905" h="1356360">
                  <a:moveTo>
                    <a:pt x="4281538" y="1165809"/>
                  </a:moveTo>
                  <a:lnTo>
                    <a:pt x="4277030" y="1120000"/>
                  </a:lnTo>
                  <a:lnTo>
                    <a:pt x="4263504" y="1083360"/>
                  </a:lnTo>
                  <a:lnTo>
                    <a:pt x="4228897" y="1044562"/>
                  </a:lnTo>
                  <a:lnTo>
                    <a:pt x="4180497" y="1024089"/>
                  </a:lnTo>
                  <a:lnTo>
                    <a:pt x="4162755" y="1021270"/>
                  </a:lnTo>
                  <a:lnTo>
                    <a:pt x="4164063" y="1021270"/>
                  </a:lnTo>
                  <a:lnTo>
                    <a:pt x="4142778" y="1020191"/>
                  </a:lnTo>
                  <a:lnTo>
                    <a:pt x="4121632" y="1021270"/>
                  </a:lnTo>
                  <a:lnTo>
                    <a:pt x="4101782" y="1024470"/>
                  </a:lnTo>
                  <a:lnTo>
                    <a:pt x="4050258" y="1046784"/>
                  </a:lnTo>
                  <a:lnTo>
                    <a:pt x="4028262" y="1067435"/>
                  </a:lnTo>
                  <a:lnTo>
                    <a:pt x="4028262" y="1023924"/>
                  </a:lnTo>
                  <a:lnTo>
                    <a:pt x="3954208" y="1023924"/>
                  </a:lnTo>
                  <a:lnTo>
                    <a:pt x="3954208" y="1356233"/>
                  </a:lnTo>
                  <a:lnTo>
                    <a:pt x="4031996" y="1356233"/>
                  </a:lnTo>
                  <a:lnTo>
                    <a:pt x="4031996" y="1188212"/>
                  </a:lnTo>
                  <a:lnTo>
                    <a:pt x="4032720" y="1172133"/>
                  </a:lnTo>
                  <a:lnTo>
                    <a:pt x="4043515" y="1132509"/>
                  </a:lnTo>
                  <a:lnTo>
                    <a:pt x="4057116" y="1113536"/>
                  </a:lnTo>
                  <a:lnTo>
                    <a:pt x="4057434" y="1113155"/>
                  </a:lnTo>
                  <a:lnTo>
                    <a:pt x="4098899" y="1090828"/>
                  </a:lnTo>
                  <a:lnTo>
                    <a:pt x="4124731" y="1088021"/>
                  </a:lnTo>
                  <a:lnTo>
                    <a:pt x="4142371" y="1089393"/>
                  </a:lnTo>
                  <a:lnTo>
                    <a:pt x="4182910" y="1109802"/>
                  </a:lnTo>
                  <a:lnTo>
                    <a:pt x="4202455" y="1155077"/>
                  </a:lnTo>
                  <a:lnTo>
                    <a:pt x="4203750" y="1175766"/>
                  </a:lnTo>
                  <a:lnTo>
                    <a:pt x="4203750" y="1356233"/>
                  </a:lnTo>
                  <a:lnTo>
                    <a:pt x="4281538" y="1356233"/>
                  </a:lnTo>
                  <a:lnTo>
                    <a:pt x="4281538" y="1165809"/>
                  </a:lnTo>
                  <a:close/>
                </a:path>
                <a:path w="4573905" h="1356360">
                  <a:moveTo>
                    <a:pt x="4573854" y="373380"/>
                  </a:moveTo>
                  <a:lnTo>
                    <a:pt x="4368241" y="373380"/>
                  </a:lnTo>
                  <a:lnTo>
                    <a:pt x="4484865" y="262610"/>
                  </a:lnTo>
                  <a:lnTo>
                    <a:pt x="4498911" y="248653"/>
                  </a:lnTo>
                  <a:lnTo>
                    <a:pt x="4530293" y="210959"/>
                  </a:lnTo>
                  <a:lnTo>
                    <a:pt x="4551464" y="167093"/>
                  </a:lnTo>
                  <a:lnTo>
                    <a:pt x="4557052" y="125082"/>
                  </a:lnTo>
                  <a:lnTo>
                    <a:pt x="4555883" y="106654"/>
                  </a:lnTo>
                  <a:lnTo>
                    <a:pt x="4555871" y="106464"/>
                  </a:lnTo>
                  <a:lnTo>
                    <a:pt x="4552315" y="89154"/>
                  </a:lnTo>
                  <a:lnTo>
                    <a:pt x="4546384" y="73164"/>
                  </a:lnTo>
                  <a:lnTo>
                    <a:pt x="4544771" y="70319"/>
                  </a:lnTo>
                  <a:lnTo>
                    <a:pt x="4538078" y="58496"/>
                  </a:lnTo>
                  <a:lnTo>
                    <a:pt x="4500499" y="23672"/>
                  </a:lnTo>
                  <a:lnTo>
                    <a:pt x="4445736" y="3810"/>
                  </a:lnTo>
                  <a:lnTo>
                    <a:pt x="4401477" y="0"/>
                  </a:lnTo>
                  <a:lnTo>
                    <a:pt x="4375353" y="1193"/>
                  </a:lnTo>
                  <a:lnTo>
                    <a:pt x="4326979" y="10680"/>
                  </a:lnTo>
                  <a:lnTo>
                    <a:pt x="4284192" y="29425"/>
                  </a:lnTo>
                  <a:lnTo>
                    <a:pt x="4249813" y="56032"/>
                  </a:lnTo>
                  <a:lnTo>
                    <a:pt x="4235945" y="72186"/>
                  </a:lnTo>
                  <a:lnTo>
                    <a:pt x="4292574" y="115747"/>
                  </a:lnTo>
                  <a:lnTo>
                    <a:pt x="4302353" y="104978"/>
                  </a:lnTo>
                  <a:lnTo>
                    <a:pt x="4313034" y="95681"/>
                  </a:lnTo>
                  <a:lnTo>
                    <a:pt x="4350347" y="76619"/>
                  </a:lnTo>
                  <a:lnTo>
                    <a:pt x="4394632" y="70319"/>
                  </a:lnTo>
                  <a:lnTo>
                    <a:pt x="4413339" y="71348"/>
                  </a:lnTo>
                  <a:lnTo>
                    <a:pt x="4454995" y="86804"/>
                  </a:lnTo>
                  <a:lnTo>
                    <a:pt x="4470285" y="106464"/>
                  </a:lnTo>
                  <a:lnTo>
                    <a:pt x="4470400" y="106654"/>
                  </a:lnTo>
                  <a:lnTo>
                    <a:pt x="4474248" y="119075"/>
                  </a:lnTo>
                  <a:lnTo>
                    <a:pt x="4475531" y="133172"/>
                  </a:lnTo>
                  <a:lnTo>
                    <a:pt x="4475442" y="135648"/>
                  </a:lnTo>
                  <a:lnTo>
                    <a:pt x="4475315" y="139192"/>
                  </a:lnTo>
                  <a:lnTo>
                    <a:pt x="4462958" y="179679"/>
                  </a:lnTo>
                  <a:lnTo>
                    <a:pt x="4435945" y="213448"/>
                  </a:lnTo>
                  <a:lnTo>
                    <a:pt x="4252747" y="387692"/>
                  </a:lnTo>
                  <a:lnTo>
                    <a:pt x="4252747" y="441833"/>
                  </a:lnTo>
                  <a:lnTo>
                    <a:pt x="4573854" y="441833"/>
                  </a:lnTo>
                  <a:lnTo>
                    <a:pt x="4573854" y="403872"/>
                  </a:lnTo>
                  <a:lnTo>
                    <a:pt x="4573854" y="373380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5443"/>
            <a:ext cx="15240000" cy="7970520"/>
            <a:chOff x="0" y="5443"/>
            <a:chExt cx="15240000" cy="79705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443"/>
              <a:ext cx="15227299" cy="797015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9558" y="1061356"/>
              <a:ext cx="3639910" cy="77651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3623665"/>
              <a:ext cx="15240000" cy="4352290"/>
            </a:xfrm>
            <a:custGeom>
              <a:avLst/>
              <a:gdLst/>
              <a:ahLst/>
              <a:cxnLst/>
              <a:rect l="l" t="t" r="r" b="b"/>
              <a:pathLst>
                <a:path w="15240000" h="4352290">
                  <a:moveTo>
                    <a:pt x="4718863" y="17881"/>
                  </a:moveTo>
                  <a:lnTo>
                    <a:pt x="3996893" y="17881"/>
                  </a:lnTo>
                  <a:lnTo>
                    <a:pt x="3996893" y="222351"/>
                  </a:lnTo>
                  <a:lnTo>
                    <a:pt x="4225988" y="222351"/>
                  </a:lnTo>
                  <a:lnTo>
                    <a:pt x="4225988" y="800201"/>
                  </a:lnTo>
                  <a:lnTo>
                    <a:pt x="4489755" y="800201"/>
                  </a:lnTo>
                  <a:lnTo>
                    <a:pt x="4489755" y="222351"/>
                  </a:lnTo>
                  <a:lnTo>
                    <a:pt x="4718863" y="222351"/>
                  </a:lnTo>
                  <a:lnTo>
                    <a:pt x="4718863" y="17881"/>
                  </a:lnTo>
                  <a:close/>
                </a:path>
                <a:path w="15240000" h="4352290">
                  <a:moveTo>
                    <a:pt x="5590578" y="17424"/>
                  </a:moveTo>
                  <a:lnTo>
                    <a:pt x="5326824" y="17424"/>
                  </a:lnTo>
                  <a:lnTo>
                    <a:pt x="5326824" y="295046"/>
                  </a:lnTo>
                  <a:lnTo>
                    <a:pt x="5083200" y="295046"/>
                  </a:lnTo>
                  <a:lnTo>
                    <a:pt x="5083200" y="17424"/>
                  </a:lnTo>
                  <a:lnTo>
                    <a:pt x="4819434" y="17424"/>
                  </a:lnTo>
                  <a:lnTo>
                    <a:pt x="4819434" y="295554"/>
                  </a:lnTo>
                  <a:lnTo>
                    <a:pt x="4819434" y="511454"/>
                  </a:lnTo>
                  <a:lnTo>
                    <a:pt x="4819434" y="799744"/>
                  </a:lnTo>
                  <a:lnTo>
                    <a:pt x="5083200" y="799744"/>
                  </a:lnTo>
                  <a:lnTo>
                    <a:pt x="5083200" y="511860"/>
                  </a:lnTo>
                  <a:lnTo>
                    <a:pt x="5326824" y="511860"/>
                  </a:lnTo>
                  <a:lnTo>
                    <a:pt x="5326824" y="799744"/>
                  </a:lnTo>
                  <a:lnTo>
                    <a:pt x="5590578" y="799744"/>
                  </a:lnTo>
                  <a:lnTo>
                    <a:pt x="5590578" y="511860"/>
                  </a:lnTo>
                  <a:lnTo>
                    <a:pt x="5590578" y="511454"/>
                  </a:lnTo>
                  <a:lnTo>
                    <a:pt x="5590578" y="295554"/>
                  </a:lnTo>
                  <a:lnTo>
                    <a:pt x="5590578" y="295046"/>
                  </a:lnTo>
                  <a:lnTo>
                    <a:pt x="5590578" y="17424"/>
                  </a:lnTo>
                  <a:close/>
                </a:path>
                <a:path w="15240000" h="4352290">
                  <a:moveTo>
                    <a:pt x="6608686" y="800214"/>
                  </a:moveTo>
                  <a:lnTo>
                    <a:pt x="6549085" y="663867"/>
                  </a:lnTo>
                  <a:lnTo>
                    <a:pt x="6466027" y="473875"/>
                  </a:lnTo>
                  <a:lnTo>
                    <a:pt x="6321425" y="143065"/>
                  </a:lnTo>
                  <a:lnTo>
                    <a:pt x="6266700" y="17894"/>
                  </a:lnTo>
                  <a:lnTo>
                    <a:pt x="6210554" y="17894"/>
                  </a:lnTo>
                  <a:lnTo>
                    <a:pt x="6210554" y="473875"/>
                  </a:lnTo>
                  <a:lnTo>
                    <a:pt x="6059094" y="473875"/>
                  </a:lnTo>
                  <a:lnTo>
                    <a:pt x="6134824" y="276821"/>
                  </a:lnTo>
                  <a:lnTo>
                    <a:pt x="6210554" y="473875"/>
                  </a:lnTo>
                  <a:lnTo>
                    <a:pt x="6210554" y="17894"/>
                  </a:lnTo>
                  <a:lnTo>
                    <a:pt x="6007417" y="17894"/>
                  </a:lnTo>
                  <a:lnTo>
                    <a:pt x="5665419" y="800214"/>
                  </a:lnTo>
                  <a:lnTo>
                    <a:pt x="5933656" y="800214"/>
                  </a:lnTo>
                  <a:lnTo>
                    <a:pt x="5986069" y="663867"/>
                  </a:lnTo>
                  <a:lnTo>
                    <a:pt x="6283579" y="663867"/>
                  </a:lnTo>
                  <a:lnTo>
                    <a:pt x="6335992" y="800214"/>
                  </a:lnTo>
                  <a:lnTo>
                    <a:pt x="6608686" y="800214"/>
                  </a:lnTo>
                  <a:close/>
                </a:path>
                <a:path w="15240000" h="4352290">
                  <a:moveTo>
                    <a:pt x="7454722" y="17881"/>
                  </a:moveTo>
                  <a:lnTo>
                    <a:pt x="7197661" y="17881"/>
                  </a:lnTo>
                  <a:lnTo>
                    <a:pt x="7197661" y="373621"/>
                  </a:lnTo>
                  <a:lnTo>
                    <a:pt x="7156285" y="324104"/>
                  </a:lnTo>
                  <a:lnTo>
                    <a:pt x="6900380" y="17881"/>
                  </a:lnTo>
                  <a:lnTo>
                    <a:pt x="6683578" y="17881"/>
                  </a:lnTo>
                  <a:lnTo>
                    <a:pt x="6683578" y="800201"/>
                  </a:lnTo>
                  <a:lnTo>
                    <a:pt x="6940613" y="800201"/>
                  </a:lnTo>
                  <a:lnTo>
                    <a:pt x="6940613" y="444474"/>
                  </a:lnTo>
                  <a:lnTo>
                    <a:pt x="7237895" y="800201"/>
                  </a:lnTo>
                  <a:lnTo>
                    <a:pt x="7454722" y="800201"/>
                  </a:lnTo>
                  <a:lnTo>
                    <a:pt x="7454722" y="493979"/>
                  </a:lnTo>
                  <a:lnTo>
                    <a:pt x="7454722" y="17881"/>
                  </a:lnTo>
                  <a:close/>
                </a:path>
                <a:path w="15240000" h="4352290">
                  <a:moveTo>
                    <a:pt x="8433714" y="800201"/>
                  </a:moveTo>
                  <a:lnTo>
                    <a:pt x="8105038" y="362648"/>
                  </a:lnTo>
                  <a:lnTo>
                    <a:pt x="8148142" y="315163"/>
                  </a:lnTo>
                  <a:lnTo>
                    <a:pt x="8418068" y="17881"/>
                  </a:lnTo>
                  <a:lnTo>
                    <a:pt x="8130845" y="17881"/>
                  </a:lnTo>
                  <a:lnTo>
                    <a:pt x="7873797" y="301218"/>
                  </a:lnTo>
                  <a:lnTo>
                    <a:pt x="7873797" y="17881"/>
                  </a:lnTo>
                  <a:lnTo>
                    <a:pt x="7614526" y="17881"/>
                  </a:lnTo>
                  <a:lnTo>
                    <a:pt x="7614526" y="800201"/>
                  </a:lnTo>
                  <a:lnTo>
                    <a:pt x="7873797" y="800201"/>
                  </a:lnTo>
                  <a:lnTo>
                    <a:pt x="7873797" y="632561"/>
                  </a:lnTo>
                  <a:lnTo>
                    <a:pt x="7873797" y="606488"/>
                  </a:lnTo>
                  <a:lnTo>
                    <a:pt x="7932496" y="541261"/>
                  </a:lnTo>
                  <a:lnTo>
                    <a:pt x="8128609" y="800201"/>
                  </a:lnTo>
                  <a:lnTo>
                    <a:pt x="8433714" y="800201"/>
                  </a:lnTo>
                  <a:close/>
                </a:path>
                <a:path w="15240000" h="4352290">
                  <a:moveTo>
                    <a:pt x="9629534" y="17881"/>
                  </a:moveTo>
                  <a:lnTo>
                    <a:pt x="9374721" y="17881"/>
                  </a:lnTo>
                  <a:lnTo>
                    <a:pt x="9213609" y="288886"/>
                  </a:lnTo>
                  <a:lnTo>
                    <a:pt x="9053970" y="17881"/>
                  </a:lnTo>
                  <a:lnTo>
                    <a:pt x="8775687" y="17881"/>
                  </a:lnTo>
                  <a:lnTo>
                    <a:pt x="9070734" y="513346"/>
                  </a:lnTo>
                  <a:lnTo>
                    <a:pt x="9070734" y="800201"/>
                  </a:lnTo>
                  <a:lnTo>
                    <a:pt x="9334487" y="800201"/>
                  </a:lnTo>
                  <a:lnTo>
                    <a:pt x="9334487" y="614680"/>
                  </a:lnTo>
                  <a:lnTo>
                    <a:pt x="9334487" y="516458"/>
                  </a:lnTo>
                  <a:lnTo>
                    <a:pt x="9369615" y="457098"/>
                  </a:lnTo>
                  <a:lnTo>
                    <a:pt x="9388132" y="425805"/>
                  </a:lnTo>
                  <a:lnTo>
                    <a:pt x="9629534" y="17881"/>
                  </a:lnTo>
                  <a:close/>
                </a:path>
                <a:path w="15240000" h="4352290">
                  <a:moveTo>
                    <a:pt x="10513555" y="409041"/>
                  </a:moveTo>
                  <a:lnTo>
                    <a:pt x="10511511" y="365607"/>
                  </a:lnTo>
                  <a:lnTo>
                    <a:pt x="10511498" y="365290"/>
                  </a:lnTo>
                  <a:lnTo>
                    <a:pt x="10505300" y="323418"/>
                  </a:lnTo>
                  <a:lnTo>
                    <a:pt x="10495001" y="283425"/>
                  </a:lnTo>
                  <a:lnTo>
                    <a:pt x="10480573" y="245313"/>
                  </a:lnTo>
                  <a:lnTo>
                    <a:pt x="10464521" y="213461"/>
                  </a:lnTo>
                  <a:lnTo>
                    <a:pt x="10462450" y="209346"/>
                  </a:lnTo>
                  <a:lnTo>
                    <a:pt x="10441038" y="175755"/>
                  </a:lnTo>
                  <a:lnTo>
                    <a:pt x="10416349" y="144526"/>
                  </a:lnTo>
                  <a:lnTo>
                    <a:pt x="10388371" y="115671"/>
                  </a:lnTo>
                  <a:lnTo>
                    <a:pt x="10357421" y="89585"/>
                  </a:lnTo>
                  <a:lnTo>
                    <a:pt x="10323830" y="66636"/>
                  </a:lnTo>
                  <a:lnTo>
                    <a:pt x="10287584" y="46837"/>
                  </a:lnTo>
                  <a:lnTo>
                    <a:pt x="10248671" y="30175"/>
                  </a:lnTo>
                  <a:lnTo>
                    <a:pt x="10247554" y="29819"/>
                  </a:lnTo>
                  <a:lnTo>
                    <a:pt x="10247554" y="409041"/>
                  </a:lnTo>
                  <a:lnTo>
                    <a:pt x="10246716" y="431368"/>
                  </a:lnTo>
                  <a:lnTo>
                    <a:pt x="10240023" y="472440"/>
                  </a:lnTo>
                  <a:lnTo>
                    <a:pt x="10226777" y="508660"/>
                  </a:lnTo>
                  <a:lnTo>
                    <a:pt x="10196716" y="552653"/>
                  </a:lnTo>
                  <a:lnTo>
                    <a:pt x="10156266" y="583780"/>
                  </a:lnTo>
                  <a:lnTo>
                    <a:pt x="10107714" y="601268"/>
                  </a:lnTo>
                  <a:lnTo>
                    <a:pt x="10072091" y="604621"/>
                  </a:lnTo>
                  <a:lnTo>
                    <a:pt x="10053968" y="603783"/>
                  </a:lnTo>
                  <a:lnTo>
                    <a:pt x="10003358" y="591210"/>
                  </a:lnTo>
                  <a:lnTo>
                    <a:pt x="9959975" y="564502"/>
                  </a:lnTo>
                  <a:lnTo>
                    <a:pt x="9926104" y="524725"/>
                  </a:lnTo>
                  <a:lnTo>
                    <a:pt x="9904171" y="472440"/>
                  </a:lnTo>
                  <a:lnTo>
                    <a:pt x="9897478" y="431368"/>
                  </a:lnTo>
                  <a:lnTo>
                    <a:pt x="9896640" y="409041"/>
                  </a:lnTo>
                  <a:lnTo>
                    <a:pt x="9897478" y="386727"/>
                  </a:lnTo>
                  <a:lnTo>
                    <a:pt x="9904171" y="345655"/>
                  </a:lnTo>
                  <a:lnTo>
                    <a:pt x="9917405" y="309448"/>
                  </a:lnTo>
                  <a:lnTo>
                    <a:pt x="9947478" y="265430"/>
                  </a:lnTo>
                  <a:lnTo>
                    <a:pt x="9987928" y="234315"/>
                  </a:lnTo>
                  <a:lnTo>
                    <a:pt x="10036467" y="216814"/>
                  </a:lnTo>
                  <a:lnTo>
                    <a:pt x="10072091" y="213461"/>
                  </a:lnTo>
                  <a:lnTo>
                    <a:pt x="10090226" y="214299"/>
                  </a:lnTo>
                  <a:lnTo>
                    <a:pt x="10140823" y="226872"/>
                  </a:lnTo>
                  <a:lnTo>
                    <a:pt x="10184206" y="253593"/>
                  </a:lnTo>
                  <a:lnTo>
                    <a:pt x="10218077" y="293382"/>
                  </a:lnTo>
                  <a:lnTo>
                    <a:pt x="10240023" y="345655"/>
                  </a:lnTo>
                  <a:lnTo>
                    <a:pt x="10246716" y="386727"/>
                  </a:lnTo>
                  <a:lnTo>
                    <a:pt x="10247554" y="409041"/>
                  </a:lnTo>
                  <a:lnTo>
                    <a:pt x="10247554" y="29819"/>
                  </a:lnTo>
                  <a:lnTo>
                    <a:pt x="10207460" y="16979"/>
                  </a:lnTo>
                  <a:lnTo>
                    <a:pt x="10164293" y="7543"/>
                  </a:lnTo>
                  <a:lnTo>
                    <a:pt x="10119169" y="1892"/>
                  </a:lnTo>
                  <a:lnTo>
                    <a:pt x="10072091" y="0"/>
                  </a:lnTo>
                  <a:lnTo>
                    <a:pt x="10025469" y="1892"/>
                  </a:lnTo>
                  <a:lnTo>
                    <a:pt x="9980587" y="7543"/>
                  </a:lnTo>
                  <a:lnTo>
                    <a:pt x="9937458" y="16979"/>
                  </a:lnTo>
                  <a:lnTo>
                    <a:pt x="9896069" y="30175"/>
                  </a:lnTo>
                  <a:lnTo>
                    <a:pt x="9856914" y="46837"/>
                  </a:lnTo>
                  <a:lnTo>
                    <a:pt x="9820491" y="66636"/>
                  </a:lnTo>
                  <a:lnTo>
                    <a:pt x="9786798" y="89585"/>
                  </a:lnTo>
                  <a:lnTo>
                    <a:pt x="9755822" y="115671"/>
                  </a:lnTo>
                  <a:lnTo>
                    <a:pt x="9727832" y="144526"/>
                  </a:lnTo>
                  <a:lnTo>
                    <a:pt x="9703130" y="175755"/>
                  </a:lnTo>
                  <a:lnTo>
                    <a:pt x="9681731" y="209346"/>
                  </a:lnTo>
                  <a:lnTo>
                    <a:pt x="9663608" y="245313"/>
                  </a:lnTo>
                  <a:lnTo>
                    <a:pt x="9649181" y="283425"/>
                  </a:lnTo>
                  <a:lnTo>
                    <a:pt x="9638881" y="323418"/>
                  </a:lnTo>
                  <a:lnTo>
                    <a:pt x="9632696" y="365290"/>
                  </a:lnTo>
                  <a:lnTo>
                    <a:pt x="9630639" y="409041"/>
                  </a:lnTo>
                  <a:lnTo>
                    <a:pt x="9632696" y="452361"/>
                  </a:lnTo>
                  <a:lnTo>
                    <a:pt x="9638881" y="493991"/>
                  </a:lnTo>
                  <a:lnTo>
                    <a:pt x="9649181" y="533946"/>
                  </a:lnTo>
                  <a:lnTo>
                    <a:pt x="9663608" y="572211"/>
                  </a:lnTo>
                  <a:lnTo>
                    <a:pt x="9681731" y="608431"/>
                  </a:lnTo>
                  <a:lnTo>
                    <a:pt x="9703130" y="642213"/>
                  </a:lnTo>
                  <a:lnTo>
                    <a:pt x="9727832" y="673531"/>
                  </a:lnTo>
                  <a:lnTo>
                    <a:pt x="9755822" y="702411"/>
                  </a:lnTo>
                  <a:lnTo>
                    <a:pt x="9786798" y="728510"/>
                  </a:lnTo>
                  <a:lnTo>
                    <a:pt x="9820491" y="751446"/>
                  </a:lnTo>
                  <a:lnTo>
                    <a:pt x="9856914" y="771258"/>
                  </a:lnTo>
                  <a:lnTo>
                    <a:pt x="9896069" y="787908"/>
                  </a:lnTo>
                  <a:lnTo>
                    <a:pt x="9937534" y="801116"/>
                  </a:lnTo>
                  <a:lnTo>
                    <a:pt x="9980866" y="810539"/>
                  </a:lnTo>
                  <a:lnTo>
                    <a:pt x="10026091" y="816203"/>
                  </a:lnTo>
                  <a:lnTo>
                    <a:pt x="10073208" y="818083"/>
                  </a:lnTo>
                  <a:lnTo>
                    <a:pt x="10119792" y="816203"/>
                  </a:lnTo>
                  <a:lnTo>
                    <a:pt x="10164572" y="810539"/>
                  </a:lnTo>
                  <a:lnTo>
                    <a:pt x="10207536" y="801116"/>
                  </a:lnTo>
                  <a:lnTo>
                    <a:pt x="10248671" y="787908"/>
                  </a:lnTo>
                  <a:lnTo>
                    <a:pt x="10287584" y="771258"/>
                  </a:lnTo>
                  <a:lnTo>
                    <a:pt x="10323830" y="751446"/>
                  </a:lnTo>
                  <a:lnTo>
                    <a:pt x="10357421" y="728510"/>
                  </a:lnTo>
                  <a:lnTo>
                    <a:pt x="10388371" y="702411"/>
                  </a:lnTo>
                  <a:lnTo>
                    <a:pt x="10416349" y="673531"/>
                  </a:lnTo>
                  <a:lnTo>
                    <a:pt x="10441038" y="642213"/>
                  </a:lnTo>
                  <a:lnTo>
                    <a:pt x="10462450" y="608431"/>
                  </a:lnTo>
                  <a:lnTo>
                    <a:pt x="10464355" y="604621"/>
                  </a:lnTo>
                  <a:lnTo>
                    <a:pt x="10480573" y="572211"/>
                  </a:lnTo>
                  <a:lnTo>
                    <a:pt x="10495001" y="533946"/>
                  </a:lnTo>
                  <a:lnTo>
                    <a:pt x="10505300" y="493991"/>
                  </a:lnTo>
                  <a:lnTo>
                    <a:pt x="10511472" y="452501"/>
                  </a:lnTo>
                  <a:lnTo>
                    <a:pt x="10511498" y="452361"/>
                  </a:lnTo>
                  <a:lnTo>
                    <a:pt x="10513555" y="409041"/>
                  </a:lnTo>
                  <a:close/>
                </a:path>
                <a:path w="15240000" h="4352290">
                  <a:moveTo>
                    <a:pt x="11397552" y="17894"/>
                  </a:moveTo>
                  <a:lnTo>
                    <a:pt x="11138268" y="17894"/>
                  </a:lnTo>
                  <a:lnTo>
                    <a:pt x="11138268" y="440347"/>
                  </a:lnTo>
                  <a:lnTo>
                    <a:pt x="11136287" y="481799"/>
                  </a:lnTo>
                  <a:lnTo>
                    <a:pt x="11120361" y="545223"/>
                  </a:lnTo>
                  <a:lnTo>
                    <a:pt x="11088992" y="583577"/>
                  </a:lnTo>
                  <a:lnTo>
                    <a:pt x="11045127" y="602284"/>
                  </a:lnTo>
                  <a:lnTo>
                    <a:pt x="11018698" y="604634"/>
                  </a:lnTo>
                  <a:lnTo>
                    <a:pt x="10992714" y="602284"/>
                  </a:lnTo>
                  <a:lnTo>
                    <a:pt x="10949127" y="583577"/>
                  </a:lnTo>
                  <a:lnTo>
                    <a:pt x="10917339" y="545223"/>
                  </a:lnTo>
                  <a:lnTo>
                    <a:pt x="10901147" y="481799"/>
                  </a:lnTo>
                  <a:lnTo>
                    <a:pt x="10899115" y="440347"/>
                  </a:lnTo>
                  <a:lnTo>
                    <a:pt x="10899115" y="17894"/>
                  </a:lnTo>
                  <a:lnTo>
                    <a:pt x="10635348" y="17894"/>
                  </a:lnTo>
                  <a:lnTo>
                    <a:pt x="10635348" y="448170"/>
                  </a:lnTo>
                  <a:lnTo>
                    <a:pt x="10638142" y="504482"/>
                  </a:lnTo>
                  <a:lnTo>
                    <a:pt x="10646524" y="556450"/>
                  </a:lnTo>
                  <a:lnTo>
                    <a:pt x="10660494" y="604075"/>
                  </a:lnTo>
                  <a:lnTo>
                    <a:pt x="10680052" y="647344"/>
                  </a:lnTo>
                  <a:lnTo>
                    <a:pt x="10705198" y="686282"/>
                  </a:lnTo>
                  <a:lnTo>
                    <a:pt x="10735932" y="720864"/>
                  </a:lnTo>
                  <a:lnTo>
                    <a:pt x="10771670" y="750570"/>
                  </a:lnTo>
                  <a:lnTo>
                    <a:pt x="10811802" y="774877"/>
                  </a:lnTo>
                  <a:lnTo>
                    <a:pt x="10856354" y="793788"/>
                  </a:lnTo>
                  <a:lnTo>
                    <a:pt x="10905312" y="807288"/>
                  </a:lnTo>
                  <a:lnTo>
                    <a:pt x="10958678" y="815390"/>
                  </a:lnTo>
                  <a:lnTo>
                    <a:pt x="11016450" y="818095"/>
                  </a:lnTo>
                  <a:lnTo>
                    <a:pt x="11074222" y="815390"/>
                  </a:lnTo>
                  <a:lnTo>
                    <a:pt x="11127588" y="807288"/>
                  </a:lnTo>
                  <a:lnTo>
                    <a:pt x="11176546" y="793788"/>
                  </a:lnTo>
                  <a:lnTo>
                    <a:pt x="11221098" y="774877"/>
                  </a:lnTo>
                  <a:lnTo>
                    <a:pt x="11261242" y="750570"/>
                  </a:lnTo>
                  <a:lnTo>
                    <a:pt x="11296968" y="720864"/>
                  </a:lnTo>
                  <a:lnTo>
                    <a:pt x="11327702" y="686282"/>
                  </a:lnTo>
                  <a:lnTo>
                    <a:pt x="11352848" y="647344"/>
                  </a:lnTo>
                  <a:lnTo>
                    <a:pt x="11372406" y="604075"/>
                  </a:lnTo>
                  <a:lnTo>
                    <a:pt x="11386376" y="556450"/>
                  </a:lnTo>
                  <a:lnTo>
                    <a:pt x="11394758" y="504482"/>
                  </a:lnTo>
                  <a:lnTo>
                    <a:pt x="11397552" y="448170"/>
                  </a:lnTo>
                  <a:lnTo>
                    <a:pt x="11397552" y="17894"/>
                  </a:lnTo>
                  <a:close/>
                </a:path>
                <a:path w="15240000" h="4352290">
                  <a:moveTo>
                    <a:pt x="15240000" y="3459327"/>
                  </a:moveTo>
                  <a:lnTo>
                    <a:pt x="0" y="3459315"/>
                  </a:lnTo>
                  <a:lnTo>
                    <a:pt x="0" y="4351934"/>
                  </a:lnTo>
                  <a:lnTo>
                    <a:pt x="15240000" y="4351934"/>
                  </a:lnTo>
                  <a:lnTo>
                    <a:pt x="15240000" y="3459327"/>
                  </a:lnTo>
                  <a:close/>
                </a:path>
              </a:pathLst>
            </a:custGeom>
            <a:solidFill>
              <a:srgbClr val="255D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https://batxenergies.com/how-</a:t>
            </a:r>
            <a:r>
              <a:rPr dirty="0" spc="60"/>
              <a:t>recycling-</a:t>
            </a:r>
            <a:r>
              <a:rPr dirty="0"/>
              <a:t>lithium-ion-batteries-</a:t>
            </a:r>
            <a:r>
              <a:rPr dirty="0" spc="55"/>
              <a:t>can-</a:t>
            </a:r>
            <a:r>
              <a:rPr dirty="0" spc="70"/>
              <a:t>conserve-</a:t>
            </a:r>
            <a:r>
              <a:rPr dirty="0"/>
              <a:t>precious-</a:t>
            </a:r>
            <a:r>
              <a:rPr dirty="0" spc="-10"/>
              <a:t>resources/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Lithium-Ion Batteries ppt(PDF)</dc:title>
  <dcterms:created xsi:type="dcterms:W3CDTF">2025-06-18T05:37:18Z</dcterms:created>
  <dcterms:modified xsi:type="dcterms:W3CDTF">2025-06-18T05:37:18Z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2025-06-18T00:00:00Z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2025-06-18T00:00:00Z</vt:filetime>
  </property>
  <property fmtid="{D5CDD505-2E9C-101B-9397-08002B2CF9AE}" pid="5" name="Producer">
    <vt:lpwstr>Adobe PDF library 15.00</vt:lpwstr>
  </property>
</Properties>
</file>