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Poppins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m-a-journalism-mass-communication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109231" y="0"/>
            <a:ext cx="23893053" cy="8985856"/>
          </a:xfrm>
          <a:custGeom>
            <a:avLst/>
            <a:gdLst/>
            <a:ahLst/>
            <a:cxnLst/>
            <a:rect r="r" b="b" t="t" l="l"/>
            <a:pathLst>
              <a:path h="8985856" w="23893053">
                <a:moveTo>
                  <a:pt x="0" y="0"/>
                </a:moveTo>
                <a:lnTo>
                  <a:pt x="23893053" y="0"/>
                </a:lnTo>
                <a:lnTo>
                  <a:pt x="23893053" y="8985856"/>
                </a:lnTo>
                <a:lnTo>
                  <a:pt x="0" y="8985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6358" r="0" b="-563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6432" y="312208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7"/>
                </a:lnTo>
                <a:lnTo>
                  <a:pt x="0" y="796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8833816" y="9038270"/>
            <a:ext cx="9525" cy="483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3632972" y="9172575"/>
            <a:ext cx="11650712" cy="542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 u="sng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m-a-journalism-mass-communication"/>
              </a:rPr>
              <a:t>M.A. in Journalism &amp; Mass Communication in Uttar Pradesh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5856044"/>
          </a:xfrm>
          <a:custGeom>
            <a:avLst/>
            <a:gdLst/>
            <a:ahLst/>
            <a:cxnLst/>
            <a:rect r="r" b="b" t="t" l="l"/>
            <a:pathLst>
              <a:path h="5856044" w="18288000">
                <a:moveTo>
                  <a:pt x="0" y="0"/>
                </a:moveTo>
                <a:lnTo>
                  <a:pt x="18288000" y="0"/>
                </a:lnTo>
                <a:lnTo>
                  <a:pt x="18288000" y="5856044"/>
                </a:lnTo>
                <a:lnTo>
                  <a:pt x="0" y="58560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34" t="-3602" r="-483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4354" y="209936"/>
            <a:ext cx="654346" cy="654346"/>
          </a:xfrm>
          <a:custGeom>
            <a:avLst/>
            <a:gdLst/>
            <a:ahLst/>
            <a:cxnLst/>
            <a:rect r="r" b="b" t="t" l="l"/>
            <a:pathLst>
              <a:path h="654346" w="654346">
                <a:moveTo>
                  <a:pt x="0" y="0"/>
                </a:moveTo>
                <a:lnTo>
                  <a:pt x="654346" y="0"/>
                </a:lnTo>
                <a:lnTo>
                  <a:pt x="654346" y="654346"/>
                </a:lnTo>
                <a:lnTo>
                  <a:pt x="0" y="654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016917"/>
            <a:ext cx="16455344" cy="618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true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M.A. in Journalism &amp; Mass Communication Program at SRMU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36193" y="6843905"/>
            <a:ext cx="16455344" cy="2799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 (SRMU) offers a comprehensive M.A. in Journalism &amp; Mass Communication, focusing on practical training across print, broadcast, and digital media. The program emphasizes ethical storytelling, critical thinking, and real-world applications, preparing students for dynamic media careers. With state-of-the-art facilities and industry collaborations, SRMU ensures hands-on experience through workshops, internships, and guest lectures. The curriculum aligns with the New Education Policy (NEP-2020), fostering holistic development and ethical journalism practices. Graduates are well-equipped to excel in various media sectors, including journalism, public relations, and digital communication.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1B8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546147"/>
            <a:ext cx="18288000" cy="2740853"/>
            <a:chOff x="0" y="0"/>
            <a:chExt cx="4816593" cy="7218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721871"/>
            </a:xfrm>
            <a:custGeom>
              <a:avLst/>
              <a:gdLst/>
              <a:ahLst/>
              <a:cxnLst/>
              <a:rect r="r" b="b" t="t" l="l"/>
              <a:pathLst>
                <a:path h="72187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21871"/>
                  </a:lnTo>
                  <a:lnTo>
                    <a:pt x="0" y="721871"/>
                  </a:lnTo>
                  <a:close/>
                </a:path>
              </a:pathLst>
            </a:custGeom>
            <a:solidFill>
              <a:srgbClr val="6A606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75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923249" y="8512175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57087" y="7931103"/>
            <a:ext cx="2870655" cy="509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true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ADDRESS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18170016" cy="7878984"/>
          </a:xfrm>
          <a:custGeom>
            <a:avLst/>
            <a:gdLst/>
            <a:ahLst/>
            <a:cxnLst/>
            <a:rect r="r" b="b" t="t" l="l"/>
            <a:pathLst>
              <a:path h="7878984" w="18170016">
                <a:moveTo>
                  <a:pt x="0" y="0"/>
                </a:moveTo>
                <a:lnTo>
                  <a:pt x="18170016" y="0"/>
                </a:lnTo>
                <a:lnTo>
                  <a:pt x="18170016" y="7878984"/>
                </a:lnTo>
                <a:lnTo>
                  <a:pt x="0" y="78789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6" t="0" r="-1846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2911" y="199258"/>
            <a:ext cx="475789" cy="475789"/>
          </a:xfrm>
          <a:custGeom>
            <a:avLst/>
            <a:gdLst/>
            <a:ahLst/>
            <a:cxnLst/>
            <a:rect r="r" b="b" t="t" l="l"/>
            <a:pathLst>
              <a:path h="475789" w="475789">
                <a:moveTo>
                  <a:pt x="0" y="0"/>
                </a:moveTo>
                <a:lnTo>
                  <a:pt x="475789" y="0"/>
                </a:lnTo>
                <a:lnTo>
                  <a:pt x="475789" y="475789"/>
                </a:lnTo>
                <a:lnTo>
                  <a:pt x="0" y="4757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524240"/>
          </a:xfrm>
          <a:custGeom>
            <a:avLst/>
            <a:gdLst/>
            <a:ahLst/>
            <a:cxnLst/>
            <a:rect r="r" b="b" t="t" l="l"/>
            <a:pathLst>
              <a:path h="8524240" w="18288000">
                <a:moveTo>
                  <a:pt x="0" y="0"/>
                </a:moveTo>
                <a:lnTo>
                  <a:pt x="18288000" y="0"/>
                </a:lnTo>
                <a:lnTo>
                  <a:pt x="18288000" y="8524240"/>
                </a:lnTo>
                <a:lnTo>
                  <a:pt x="0" y="8524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383" r="0" b="-2138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01495" y="8686165"/>
            <a:ext cx="4770063" cy="562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48"/>
              </a:lnSpc>
            </a:pPr>
            <a:r>
              <a:rPr lang="en-US" b="true" sz="3400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651647" y="9408641"/>
            <a:ext cx="10984706" cy="398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https://srmu.ac.in/program/m-a-journalism-mass-communication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M.A. in Journalism &amp; Mass Communication in Uttar Pradesh</dc:title>
</cp:coreProperties>
</file>