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Poppins Bold" charset="1" panose="00000800000000000000"/>
      <p:regular r:id="rId10"/>
    </p:embeddedFont>
    <p:embeddedFont>
      <p:font typeface="Poppins" charset="1" panose="00000500000000000000"/>
      <p:regular r:id="rId11"/>
    </p:embeddedFont>
    <p:embeddedFont>
      <p:font typeface="Oswald" charset="1" panose="00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srmu.ac.in/program/m-sc-physics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1B8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301144"/>
            <a:ext cx="18288000" cy="7684713"/>
          </a:xfrm>
          <a:custGeom>
            <a:avLst/>
            <a:gdLst/>
            <a:ahLst/>
            <a:cxnLst/>
            <a:rect r="r" b="b" t="t" l="l"/>
            <a:pathLst>
              <a:path h="7684713" w="18288000">
                <a:moveTo>
                  <a:pt x="0" y="0"/>
                </a:moveTo>
                <a:lnTo>
                  <a:pt x="18288000" y="0"/>
                </a:lnTo>
                <a:lnTo>
                  <a:pt x="18288000" y="7684712"/>
                </a:lnTo>
                <a:lnTo>
                  <a:pt x="0" y="76847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164" t="0" r="-8164" b="-1576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6432" y="312208"/>
            <a:ext cx="796727" cy="796727"/>
          </a:xfrm>
          <a:custGeom>
            <a:avLst/>
            <a:gdLst/>
            <a:ahLst/>
            <a:cxnLst/>
            <a:rect r="r" b="b" t="t" l="l"/>
            <a:pathLst>
              <a:path h="796727" w="796727">
                <a:moveTo>
                  <a:pt x="0" y="0"/>
                </a:moveTo>
                <a:lnTo>
                  <a:pt x="796728" y="0"/>
                </a:lnTo>
                <a:lnTo>
                  <a:pt x="796728" y="796727"/>
                </a:lnTo>
                <a:lnTo>
                  <a:pt x="0" y="7967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63160" y="7646613"/>
            <a:ext cx="6157467" cy="241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8833816" y="9038270"/>
            <a:ext cx="9525" cy="483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5547766" y="9152258"/>
            <a:ext cx="8044755" cy="634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b="true" sz="3500" u="sng">
                <a:solidFill>
                  <a:srgbClr val="3092BA"/>
                </a:solidFill>
                <a:latin typeface="Poppins Bold"/>
                <a:ea typeface="Poppins Bold"/>
                <a:cs typeface="Poppins Bold"/>
                <a:sym typeface="Poppins Bold"/>
                <a:hlinkClick r:id="rId4" tooltip="https://srmu.ac.in/program/m-sc-physics"/>
              </a:rPr>
              <a:t>M.Sc. in Physics College in Lucknow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743374" y="302909"/>
            <a:ext cx="11653540" cy="701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 b="true">
                <a:solidFill>
                  <a:srgbClr val="3092BA"/>
                </a:solidFill>
                <a:latin typeface="Poppins Bold"/>
                <a:ea typeface="Poppins Bold"/>
                <a:cs typeface="Poppins Bold"/>
                <a:sym typeface="Poppins Bold"/>
              </a:rPr>
              <a:t>Shri Ramswaroop Memorial University(SRMU)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1B8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9349813" cy="10287000"/>
            <a:chOff x="0" y="0"/>
            <a:chExt cx="1448531" cy="15937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8531" cy="1593725"/>
            </a:xfrm>
            <a:custGeom>
              <a:avLst/>
              <a:gdLst/>
              <a:ahLst/>
              <a:cxnLst/>
              <a:rect r="r" b="b" t="t" l="l"/>
              <a:pathLst>
                <a:path h="1593725" w="1448531">
                  <a:moveTo>
                    <a:pt x="0" y="0"/>
                  </a:moveTo>
                  <a:lnTo>
                    <a:pt x="1448531" y="0"/>
                  </a:lnTo>
                  <a:lnTo>
                    <a:pt x="1448531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18764" t="0" r="-18764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542078" y="312631"/>
            <a:ext cx="839894" cy="839894"/>
          </a:xfrm>
          <a:custGeom>
            <a:avLst/>
            <a:gdLst/>
            <a:ahLst/>
            <a:cxnLst/>
            <a:rect r="r" b="b" t="t" l="l"/>
            <a:pathLst>
              <a:path h="839894" w="839894">
                <a:moveTo>
                  <a:pt x="0" y="0"/>
                </a:moveTo>
                <a:lnTo>
                  <a:pt x="839894" y="0"/>
                </a:lnTo>
                <a:lnTo>
                  <a:pt x="839894" y="839894"/>
                </a:lnTo>
                <a:lnTo>
                  <a:pt x="0" y="8398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967256" y="4011483"/>
            <a:ext cx="7761665" cy="4115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3092BA"/>
                </a:solidFill>
                <a:latin typeface="Poppins"/>
                <a:ea typeface="Poppins"/>
                <a:cs typeface="Poppins"/>
                <a:sym typeface="Poppins"/>
              </a:rPr>
              <a:t>Two-year postgraduate program in Physics</a:t>
            </a:r>
          </a:p>
          <a:p>
            <a:pPr algn="l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3092BA"/>
                </a:solidFill>
                <a:latin typeface="Poppins"/>
                <a:ea typeface="Poppins"/>
                <a:cs typeface="Poppins"/>
                <a:sym typeface="Poppins"/>
              </a:rPr>
              <a:t>Focus on classical and quantum mechanics</a:t>
            </a:r>
          </a:p>
          <a:p>
            <a:pPr algn="l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3092BA"/>
                </a:solidFill>
                <a:latin typeface="Poppins"/>
                <a:ea typeface="Poppins"/>
                <a:cs typeface="Poppins"/>
                <a:sym typeface="Poppins"/>
              </a:rPr>
              <a:t>Hands-on experience in specialized physics labs</a:t>
            </a:r>
          </a:p>
          <a:p>
            <a:pPr algn="l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3092BA"/>
                </a:solidFill>
                <a:latin typeface="Poppins"/>
                <a:ea typeface="Poppins"/>
                <a:cs typeface="Poppins"/>
                <a:sym typeface="Poppins"/>
              </a:rPr>
              <a:t>Curriculum aligned with NEP-2020 standards</a:t>
            </a:r>
          </a:p>
          <a:p>
            <a:pPr algn="l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3092BA"/>
                </a:solidFill>
                <a:latin typeface="Poppins"/>
                <a:ea typeface="Poppins"/>
                <a:cs typeface="Poppins"/>
                <a:sym typeface="Poppins"/>
              </a:rPr>
              <a:t>100% placement assistance and internships</a:t>
            </a:r>
          </a:p>
          <a:p>
            <a:pPr algn="l">
              <a:lnSpc>
                <a:spcPts val="364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134980" y="2502026"/>
            <a:ext cx="7761665" cy="1099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092BA"/>
                </a:solidFill>
                <a:latin typeface="Oswald"/>
                <a:ea typeface="Oswald"/>
                <a:cs typeface="Oswald"/>
                <a:sym typeface="Oswald"/>
              </a:rPr>
              <a:t>M.Sc Course in Physics </a:t>
            </a:r>
            <a:r>
              <a:rPr lang="en-US" sz="3200">
                <a:solidFill>
                  <a:srgbClr val="3092BA"/>
                </a:solidFill>
                <a:latin typeface="Oswald"/>
                <a:ea typeface="Oswald"/>
                <a:cs typeface="Oswald"/>
                <a:sym typeface="Oswald"/>
              </a:rPr>
              <a:t>at </a:t>
            </a:r>
            <a:r>
              <a:rPr lang="en-US" sz="3200">
                <a:solidFill>
                  <a:srgbClr val="3092BA"/>
                </a:solidFill>
                <a:latin typeface="Oswald"/>
                <a:ea typeface="Oswald"/>
                <a:cs typeface="Oswald"/>
                <a:sym typeface="Oswald"/>
              </a:rPr>
              <a:t>Shri Ramswaroop Memorial University (SRMU) offers -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1B8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546147"/>
            <a:ext cx="18288000" cy="2740853"/>
            <a:chOff x="0" y="0"/>
            <a:chExt cx="4816593" cy="7218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721871"/>
            </a:xfrm>
            <a:custGeom>
              <a:avLst/>
              <a:gdLst/>
              <a:ahLst/>
              <a:cxnLst/>
              <a:rect r="r" b="b" t="t" l="l"/>
              <a:pathLst>
                <a:path h="72187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721871"/>
                  </a:lnTo>
                  <a:lnTo>
                    <a:pt x="0" y="721871"/>
                  </a:lnTo>
                  <a:close/>
                </a:path>
              </a:pathLst>
            </a:custGeom>
            <a:solidFill>
              <a:srgbClr val="C1B8B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816593" cy="75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923249" y="8512175"/>
            <a:ext cx="10441502" cy="1425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3092BA"/>
                </a:solidFill>
                <a:latin typeface="Poppins"/>
                <a:ea typeface="Poppins"/>
                <a:cs typeface="Poppins"/>
                <a:sym typeface="Poppins"/>
              </a:rPr>
              <a:t>Shri Ramswaroop Memorial University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3092BA"/>
                </a:solidFill>
                <a:latin typeface="Poppins"/>
                <a:ea typeface="Poppins"/>
                <a:cs typeface="Poppins"/>
                <a:sym typeface="Poppins"/>
              </a:rPr>
              <a:t>Village - Hadauri, Post - Tindola, Lucknow-Deva Road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3092BA"/>
                </a:solidFill>
                <a:latin typeface="Poppins"/>
                <a:ea typeface="Poppins"/>
                <a:cs typeface="Poppins"/>
                <a:sym typeface="Poppins"/>
              </a:rPr>
              <a:t>Phone: 18001026004, +91-9120007948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3092BA"/>
                </a:solidFill>
                <a:latin typeface="Poppins"/>
                <a:ea typeface="Poppins"/>
                <a:cs typeface="Poppins"/>
                <a:sym typeface="Poppins"/>
              </a:rPr>
              <a:t>Email: examination.cell@srmu.ac.in, admissions@srmu.ac.in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457087" y="7793259"/>
            <a:ext cx="2870655" cy="509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true">
                <a:solidFill>
                  <a:srgbClr val="3092BA"/>
                </a:solidFill>
                <a:latin typeface="Poppins Bold"/>
                <a:ea typeface="Poppins Bold"/>
                <a:cs typeface="Poppins Bold"/>
                <a:sym typeface="Poppins Bold"/>
              </a:rPr>
              <a:t>ADDRESS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0"/>
            <a:ext cx="18288000" cy="7546147"/>
          </a:xfrm>
          <a:custGeom>
            <a:avLst/>
            <a:gdLst/>
            <a:ahLst/>
            <a:cxnLst/>
            <a:rect r="r" b="b" t="t" l="l"/>
            <a:pathLst>
              <a:path h="7546147" w="18288000">
                <a:moveTo>
                  <a:pt x="0" y="0"/>
                </a:moveTo>
                <a:lnTo>
                  <a:pt x="18288000" y="0"/>
                </a:lnTo>
                <a:lnTo>
                  <a:pt x="18288000" y="7546147"/>
                </a:lnTo>
                <a:lnTo>
                  <a:pt x="0" y="75461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239" r="0" b="-44032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52911" y="199258"/>
            <a:ext cx="475789" cy="475789"/>
          </a:xfrm>
          <a:custGeom>
            <a:avLst/>
            <a:gdLst/>
            <a:ahLst/>
            <a:cxnLst/>
            <a:rect r="r" b="b" t="t" l="l"/>
            <a:pathLst>
              <a:path h="475789" w="475789">
                <a:moveTo>
                  <a:pt x="0" y="0"/>
                </a:moveTo>
                <a:lnTo>
                  <a:pt x="475789" y="0"/>
                </a:lnTo>
                <a:lnTo>
                  <a:pt x="475789" y="475789"/>
                </a:lnTo>
                <a:lnTo>
                  <a:pt x="0" y="4757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1B8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252160"/>
          </a:xfrm>
          <a:custGeom>
            <a:avLst/>
            <a:gdLst/>
            <a:ahLst/>
            <a:cxnLst/>
            <a:rect r="r" b="b" t="t" l="l"/>
            <a:pathLst>
              <a:path h="8252160" w="18288000">
                <a:moveTo>
                  <a:pt x="0" y="0"/>
                </a:moveTo>
                <a:lnTo>
                  <a:pt x="18288000" y="0"/>
                </a:lnTo>
                <a:lnTo>
                  <a:pt x="18288000" y="8252160"/>
                </a:lnTo>
                <a:lnTo>
                  <a:pt x="0" y="8252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6490" t="0" r="-56490" b="-812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2419" y="522419"/>
            <a:ext cx="718786" cy="718786"/>
          </a:xfrm>
          <a:custGeom>
            <a:avLst/>
            <a:gdLst/>
            <a:ahLst/>
            <a:cxnLst/>
            <a:rect r="r" b="b" t="t" l="l"/>
            <a:pathLst>
              <a:path h="718786" w="718786">
                <a:moveTo>
                  <a:pt x="0" y="0"/>
                </a:moveTo>
                <a:lnTo>
                  <a:pt x="718786" y="0"/>
                </a:lnTo>
                <a:lnTo>
                  <a:pt x="718786" y="718786"/>
                </a:lnTo>
                <a:lnTo>
                  <a:pt x="0" y="718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501495" y="8695690"/>
            <a:ext cx="4770063" cy="562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b="true" sz="3500">
                <a:solidFill>
                  <a:srgbClr val="3092BA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727725" y="9408641"/>
            <a:ext cx="6832550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3092BA"/>
                </a:solidFill>
                <a:latin typeface="Poppins"/>
                <a:ea typeface="Poppins"/>
                <a:cs typeface="Poppins"/>
                <a:sym typeface="Poppins"/>
              </a:rPr>
              <a:t>Visit - https://srmu.ac.in/program/m-sc-physics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DAGkTokrVtY</dc:identifier>
  <dcterms:modified xsi:type="dcterms:W3CDTF">2011-08-01T06:04:30Z</dcterms:modified>
  <cp:revision>1</cp:revision>
  <dc:title>M.Sc. in Physics College in Lucknow</dc:title>
</cp:coreProperties>
</file>