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DM Serif Display" charset="1" panose="00000000000000000000"/>
      <p:regular r:id="rId10"/>
    </p:embeddedFont>
    <p:embeddedFont>
      <p:font typeface="HK Grotesk Bold" charset="1" panose="00000800000000000000"/>
      <p:regular r:id="rId11"/>
    </p:embeddedFont>
    <p:embeddedFont>
      <p:font typeface="HK Grotesk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www.spicesindia.net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3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165338" y="620306"/>
            <a:ext cx="1647395" cy="408394"/>
            <a:chOff x="0" y="0"/>
            <a:chExt cx="433882" cy="1075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882" cy="107561"/>
            </a:xfrm>
            <a:custGeom>
              <a:avLst/>
              <a:gdLst/>
              <a:ahLst/>
              <a:cxnLst/>
              <a:rect r="r" b="b" t="t" l="l"/>
              <a:pathLst>
                <a:path h="107561" w="433882">
                  <a:moveTo>
                    <a:pt x="0" y="0"/>
                  </a:moveTo>
                  <a:lnTo>
                    <a:pt x="433882" y="0"/>
                  </a:lnTo>
                  <a:lnTo>
                    <a:pt x="433882" y="107561"/>
                  </a:lnTo>
                  <a:lnTo>
                    <a:pt x="0" y="107561"/>
                  </a:lnTo>
                  <a:close/>
                </a:path>
              </a:pathLst>
            </a:custGeom>
            <a:solidFill>
              <a:srgbClr val="AB221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33882" cy="136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 spc="17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SPICES INDIA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9504074" cy="10287000"/>
          </a:xfrm>
          <a:custGeom>
            <a:avLst/>
            <a:gdLst/>
            <a:ahLst/>
            <a:cxnLst/>
            <a:rect r="r" b="b" t="t" l="l"/>
            <a:pathLst>
              <a:path h="10287000" w="9504074">
                <a:moveTo>
                  <a:pt x="0" y="0"/>
                </a:moveTo>
                <a:lnTo>
                  <a:pt x="9504074" y="0"/>
                </a:lnTo>
                <a:lnTo>
                  <a:pt x="950407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t="-1868" r="0" b="-186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740885" y="4373296"/>
            <a:ext cx="8496300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2"/>
              </a:lnSpc>
            </a:pPr>
            <a:r>
              <a:rPr lang="en-US" b="true" sz="6760" u="sng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  <a:hlinkClick r:id="rId3" tooltip="https://www.spicesindia.net"/>
              </a:rPr>
              <a:t>Chilli Export from India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134884" y="6725778"/>
            <a:ext cx="5708303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Visit - https://www.spicesindia.net/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3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6643852"/>
          </a:xfrm>
          <a:custGeom>
            <a:avLst/>
            <a:gdLst/>
            <a:ahLst/>
            <a:cxnLst/>
            <a:rect r="r" b="b" t="t" l="l"/>
            <a:pathLst>
              <a:path h="6643852" w="18288000">
                <a:moveTo>
                  <a:pt x="0" y="0"/>
                </a:moveTo>
                <a:lnTo>
                  <a:pt x="18288000" y="0"/>
                </a:lnTo>
                <a:lnTo>
                  <a:pt x="18288000" y="6643852"/>
                </a:lnTo>
                <a:lnTo>
                  <a:pt x="0" y="6643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962" r="0" b="-4047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6775" y="620306"/>
            <a:ext cx="1647395" cy="408394"/>
            <a:chOff x="0" y="0"/>
            <a:chExt cx="433882" cy="1075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3882" cy="107561"/>
            </a:xfrm>
            <a:custGeom>
              <a:avLst/>
              <a:gdLst/>
              <a:ahLst/>
              <a:cxnLst/>
              <a:rect r="r" b="b" t="t" l="l"/>
              <a:pathLst>
                <a:path h="107561" w="433882">
                  <a:moveTo>
                    <a:pt x="0" y="0"/>
                  </a:moveTo>
                  <a:lnTo>
                    <a:pt x="433882" y="0"/>
                  </a:lnTo>
                  <a:lnTo>
                    <a:pt x="433882" y="107561"/>
                  </a:lnTo>
                  <a:lnTo>
                    <a:pt x="0" y="107561"/>
                  </a:lnTo>
                  <a:close/>
                </a:path>
              </a:pathLst>
            </a:custGeom>
            <a:solidFill>
              <a:srgbClr val="AB221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3882" cy="136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 spc="17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SPICES INDIA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66775" y="7520017"/>
            <a:ext cx="15993805" cy="2360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Leading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export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er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p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emiu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 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quality </a:t>
            </a:r>
            <a:r>
              <a:rPr lang="en-US" b="true" sz="2700" u="non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India</a:t>
            </a: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 dry red chillies.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Wide range of chilli varieties sourced from trusted farmers.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Specializes in Guntur, Byadgi, and Teja dry red chillies.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Committed to quality, hygiene, and global export standards.</a:t>
            </a:r>
          </a:p>
          <a:p>
            <a:pPr algn="just" marL="582930" indent="-291465" lvl="1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Supplying spices to USA, UK, Middle East, and more.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6775" y="6824827"/>
            <a:ext cx="12134119" cy="62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Why Choose Spices India for Premium Dry Red Chillies?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3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1497452"/>
          </a:xfrm>
          <a:custGeom>
            <a:avLst/>
            <a:gdLst/>
            <a:ahLst/>
            <a:cxnLst/>
            <a:rect r="r" b="b" t="t" l="l"/>
            <a:pathLst>
              <a:path h="11497452" w="18288000">
                <a:moveTo>
                  <a:pt x="0" y="0"/>
                </a:moveTo>
                <a:lnTo>
                  <a:pt x="18288000" y="0"/>
                </a:lnTo>
                <a:lnTo>
                  <a:pt x="18288000" y="11497452"/>
                </a:lnTo>
                <a:lnTo>
                  <a:pt x="0" y="11497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15" t="0" r="-1815" b="-3846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6575" y="7217705"/>
            <a:ext cx="8743600" cy="3086100"/>
            <a:chOff x="0" y="0"/>
            <a:chExt cx="2302841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02841" cy="812800"/>
            </a:xfrm>
            <a:custGeom>
              <a:avLst/>
              <a:gdLst/>
              <a:ahLst/>
              <a:cxnLst/>
              <a:rect r="r" b="b" t="t" l="l"/>
              <a:pathLst>
                <a:path h="812800" w="2302841">
                  <a:moveTo>
                    <a:pt x="0" y="0"/>
                  </a:moveTo>
                  <a:lnTo>
                    <a:pt x="2302841" y="0"/>
                  </a:lnTo>
                  <a:lnTo>
                    <a:pt x="230284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1312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302841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00400" y="7454560"/>
            <a:ext cx="7956790" cy="2555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Address- D.No 25-16-180, 181, Mirichi Yard Road, Guntur, Andhra Pradesh, 522005</a:t>
            </a:r>
          </a:p>
          <a:p>
            <a:pPr algn="l">
              <a:lnSpc>
                <a:spcPts val="4059"/>
              </a:lnSpc>
            </a:pPr>
            <a:r>
              <a:rPr lang="en-US" sz="2899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Phone Number: +91 9701363424</a:t>
            </a:r>
          </a:p>
          <a:p>
            <a:pPr algn="l">
              <a:lnSpc>
                <a:spcPts val="4059"/>
              </a:lnSpc>
            </a:pPr>
            <a:r>
              <a:rPr lang="en-US" sz="2899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Mail: samsu@agrocrops.com</a:t>
            </a:r>
          </a:p>
          <a:p>
            <a:pPr algn="l" marL="0" indent="0" lvl="0">
              <a:lnSpc>
                <a:spcPts val="4059"/>
              </a:lnSpc>
              <a:spcBef>
                <a:spcPct val="0"/>
              </a:spcBef>
            </a:pPr>
            <a:r>
              <a:rPr lang="en-US" b="true" sz="2899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Website - https://www.spicesindia.net/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52500" y="620306"/>
            <a:ext cx="1647395" cy="408394"/>
            <a:chOff x="0" y="0"/>
            <a:chExt cx="433882" cy="1075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33882" cy="107561"/>
            </a:xfrm>
            <a:custGeom>
              <a:avLst/>
              <a:gdLst/>
              <a:ahLst/>
              <a:cxnLst/>
              <a:rect r="r" b="b" t="t" l="l"/>
              <a:pathLst>
                <a:path h="107561" w="433882">
                  <a:moveTo>
                    <a:pt x="0" y="0"/>
                  </a:moveTo>
                  <a:lnTo>
                    <a:pt x="433882" y="0"/>
                  </a:lnTo>
                  <a:lnTo>
                    <a:pt x="433882" y="107561"/>
                  </a:lnTo>
                  <a:lnTo>
                    <a:pt x="0" y="107561"/>
                  </a:lnTo>
                  <a:close/>
                </a:path>
              </a:pathLst>
            </a:custGeom>
            <a:solidFill>
              <a:srgbClr val="AB221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433882" cy="136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 spc="17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SPICES INDIA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3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88900" y="-1908129"/>
            <a:ext cx="18376900" cy="10336877"/>
            <a:chOff x="0" y="0"/>
            <a:chExt cx="1128903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287761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287761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2"/>
              <a:stretch>
                <a:fillRect l="0" t="-37663" r="0" b="-3766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158921" y="8669416"/>
            <a:ext cx="12539179" cy="1101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3522" b="true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Thank You</a:t>
            </a:r>
          </a:p>
          <a:p>
            <a:pPr algn="ctr">
              <a:lnSpc>
                <a:spcPts val="3835"/>
              </a:lnSpc>
            </a:pPr>
            <a:r>
              <a:rPr lang="en-US" sz="2739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Visit - https://www.spicesindia.net/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49526" y="620306"/>
            <a:ext cx="1647395" cy="408394"/>
            <a:chOff x="0" y="0"/>
            <a:chExt cx="433882" cy="10756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3882" cy="107561"/>
            </a:xfrm>
            <a:custGeom>
              <a:avLst/>
              <a:gdLst/>
              <a:ahLst/>
              <a:cxnLst/>
              <a:rect r="r" b="b" t="t" l="l"/>
              <a:pathLst>
                <a:path h="107561" w="433882">
                  <a:moveTo>
                    <a:pt x="0" y="0"/>
                  </a:moveTo>
                  <a:lnTo>
                    <a:pt x="433882" y="0"/>
                  </a:lnTo>
                  <a:lnTo>
                    <a:pt x="433882" y="107561"/>
                  </a:lnTo>
                  <a:lnTo>
                    <a:pt x="0" y="107561"/>
                  </a:lnTo>
                  <a:close/>
                </a:path>
              </a:pathLst>
            </a:custGeom>
            <a:solidFill>
              <a:srgbClr val="AB221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33882" cy="136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 spc="17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SPICES INDIA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DAGMsYqRRtc</dc:identifier>
  <dcterms:modified xsi:type="dcterms:W3CDTF">2011-08-01T06:04:30Z</dcterms:modified>
  <cp:revision>1</cp:revision>
  <dc:title>Chilli Export from India</dc:title>
</cp:coreProperties>
</file>