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8288000" cy="10287000"/>
  <p:notesSz cx="6858000" cy="9144000"/>
  <p:embeddedFontLst>
    <p:embeddedFont>
      <p:font typeface="Canva Sans Bold" charset="1" panose="020B0803030501040103"/>
      <p:regular r:id="rId13"/>
    </p:embeddedFont>
    <p:embeddedFont>
      <p:font typeface="DM Sans" charset="1" panose="00000000000000000000"/>
      <p:regular r:id="rId14"/>
    </p:embeddedFont>
    <p:embeddedFont>
      <p:font typeface="DM Sans Bold" charset="1" panose="00000000000000000000"/>
      <p:regular r:id="rId15"/>
    </p:embeddedFont>
    <p:embeddedFont>
      <p:font typeface="Canva Sans" charset="1" panose="020B0503030501040103"/>
      <p:regular r:id="rId16"/>
    </p:embeddedFont>
    <p:embeddedFont>
      <p:font typeface="Now Bold" charset="1" panose="0000080000000000000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https://www.blockchainx.tech/kucoin-clone-script/" TargetMode="External" Type="http://schemas.openxmlformats.org/officeDocument/2006/relationships/hyperlink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https://www.blockchainx.tech/cryptocurrency-exchange-script/" TargetMode="External" Type="http://schemas.openxmlformats.org/officeDocument/2006/relationships/hyperlink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png" Type="http://schemas.openxmlformats.org/officeDocument/2006/relationships/image"/><Relationship Id="rId6" Target="../media/image13.svg" Type="http://schemas.openxmlformats.org/officeDocument/2006/relationships/image"/><Relationship Id="rId7" Target="../media/image14.png" Type="http://schemas.openxmlformats.org/officeDocument/2006/relationships/image"/><Relationship Id="rId8" Target="../media/image15.svg" Type="http://schemas.openxmlformats.org/officeDocument/2006/relationships/image"/><Relationship Id="rId9" Target="../media/image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51D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5400000">
            <a:off x="11392544" y="4154952"/>
            <a:ext cx="11958151" cy="1929323"/>
            <a:chOff x="0" y="0"/>
            <a:chExt cx="3149472" cy="50813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149472" cy="508135"/>
            </a:xfrm>
            <a:custGeom>
              <a:avLst/>
              <a:gdLst/>
              <a:ahLst/>
              <a:cxnLst/>
              <a:rect r="r" b="b" t="t" l="l"/>
              <a:pathLst>
                <a:path h="508135" w="3149472">
                  <a:moveTo>
                    <a:pt x="0" y="0"/>
                  </a:moveTo>
                  <a:lnTo>
                    <a:pt x="3149472" y="0"/>
                  </a:lnTo>
                  <a:lnTo>
                    <a:pt x="3149472" y="508135"/>
                  </a:lnTo>
                  <a:lnTo>
                    <a:pt x="0" y="508135"/>
                  </a:lnTo>
                  <a:close/>
                </a:path>
              </a:pathLst>
            </a:custGeom>
            <a:solidFill>
              <a:srgbClr val="145DA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3149472" cy="5367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9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1208957" y="-1011147"/>
            <a:ext cx="2647750" cy="2647750"/>
          </a:xfrm>
          <a:custGeom>
            <a:avLst/>
            <a:gdLst/>
            <a:ahLst/>
            <a:cxnLst/>
            <a:rect r="r" b="b" t="t" l="l"/>
            <a:pathLst>
              <a:path h="2647750" w="2647750">
                <a:moveTo>
                  <a:pt x="0" y="0"/>
                </a:moveTo>
                <a:lnTo>
                  <a:pt x="2647750" y="0"/>
                </a:lnTo>
                <a:lnTo>
                  <a:pt x="2647750" y="2647750"/>
                </a:lnTo>
                <a:lnTo>
                  <a:pt x="0" y="26477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8844656" y="1145483"/>
            <a:ext cx="9443344" cy="8112817"/>
            <a:chOff x="0" y="0"/>
            <a:chExt cx="11973804" cy="1028674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-2794" y="-127"/>
              <a:ext cx="11976598" cy="10286873"/>
            </a:xfrm>
            <a:custGeom>
              <a:avLst/>
              <a:gdLst/>
              <a:ahLst/>
              <a:cxnLst/>
              <a:rect r="r" b="b" t="t" l="l"/>
              <a:pathLst>
                <a:path h="10286873" w="11976598">
                  <a:moveTo>
                    <a:pt x="11976598" y="10251440"/>
                  </a:moveTo>
                  <a:cubicBezTo>
                    <a:pt x="11976598" y="10284587"/>
                    <a:pt x="11961750" y="10286873"/>
                    <a:pt x="11923042" y="10286873"/>
                  </a:cubicBezTo>
                  <a:cubicBezTo>
                    <a:pt x="7950155" y="10286238"/>
                    <a:pt x="3977447" y="10286238"/>
                    <a:pt x="4562" y="10286238"/>
                  </a:cubicBezTo>
                  <a:cubicBezTo>
                    <a:pt x="0" y="10272395"/>
                    <a:pt x="7743" y="10259822"/>
                    <a:pt x="11809" y="10246995"/>
                  </a:cubicBezTo>
                  <a:cubicBezTo>
                    <a:pt x="186441" y="9685401"/>
                    <a:pt x="361250" y="9123934"/>
                    <a:pt x="536413" y="8562467"/>
                  </a:cubicBezTo>
                  <a:cubicBezTo>
                    <a:pt x="786165" y="7761986"/>
                    <a:pt x="1036448" y="6961632"/>
                    <a:pt x="1286024" y="6161151"/>
                  </a:cubicBezTo>
                  <a:cubicBezTo>
                    <a:pt x="1594282" y="5172583"/>
                    <a:pt x="1901832" y="4184015"/>
                    <a:pt x="2209914" y="3195574"/>
                  </a:cubicBezTo>
                  <a:cubicBezTo>
                    <a:pt x="2522944" y="2191385"/>
                    <a:pt x="2836151" y="1187323"/>
                    <a:pt x="3150065" y="183261"/>
                  </a:cubicBezTo>
                  <a:cubicBezTo>
                    <a:pt x="3169154" y="122174"/>
                    <a:pt x="3181350" y="59690"/>
                    <a:pt x="3212282" y="635"/>
                  </a:cubicBezTo>
                  <a:cubicBezTo>
                    <a:pt x="6115987" y="635"/>
                    <a:pt x="9019691" y="635"/>
                    <a:pt x="11923395" y="0"/>
                  </a:cubicBezTo>
                  <a:cubicBezTo>
                    <a:pt x="11962812" y="0"/>
                    <a:pt x="11976245" y="3429"/>
                    <a:pt x="11976245" y="35814"/>
                  </a:cubicBezTo>
                  <a:cubicBezTo>
                    <a:pt x="11975183" y="3441065"/>
                    <a:pt x="11975183" y="6846316"/>
                    <a:pt x="11976598" y="10251440"/>
                  </a:cubicBezTo>
                  <a:close/>
                </a:path>
              </a:pathLst>
            </a:custGeom>
            <a:blipFill>
              <a:blip r:embed="rId4"/>
              <a:stretch>
                <a:fillRect l="-4" t="-8200" r="0" b="-820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-295175" y="8630507"/>
            <a:ext cx="2647750" cy="2647750"/>
          </a:xfrm>
          <a:custGeom>
            <a:avLst/>
            <a:gdLst/>
            <a:ahLst/>
            <a:cxnLst/>
            <a:rect r="r" b="b" t="t" l="l"/>
            <a:pathLst>
              <a:path h="2647750" w="2647750">
                <a:moveTo>
                  <a:pt x="0" y="0"/>
                </a:moveTo>
                <a:lnTo>
                  <a:pt x="2647750" y="0"/>
                </a:lnTo>
                <a:lnTo>
                  <a:pt x="2647750" y="2647751"/>
                </a:lnTo>
                <a:lnTo>
                  <a:pt x="0" y="26477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28700" y="2682597"/>
            <a:ext cx="2698662" cy="850079"/>
          </a:xfrm>
          <a:custGeom>
            <a:avLst/>
            <a:gdLst/>
            <a:ahLst/>
            <a:cxnLst/>
            <a:rect r="r" b="b" t="t" l="l"/>
            <a:pathLst>
              <a:path h="850079" w="2698662">
                <a:moveTo>
                  <a:pt x="0" y="0"/>
                </a:moveTo>
                <a:lnTo>
                  <a:pt x="2698662" y="0"/>
                </a:lnTo>
                <a:lnTo>
                  <a:pt x="2698662" y="850078"/>
                </a:lnTo>
                <a:lnTo>
                  <a:pt x="0" y="85007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028700" y="3918497"/>
            <a:ext cx="8695615" cy="30703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78"/>
              </a:lnSpc>
            </a:pPr>
            <a:r>
              <a:rPr lang="en-US" sz="5841" b="true">
                <a:solidFill>
                  <a:srgbClr val="56AE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How Customizable Is a </a:t>
            </a:r>
            <a:r>
              <a:rPr lang="en-US" sz="5841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KuCoin Clone Script </a:t>
            </a:r>
            <a:r>
              <a:rPr lang="en-US" sz="5841" b="true">
                <a:solidFill>
                  <a:srgbClr val="56AE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for Business Needs?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5DA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80050" y="666947"/>
            <a:ext cx="16651192" cy="8973316"/>
            <a:chOff x="0" y="0"/>
            <a:chExt cx="4385499" cy="236334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385499" cy="2363342"/>
            </a:xfrm>
            <a:custGeom>
              <a:avLst/>
              <a:gdLst/>
              <a:ahLst/>
              <a:cxnLst/>
              <a:rect r="r" b="b" t="t" l="l"/>
              <a:pathLst>
                <a:path h="2363342" w="4385499">
                  <a:moveTo>
                    <a:pt x="0" y="0"/>
                  </a:moveTo>
                  <a:lnTo>
                    <a:pt x="4385499" y="0"/>
                  </a:lnTo>
                  <a:lnTo>
                    <a:pt x="4385499" y="2363342"/>
                  </a:lnTo>
                  <a:lnTo>
                    <a:pt x="0" y="2363342"/>
                  </a:lnTo>
                  <a:close/>
                </a:path>
              </a:pathLst>
            </a:custGeom>
            <a:solidFill>
              <a:srgbClr val="051D40">
                <a:alpha val="74902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385499" cy="24014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05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2711637" y="3442933"/>
            <a:ext cx="12864725" cy="4591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76"/>
              </a:lnSpc>
            </a:pPr>
            <a:r>
              <a:rPr lang="en-US" sz="2215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A </a:t>
            </a:r>
            <a:r>
              <a:rPr lang="en-US" b="true" sz="2215" u="sng">
                <a:solidFill>
                  <a:srgbClr val="56AEFF"/>
                </a:solidFill>
                <a:latin typeface="DM Sans Bold"/>
                <a:ea typeface="DM Sans Bold"/>
                <a:cs typeface="DM Sans Bold"/>
                <a:sym typeface="DM Sans Bold"/>
                <a:hlinkClick r:id="rId2" tooltip="https://www.blockchainx.tech/kucoin-clone-script/"/>
              </a:rPr>
              <a:t>KuCoin clone script</a:t>
            </a:r>
            <a:r>
              <a:rPr lang="en-US" sz="2215" b="true">
                <a:solidFill>
                  <a:srgbClr val="56AEFF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2215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is a pre-made software designed to duplicate core functionalities and features of the KuCoin cryptocurrency exchange. It consists of every component required for running a fully functioning exchange, including trading engines, crypto wallets, order matching systems, KYC/AML integration, and an admin dashboard.</a:t>
            </a:r>
          </a:p>
          <a:p>
            <a:pPr algn="ctr">
              <a:lnSpc>
                <a:spcPts val="4076"/>
              </a:lnSpc>
            </a:pPr>
          </a:p>
          <a:p>
            <a:pPr algn="ctr" marL="0" indent="0" lvl="0">
              <a:lnSpc>
                <a:spcPts val="4076"/>
              </a:lnSpc>
            </a:pPr>
            <a:r>
              <a:rPr lang="en-US" sz="2215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Such scripts are typically designed around popular incidences of Node.js, React, Angular, and MongoDB for their development. They are meant to be white-labeled so a business can rebrand and customize it forthwith to come up with its own crypto trading platform with far less effort as compared to building from scratch.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173482" y="1762222"/>
            <a:ext cx="9864328" cy="88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What Is a KuCoin Clone Script?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51D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636052" y="2184274"/>
            <a:ext cx="4194074" cy="3648551"/>
            <a:chOff x="0" y="0"/>
            <a:chExt cx="991873" cy="8628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91873" cy="862860"/>
            </a:xfrm>
            <a:custGeom>
              <a:avLst/>
              <a:gdLst/>
              <a:ahLst/>
              <a:cxnLst/>
              <a:rect r="r" b="b" t="t" l="l"/>
              <a:pathLst>
                <a:path h="862860" w="991873">
                  <a:moveTo>
                    <a:pt x="0" y="0"/>
                  </a:moveTo>
                  <a:lnTo>
                    <a:pt x="991873" y="0"/>
                  </a:lnTo>
                  <a:lnTo>
                    <a:pt x="991873" y="862860"/>
                  </a:lnTo>
                  <a:lnTo>
                    <a:pt x="0" y="862860"/>
                  </a:lnTo>
                  <a:close/>
                </a:path>
              </a:pathLst>
            </a:custGeom>
            <a:solidFill>
              <a:srgbClr val="145DA0"/>
            </a:solidFill>
            <a:ln w="95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991873" cy="9009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83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 flipV="true">
            <a:off x="2872470" y="4682234"/>
            <a:ext cx="3536108" cy="0"/>
          </a:xfrm>
          <a:prstGeom prst="line">
            <a:avLst/>
          </a:prstGeom>
          <a:ln cap="flat" w="571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6" id="6"/>
          <p:cNvGrpSpPr/>
          <p:nvPr/>
        </p:nvGrpSpPr>
        <p:grpSpPr>
          <a:xfrm rot="0">
            <a:off x="7223097" y="2184274"/>
            <a:ext cx="4194074" cy="3648551"/>
            <a:chOff x="0" y="0"/>
            <a:chExt cx="991873" cy="86286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91873" cy="862860"/>
            </a:xfrm>
            <a:custGeom>
              <a:avLst/>
              <a:gdLst/>
              <a:ahLst/>
              <a:cxnLst/>
              <a:rect r="r" b="b" t="t" l="l"/>
              <a:pathLst>
                <a:path h="862860" w="991873">
                  <a:moveTo>
                    <a:pt x="0" y="0"/>
                  </a:moveTo>
                  <a:lnTo>
                    <a:pt x="991873" y="0"/>
                  </a:lnTo>
                  <a:lnTo>
                    <a:pt x="991873" y="862860"/>
                  </a:lnTo>
                  <a:lnTo>
                    <a:pt x="0" y="862860"/>
                  </a:lnTo>
                  <a:close/>
                </a:path>
              </a:pathLst>
            </a:custGeom>
            <a:solidFill>
              <a:srgbClr val="145DA0"/>
            </a:solidFill>
            <a:ln w="95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991873" cy="9009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83"/>
                </a:lnSpc>
              </a:pPr>
            </a:p>
          </p:txBody>
        </p:sp>
      </p:grpSp>
      <p:sp>
        <p:nvSpPr>
          <p:cNvPr name="AutoShape 9" id="9"/>
          <p:cNvSpPr/>
          <p:nvPr/>
        </p:nvSpPr>
        <p:spPr>
          <a:xfrm>
            <a:off x="7459515" y="4682234"/>
            <a:ext cx="3536108" cy="0"/>
          </a:xfrm>
          <a:prstGeom prst="line">
            <a:avLst/>
          </a:prstGeom>
          <a:ln cap="flat" w="571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0" id="10"/>
          <p:cNvGrpSpPr/>
          <p:nvPr/>
        </p:nvGrpSpPr>
        <p:grpSpPr>
          <a:xfrm rot="0">
            <a:off x="4918029" y="6387728"/>
            <a:ext cx="4194074" cy="3615611"/>
            <a:chOff x="0" y="0"/>
            <a:chExt cx="991873" cy="85507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991873" cy="855070"/>
            </a:xfrm>
            <a:custGeom>
              <a:avLst/>
              <a:gdLst/>
              <a:ahLst/>
              <a:cxnLst/>
              <a:rect r="r" b="b" t="t" l="l"/>
              <a:pathLst>
                <a:path h="855070" w="991873">
                  <a:moveTo>
                    <a:pt x="0" y="0"/>
                  </a:moveTo>
                  <a:lnTo>
                    <a:pt x="991873" y="0"/>
                  </a:lnTo>
                  <a:lnTo>
                    <a:pt x="991873" y="855070"/>
                  </a:lnTo>
                  <a:lnTo>
                    <a:pt x="0" y="855070"/>
                  </a:lnTo>
                  <a:close/>
                </a:path>
              </a:pathLst>
            </a:custGeom>
            <a:solidFill>
              <a:srgbClr val="145DA0"/>
            </a:solidFill>
            <a:ln w="95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991873" cy="89317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83"/>
                </a:lnSpc>
              </a:pPr>
            </a:p>
          </p:txBody>
        </p:sp>
      </p:grpSp>
      <p:sp>
        <p:nvSpPr>
          <p:cNvPr name="AutoShape 13" id="13"/>
          <p:cNvSpPr/>
          <p:nvPr/>
        </p:nvSpPr>
        <p:spPr>
          <a:xfrm>
            <a:off x="5413957" y="8193603"/>
            <a:ext cx="3536108" cy="0"/>
          </a:xfrm>
          <a:prstGeom prst="line">
            <a:avLst/>
          </a:prstGeom>
          <a:ln cap="flat" w="571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4" id="14"/>
          <p:cNvGrpSpPr/>
          <p:nvPr/>
        </p:nvGrpSpPr>
        <p:grpSpPr>
          <a:xfrm rot="0">
            <a:off x="9505074" y="6387728"/>
            <a:ext cx="4194074" cy="3615611"/>
            <a:chOff x="0" y="0"/>
            <a:chExt cx="991873" cy="85507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991873" cy="855070"/>
            </a:xfrm>
            <a:custGeom>
              <a:avLst/>
              <a:gdLst/>
              <a:ahLst/>
              <a:cxnLst/>
              <a:rect r="r" b="b" t="t" l="l"/>
              <a:pathLst>
                <a:path h="855070" w="991873">
                  <a:moveTo>
                    <a:pt x="0" y="0"/>
                  </a:moveTo>
                  <a:lnTo>
                    <a:pt x="991873" y="0"/>
                  </a:lnTo>
                  <a:lnTo>
                    <a:pt x="991873" y="855070"/>
                  </a:lnTo>
                  <a:lnTo>
                    <a:pt x="0" y="855070"/>
                  </a:lnTo>
                  <a:close/>
                </a:path>
              </a:pathLst>
            </a:custGeom>
            <a:solidFill>
              <a:srgbClr val="145DA0"/>
            </a:solidFill>
            <a:ln w="95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991873" cy="89317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83"/>
                </a:lnSpc>
              </a:pPr>
            </a:p>
          </p:txBody>
        </p:sp>
      </p:grpSp>
      <p:sp>
        <p:nvSpPr>
          <p:cNvPr name="AutoShape 17" id="17"/>
          <p:cNvSpPr/>
          <p:nvPr/>
        </p:nvSpPr>
        <p:spPr>
          <a:xfrm flipV="true">
            <a:off x="10001002" y="8193603"/>
            <a:ext cx="3536108" cy="0"/>
          </a:xfrm>
          <a:prstGeom prst="line">
            <a:avLst/>
          </a:prstGeom>
          <a:ln cap="flat" w="571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8" id="18"/>
          <p:cNvGrpSpPr/>
          <p:nvPr/>
        </p:nvGrpSpPr>
        <p:grpSpPr>
          <a:xfrm rot="0">
            <a:off x="11814660" y="2184274"/>
            <a:ext cx="4194074" cy="3648551"/>
            <a:chOff x="0" y="0"/>
            <a:chExt cx="991873" cy="86286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991873" cy="862860"/>
            </a:xfrm>
            <a:custGeom>
              <a:avLst/>
              <a:gdLst/>
              <a:ahLst/>
              <a:cxnLst/>
              <a:rect r="r" b="b" t="t" l="l"/>
              <a:pathLst>
                <a:path h="862860" w="991873">
                  <a:moveTo>
                    <a:pt x="0" y="0"/>
                  </a:moveTo>
                  <a:lnTo>
                    <a:pt x="991873" y="0"/>
                  </a:lnTo>
                  <a:lnTo>
                    <a:pt x="991873" y="862860"/>
                  </a:lnTo>
                  <a:lnTo>
                    <a:pt x="0" y="862860"/>
                  </a:lnTo>
                  <a:close/>
                </a:path>
              </a:pathLst>
            </a:custGeom>
            <a:solidFill>
              <a:srgbClr val="145DA0"/>
            </a:solidFill>
            <a:ln w="95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991873" cy="9009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83"/>
                </a:lnSpc>
              </a:pPr>
            </a:p>
          </p:txBody>
        </p:sp>
      </p:grpSp>
      <p:sp>
        <p:nvSpPr>
          <p:cNvPr name="AutoShape 21" id="21"/>
          <p:cNvSpPr/>
          <p:nvPr/>
        </p:nvSpPr>
        <p:spPr>
          <a:xfrm flipV="true">
            <a:off x="12051078" y="4682234"/>
            <a:ext cx="3536108" cy="0"/>
          </a:xfrm>
          <a:prstGeom prst="line">
            <a:avLst/>
          </a:prstGeom>
          <a:ln cap="flat" w="571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22" id="22"/>
          <p:cNvSpPr/>
          <p:nvPr/>
        </p:nvSpPr>
        <p:spPr>
          <a:xfrm flipH="false" flipV="false" rot="0">
            <a:off x="-7691959" y="3515338"/>
            <a:ext cx="9077445" cy="9077445"/>
          </a:xfrm>
          <a:custGeom>
            <a:avLst/>
            <a:gdLst/>
            <a:ahLst/>
            <a:cxnLst/>
            <a:rect r="r" b="b" t="t" l="l"/>
            <a:pathLst>
              <a:path h="9077445" w="9077445">
                <a:moveTo>
                  <a:pt x="0" y="0"/>
                </a:moveTo>
                <a:lnTo>
                  <a:pt x="9077445" y="0"/>
                </a:lnTo>
                <a:lnTo>
                  <a:pt x="9077445" y="9077444"/>
                </a:lnTo>
                <a:lnTo>
                  <a:pt x="0" y="90774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2872470" y="4945171"/>
            <a:ext cx="3721237" cy="4981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81"/>
              </a:lnSpc>
            </a:pPr>
            <a:r>
              <a:rPr lang="en-US" sz="3029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Time Efficiency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3376463" y="2418046"/>
            <a:ext cx="2713252" cy="15567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702"/>
              </a:lnSpc>
            </a:pPr>
            <a:r>
              <a:rPr lang="en-US" sz="9205" b="true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01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7459515" y="4945171"/>
            <a:ext cx="3721237" cy="4981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81"/>
              </a:lnSpc>
            </a:pPr>
            <a:r>
              <a:rPr lang="en-US" sz="3029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Affordability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7963508" y="2418046"/>
            <a:ext cx="2713252" cy="15567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702"/>
              </a:lnSpc>
            </a:pPr>
            <a:r>
              <a:rPr lang="en-US" sz="9205" b="true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02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5413957" y="8456539"/>
            <a:ext cx="3721237" cy="10179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81"/>
              </a:lnSpc>
            </a:pPr>
            <a:r>
              <a:rPr lang="en-US" sz="3029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Compliance &amp; Security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5658440" y="6621501"/>
            <a:ext cx="2713252" cy="15567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702"/>
              </a:lnSpc>
            </a:pPr>
            <a:r>
              <a:rPr lang="en-US" sz="9205" b="true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04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0001002" y="8456539"/>
            <a:ext cx="3721237" cy="4981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81"/>
              </a:lnSpc>
            </a:pPr>
            <a:r>
              <a:rPr lang="en-US" sz="3029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Ease of Scaling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0245485" y="6621501"/>
            <a:ext cx="2713252" cy="15567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702"/>
              </a:lnSpc>
            </a:pPr>
            <a:r>
              <a:rPr lang="en-US" sz="9205" b="true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05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2125459" y="4752188"/>
            <a:ext cx="3721237" cy="10179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81"/>
              </a:lnSpc>
            </a:pPr>
            <a:r>
              <a:rPr lang="en-US" sz="3029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Tested &amp; Established Model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2555071" y="2418046"/>
            <a:ext cx="2713252" cy="15567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702"/>
              </a:lnSpc>
            </a:pPr>
            <a:r>
              <a:rPr lang="en-US" sz="9205" b="true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03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090814" y="811098"/>
            <a:ext cx="15523518" cy="88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Why KuCoin Clone Script Is Needed for Business</a:t>
            </a:r>
          </a:p>
        </p:txBody>
      </p:sp>
      <p:sp>
        <p:nvSpPr>
          <p:cNvPr name="Freeform 34" id="34"/>
          <p:cNvSpPr/>
          <p:nvPr/>
        </p:nvSpPr>
        <p:spPr>
          <a:xfrm flipH="false" flipV="false" rot="0">
            <a:off x="17259300" y="3515338"/>
            <a:ext cx="9077445" cy="9077445"/>
          </a:xfrm>
          <a:custGeom>
            <a:avLst/>
            <a:gdLst/>
            <a:ahLst/>
            <a:cxnLst/>
            <a:rect r="r" b="b" t="t" l="l"/>
            <a:pathLst>
              <a:path h="9077445" w="9077445">
                <a:moveTo>
                  <a:pt x="0" y="0"/>
                </a:moveTo>
                <a:lnTo>
                  <a:pt x="9077445" y="0"/>
                </a:lnTo>
                <a:lnTo>
                  <a:pt x="9077445" y="9077444"/>
                </a:lnTo>
                <a:lnTo>
                  <a:pt x="0" y="90774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51D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598623" y="3051324"/>
            <a:ext cx="4432959" cy="1427059"/>
            <a:chOff x="0" y="0"/>
            <a:chExt cx="4289760" cy="13809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89806" cy="1380998"/>
            </a:xfrm>
            <a:custGeom>
              <a:avLst/>
              <a:gdLst/>
              <a:ahLst/>
              <a:cxnLst/>
              <a:rect r="r" b="b" t="t" l="l"/>
              <a:pathLst>
                <a:path h="1380998" w="4289806">
                  <a:moveTo>
                    <a:pt x="4013454" y="876173"/>
                  </a:moveTo>
                  <a:lnTo>
                    <a:pt x="3530854" y="0"/>
                  </a:lnTo>
                  <a:lnTo>
                    <a:pt x="758825" y="0"/>
                  </a:lnTo>
                  <a:lnTo>
                    <a:pt x="279400" y="876173"/>
                  </a:lnTo>
                  <a:lnTo>
                    <a:pt x="0" y="1380998"/>
                  </a:lnTo>
                  <a:lnTo>
                    <a:pt x="4289806" y="1380998"/>
                  </a:lnTo>
                  <a:lnTo>
                    <a:pt x="4013454" y="876173"/>
                  </a:lnTo>
                  <a:close/>
                </a:path>
              </a:pathLst>
            </a:custGeom>
            <a:solidFill>
              <a:srgbClr val="4BD1FB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1431942" y="337829"/>
            <a:ext cx="2769297" cy="2611562"/>
            <a:chOff x="0" y="0"/>
            <a:chExt cx="2679840" cy="25272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679827" cy="2527173"/>
            </a:xfrm>
            <a:custGeom>
              <a:avLst/>
              <a:gdLst/>
              <a:ahLst/>
              <a:cxnLst/>
              <a:rect r="r" b="b" t="t" l="l"/>
              <a:pathLst>
                <a:path h="2527173" w="2679827">
                  <a:moveTo>
                    <a:pt x="1343152" y="0"/>
                  </a:moveTo>
                  <a:lnTo>
                    <a:pt x="0" y="2527173"/>
                  </a:lnTo>
                  <a:lnTo>
                    <a:pt x="2679827" y="2527173"/>
                  </a:lnTo>
                  <a:lnTo>
                    <a:pt x="1343152" y="0"/>
                  </a:lnTo>
                  <a:close/>
                </a:path>
              </a:pathLst>
            </a:custGeom>
            <a:solidFill>
              <a:srgbClr val="4BD1FB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8751929" y="6151717"/>
            <a:ext cx="8123371" cy="1571401"/>
            <a:chOff x="0" y="0"/>
            <a:chExt cx="7860960" cy="152064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7860919" cy="1520698"/>
            </a:xfrm>
            <a:custGeom>
              <a:avLst/>
              <a:gdLst/>
              <a:ahLst/>
              <a:cxnLst/>
              <a:rect r="r" b="b" t="t" l="l"/>
              <a:pathLst>
                <a:path h="1520698" w="7860919">
                  <a:moveTo>
                    <a:pt x="879475" y="0"/>
                  </a:moveTo>
                  <a:lnTo>
                    <a:pt x="0" y="1520698"/>
                  </a:lnTo>
                  <a:lnTo>
                    <a:pt x="3933698" y="1520698"/>
                  </a:lnTo>
                  <a:lnTo>
                    <a:pt x="7860919" y="1520698"/>
                  </a:lnTo>
                  <a:lnTo>
                    <a:pt x="6981571" y="0"/>
                  </a:lnTo>
                  <a:lnTo>
                    <a:pt x="879475" y="0"/>
                  </a:lnTo>
                  <a:close/>
                </a:path>
              </a:pathLst>
            </a:custGeom>
            <a:solidFill>
              <a:srgbClr val="0071C9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9732567" y="4596684"/>
            <a:ext cx="6168048" cy="1424082"/>
            <a:chOff x="0" y="0"/>
            <a:chExt cx="5968800" cy="137808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968746" cy="1378077"/>
            </a:xfrm>
            <a:custGeom>
              <a:avLst/>
              <a:gdLst/>
              <a:ahLst/>
              <a:cxnLst/>
              <a:rect r="r" b="b" t="t" l="l"/>
              <a:pathLst>
                <a:path h="1378077" w="5968746">
                  <a:moveTo>
                    <a:pt x="5194173" y="0"/>
                  </a:moveTo>
                  <a:lnTo>
                    <a:pt x="774700" y="0"/>
                  </a:lnTo>
                  <a:lnTo>
                    <a:pt x="0" y="1378077"/>
                  </a:lnTo>
                  <a:lnTo>
                    <a:pt x="5968746" y="1378077"/>
                  </a:lnTo>
                  <a:lnTo>
                    <a:pt x="5194173" y="0"/>
                  </a:lnTo>
                  <a:close/>
                </a:path>
              </a:pathLst>
            </a:custGeom>
            <a:solidFill>
              <a:srgbClr val="56AEFF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5855743" y="-3173246"/>
            <a:ext cx="5956513" cy="5956513"/>
          </a:xfrm>
          <a:custGeom>
            <a:avLst/>
            <a:gdLst/>
            <a:ahLst/>
            <a:cxnLst/>
            <a:rect r="r" b="b" t="t" l="l"/>
            <a:pathLst>
              <a:path h="5956513" w="5956513">
                <a:moveTo>
                  <a:pt x="0" y="0"/>
                </a:moveTo>
                <a:lnTo>
                  <a:pt x="5956513" y="0"/>
                </a:lnTo>
                <a:lnTo>
                  <a:pt x="5956513" y="5956513"/>
                </a:lnTo>
                <a:lnTo>
                  <a:pt x="0" y="59565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-4208732" y="8230073"/>
            <a:ext cx="5956513" cy="5956513"/>
          </a:xfrm>
          <a:custGeom>
            <a:avLst/>
            <a:gdLst/>
            <a:ahLst/>
            <a:cxnLst/>
            <a:rect r="r" b="b" t="t" l="l"/>
            <a:pathLst>
              <a:path h="5956513" w="5956513">
                <a:moveTo>
                  <a:pt x="0" y="0"/>
                </a:moveTo>
                <a:lnTo>
                  <a:pt x="5956512" y="0"/>
                </a:lnTo>
                <a:lnTo>
                  <a:pt x="5956512" y="5956513"/>
                </a:lnTo>
                <a:lnTo>
                  <a:pt x="0" y="59565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011449" y="2688017"/>
            <a:ext cx="8312650" cy="27349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79"/>
              </a:lnSpc>
            </a:pPr>
            <a:r>
              <a:rPr lang="en-US" sz="5199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Advanced Customized Features of </a:t>
            </a:r>
            <a:r>
              <a:rPr lang="en-US" sz="5199" b="true">
                <a:solidFill>
                  <a:srgbClr val="4BD1F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KuCoin Clone Script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7492592" y="7856468"/>
            <a:ext cx="10642045" cy="2058619"/>
            <a:chOff x="0" y="0"/>
            <a:chExt cx="7860960" cy="152064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7860919" cy="1520698"/>
            </a:xfrm>
            <a:custGeom>
              <a:avLst/>
              <a:gdLst/>
              <a:ahLst/>
              <a:cxnLst/>
              <a:rect r="r" b="b" t="t" l="l"/>
              <a:pathLst>
                <a:path h="1520698" w="7860919">
                  <a:moveTo>
                    <a:pt x="879475" y="0"/>
                  </a:moveTo>
                  <a:lnTo>
                    <a:pt x="0" y="1520698"/>
                  </a:lnTo>
                  <a:lnTo>
                    <a:pt x="3933698" y="1520698"/>
                  </a:lnTo>
                  <a:lnTo>
                    <a:pt x="7860919" y="1520698"/>
                  </a:lnTo>
                  <a:lnTo>
                    <a:pt x="6981571" y="0"/>
                  </a:lnTo>
                  <a:lnTo>
                    <a:pt x="879475" y="0"/>
                  </a:lnTo>
                  <a:close/>
                </a:path>
              </a:pathLst>
            </a:custGeom>
            <a:solidFill>
              <a:srgbClr val="0071C9"/>
            </a:solidFill>
          </p:spPr>
        </p:sp>
      </p:grpSp>
      <p:sp>
        <p:nvSpPr>
          <p:cNvPr name="TextBox 15" id="15"/>
          <p:cNvSpPr txBox="true"/>
          <p:nvPr/>
        </p:nvSpPr>
        <p:spPr>
          <a:xfrm rot="0">
            <a:off x="968068" y="5833376"/>
            <a:ext cx="8312650" cy="15144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50"/>
              </a:lnSpc>
            </a:pPr>
            <a:r>
              <a:rPr lang="en-US" sz="25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Modern KuCoin clone scripts are highly modular and extensible with a plethoric dearth of advanced customization possibilities: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1761882" y="1811084"/>
            <a:ext cx="2103464" cy="783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30"/>
              </a:lnSpc>
            </a:pPr>
            <a:r>
              <a:rPr lang="en-US" sz="2235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Security Enhancements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1058934" y="3526929"/>
            <a:ext cx="3509360" cy="804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49"/>
              </a:lnSpc>
            </a:pPr>
            <a:r>
              <a:rPr lang="en-US" sz="232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Mu</a:t>
            </a:r>
            <a:r>
              <a:rPr lang="en-US" sz="232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ltiple Languages and Currencies Supported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288745" y="5154658"/>
            <a:ext cx="5055691" cy="537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DeFi and NFT Integrations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9324100" y="6468442"/>
            <a:ext cx="6984982" cy="11446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34"/>
              </a:lnSpc>
            </a:pPr>
            <a:r>
              <a:rPr lang="en-US" sz="331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Advanced Types of Orders and Trading Pairs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8507570" y="8637518"/>
            <a:ext cx="8612088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Liqui</a:t>
            </a: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dity API and Third-Party Integrations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51D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697329" y="6667836"/>
            <a:ext cx="8414387" cy="8414387"/>
          </a:xfrm>
          <a:custGeom>
            <a:avLst/>
            <a:gdLst/>
            <a:ahLst/>
            <a:cxnLst/>
            <a:rect r="r" b="b" t="t" l="l"/>
            <a:pathLst>
              <a:path h="8414387" w="8414387">
                <a:moveTo>
                  <a:pt x="0" y="0"/>
                </a:moveTo>
                <a:lnTo>
                  <a:pt x="8414387" y="0"/>
                </a:lnTo>
                <a:lnTo>
                  <a:pt x="8414387" y="8414387"/>
                </a:lnTo>
                <a:lnTo>
                  <a:pt x="0" y="84143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9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171940" y="5613903"/>
            <a:ext cx="4402447" cy="5550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519"/>
              </a:lnSpc>
              <a:spcBef>
                <a:spcPct val="0"/>
              </a:spcBef>
            </a:pPr>
            <a:r>
              <a:rPr lang="en-US" b="true" sz="3274">
                <a:solidFill>
                  <a:srgbClr val="4BD1FB"/>
                </a:solidFill>
                <a:latin typeface="DM Sans Bold"/>
                <a:ea typeface="DM Sans Bold"/>
                <a:cs typeface="DM Sans Bold"/>
                <a:sym typeface="DM Sans Bold"/>
              </a:rPr>
              <a:t>Unique Brand Identity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171940" y="7176598"/>
            <a:ext cx="5352342" cy="5550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519"/>
              </a:lnSpc>
              <a:spcBef>
                <a:spcPct val="0"/>
              </a:spcBef>
            </a:pPr>
            <a:r>
              <a:rPr lang="en-US" b="true" sz="3274">
                <a:solidFill>
                  <a:srgbClr val="4BD1FB"/>
                </a:solidFill>
                <a:latin typeface="DM Sans Bold"/>
                <a:ea typeface="DM Sans Bold"/>
                <a:cs typeface="DM Sans Bold"/>
                <a:sym typeface="DM Sans Bold"/>
              </a:rPr>
              <a:t>Business Model Alignment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7201166" y="8703224"/>
            <a:ext cx="4402447" cy="5550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519"/>
              </a:lnSpc>
              <a:spcBef>
                <a:spcPct val="0"/>
              </a:spcBef>
            </a:pPr>
            <a:r>
              <a:rPr lang="en-US" b="true" sz="3274">
                <a:solidFill>
                  <a:srgbClr val="4BD1FB"/>
                </a:solidFill>
                <a:latin typeface="DM Sans Bold"/>
                <a:ea typeface="DM Sans Bold"/>
                <a:cs typeface="DM Sans Bold"/>
                <a:sym typeface="DM Sans Bold"/>
              </a:rPr>
              <a:t>Legal Compliance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67016" y="588951"/>
            <a:ext cx="15733959" cy="1988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79"/>
              </a:lnSpc>
            </a:pPr>
            <a:r>
              <a:rPr lang="en-US" sz="5699" b="true">
                <a:solidFill>
                  <a:srgbClr val="4BD1F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Why Customization Matters in Crypto Exchanges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3184729"/>
            <a:ext cx="15904764" cy="14388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26"/>
              </a:lnSpc>
            </a:pPr>
            <a:r>
              <a:rPr lang="en-US" sz="2088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While a </a:t>
            </a:r>
            <a:r>
              <a:rPr lang="en-US" b="true" sz="2088" u="sng">
                <a:solidFill>
                  <a:srgbClr val="4BD1FB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4" tooltip="https://www.blockchainx.tech/cryptocurrency-exchange-script/"/>
              </a:rPr>
              <a:t>cryptocurrency exchange clone script</a:t>
            </a:r>
            <a:r>
              <a:rPr lang="en-US" sz="2088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provides the initial foundation, suitable customization will truly differentiate a platform in this highly competitive environment. The business has to customize the platform with its clientele in mind, along with regional stipulations and brand identity.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893603" y="5646743"/>
            <a:ext cx="4402447" cy="5550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519"/>
              </a:lnSpc>
              <a:spcBef>
                <a:spcPct val="0"/>
              </a:spcBef>
            </a:pPr>
            <a:r>
              <a:rPr lang="en-US" b="true" sz="3274">
                <a:solidFill>
                  <a:srgbClr val="4BD1FB"/>
                </a:solidFill>
                <a:latin typeface="DM Sans Bold"/>
                <a:ea typeface="DM Sans Bold"/>
                <a:cs typeface="DM Sans Bold"/>
                <a:sym typeface="DM Sans Bold"/>
              </a:rPr>
              <a:t>User Experience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893603" y="7176598"/>
            <a:ext cx="4402447" cy="5550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519"/>
              </a:lnSpc>
              <a:spcBef>
                <a:spcPct val="0"/>
              </a:spcBef>
            </a:pPr>
            <a:r>
              <a:rPr lang="en-US" b="true" sz="3274">
                <a:solidFill>
                  <a:srgbClr val="4BD1FB"/>
                </a:solidFill>
                <a:latin typeface="DM Sans Bold"/>
                <a:ea typeface="DM Sans Bold"/>
                <a:cs typeface="DM Sans Bold"/>
                <a:sym typeface="DM Sans Bold"/>
              </a:rPr>
              <a:t>Revenue Strategy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51D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683520" y="1590911"/>
            <a:ext cx="2651835" cy="2651835"/>
          </a:xfrm>
          <a:custGeom>
            <a:avLst/>
            <a:gdLst/>
            <a:ahLst/>
            <a:cxnLst/>
            <a:rect r="r" b="b" t="t" l="l"/>
            <a:pathLst>
              <a:path h="2651835" w="2651835">
                <a:moveTo>
                  <a:pt x="0" y="0"/>
                </a:moveTo>
                <a:lnTo>
                  <a:pt x="2651835" y="0"/>
                </a:lnTo>
                <a:lnTo>
                  <a:pt x="2651835" y="2651835"/>
                </a:lnTo>
                <a:lnTo>
                  <a:pt x="0" y="26518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789475" y="-570381"/>
            <a:ext cx="2651835" cy="2651835"/>
          </a:xfrm>
          <a:custGeom>
            <a:avLst/>
            <a:gdLst/>
            <a:ahLst/>
            <a:cxnLst/>
            <a:rect r="r" b="b" t="t" l="l"/>
            <a:pathLst>
              <a:path h="2651835" w="2651835">
                <a:moveTo>
                  <a:pt x="0" y="0"/>
                </a:moveTo>
                <a:lnTo>
                  <a:pt x="2651836" y="0"/>
                </a:lnTo>
                <a:lnTo>
                  <a:pt x="2651836" y="2651835"/>
                </a:lnTo>
                <a:lnTo>
                  <a:pt x="0" y="26518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589569" y="1027299"/>
            <a:ext cx="5366742" cy="13093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79"/>
              </a:lnSpc>
            </a:pPr>
            <a:r>
              <a:rPr lang="en-US" sz="7699" b="true">
                <a:solidFill>
                  <a:srgbClr val="0071C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Conclu</a:t>
            </a:r>
            <a:r>
              <a:rPr lang="en-US" b="true" sz="7699">
                <a:solidFill>
                  <a:srgbClr val="0071C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sion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2592979"/>
            <a:ext cx="16230600" cy="6519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74"/>
              </a:lnSpc>
            </a:pPr>
            <a:r>
              <a:rPr lang="en-US" sz="262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In reality, a solid KuCoin clone script sets up the base for one to launch a crypto exchange. But it is in customization where true power exists. The possibilities abound from branding, user experience, integrating advanced financial tools, and conforming to regulations.</a:t>
            </a:r>
          </a:p>
          <a:p>
            <a:pPr algn="ctr">
              <a:lnSpc>
                <a:spcPts val="6574"/>
              </a:lnSpc>
            </a:pPr>
            <a:r>
              <a:rPr lang="en-US" sz="262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If you are an entrepreneur or an enterprise getting into crypto trading, then such a KuCoin clone script can drastically lower your entry barrier with the opportunity to mold the platform as per your vision.</a:t>
            </a:r>
          </a:p>
          <a:p>
            <a:pPr algn="ctr">
              <a:lnSpc>
                <a:spcPts val="6574"/>
              </a:lnSpc>
            </a:pPr>
            <a:r>
              <a:rPr lang="en-US" sz="262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With an ever-growing crypto space, with timely customization your exchange can stand out in such a saturated market, deliver value to its users, and make it big over time.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51D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683520" y="1590911"/>
            <a:ext cx="2651835" cy="2651835"/>
          </a:xfrm>
          <a:custGeom>
            <a:avLst/>
            <a:gdLst/>
            <a:ahLst/>
            <a:cxnLst/>
            <a:rect r="r" b="b" t="t" l="l"/>
            <a:pathLst>
              <a:path h="2651835" w="2651835">
                <a:moveTo>
                  <a:pt x="0" y="0"/>
                </a:moveTo>
                <a:lnTo>
                  <a:pt x="2651835" y="0"/>
                </a:lnTo>
                <a:lnTo>
                  <a:pt x="2651835" y="2651835"/>
                </a:lnTo>
                <a:lnTo>
                  <a:pt x="0" y="26518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885999" y="1028700"/>
            <a:ext cx="7373301" cy="8229600"/>
            <a:chOff x="0" y="0"/>
            <a:chExt cx="3342435" cy="373060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342435" cy="3730609"/>
            </a:xfrm>
            <a:custGeom>
              <a:avLst/>
              <a:gdLst/>
              <a:ahLst/>
              <a:cxnLst/>
              <a:rect r="r" b="b" t="t" l="l"/>
              <a:pathLst>
                <a:path h="3730609" w="3342435">
                  <a:moveTo>
                    <a:pt x="3342435" y="3730609"/>
                  </a:moveTo>
                  <a:lnTo>
                    <a:pt x="0" y="3730609"/>
                  </a:lnTo>
                  <a:cubicBezTo>
                    <a:pt x="0" y="1669743"/>
                    <a:pt x="1496004" y="0"/>
                    <a:pt x="3342435" y="0"/>
                  </a:cubicBezTo>
                  <a:lnTo>
                    <a:pt x="3342435" y="3730609"/>
                  </a:lnTo>
                  <a:close/>
                </a:path>
              </a:pathLst>
            </a:custGeom>
            <a:blipFill>
              <a:blip r:embed="rId4"/>
              <a:stretch>
                <a:fillRect l="-9251" t="0" r="-9251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199024" y="6653048"/>
            <a:ext cx="673858" cy="673858"/>
          </a:xfrm>
          <a:custGeom>
            <a:avLst/>
            <a:gdLst/>
            <a:ahLst/>
            <a:cxnLst/>
            <a:rect r="r" b="b" t="t" l="l"/>
            <a:pathLst>
              <a:path h="673858" w="673858">
                <a:moveTo>
                  <a:pt x="0" y="0"/>
                </a:moveTo>
                <a:lnTo>
                  <a:pt x="673857" y="0"/>
                </a:lnTo>
                <a:lnTo>
                  <a:pt x="673857" y="673858"/>
                </a:lnTo>
                <a:lnTo>
                  <a:pt x="0" y="6738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90384" y="7632127"/>
            <a:ext cx="682497" cy="682497"/>
          </a:xfrm>
          <a:custGeom>
            <a:avLst/>
            <a:gdLst/>
            <a:ahLst/>
            <a:cxnLst/>
            <a:rect r="r" b="b" t="t" l="l"/>
            <a:pathLst>
              <a:path h="682497" w="682497">
                <a:moveTo>
                  <a:pt x="0" y="0"/>
                </a:moveTo>
                <a:lnTo>
                  <a:pt x="682497" y="0"/>
                </a:lnTo>
                <a:lnTo>
                  <a:pt x="682497" y="682497"/>
                </a:lnTo>
                <a:lnTo>
                  <a:pt x="0" y="68249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789475" y="-570381"/>
            <a:ext cx="2651835" cy="2651835"/>
          </a:xfrm>
          <a:custGeom>
            <a:avLst/>
            <a:gdLst/>
            <a:ahLst/>
            <a:cxnLst/>
            <a:rect r="r" b="b" t="t" l="l"/>
            <a:pathLst>
              <a:path h="2651835" w="2651835">
                <a:moveTo>
                  <a:pt x="0" y="0"/>
                </a:moveTo>
                <a:lnTo>
                  <a:pt x="2651836" y="0"/>
                </a:lnTo>
                <a:lnTo>
                  <a:pt x="2651836" y="2651835"/>
                </a:lnTo>
                <a:lnTo>
                  <a:pt x="0" y="26518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770981" y="1028700"/>
            <a:ext cx="3132951" cy="986879"/>
          </a:xfrm>
          <a:custGeom>
            <a:avLst/>
            <a:gdLst/>
            <a:ahLst/>
            <a:cxnLst/>
            <a:rect r="r" b="b" t="t" l="l"/>
            <a:pathLst>
              <a:path h="986879" w="3132951">
                <a:moveTo>
                  <a:pt x="0" y="0"/>
                </a:moveTo>
                <a:lnTo>
                  <a:pt x="3132951" y="0"/>
                </a:lnTo>
                <a:lnTo>
                  <a:pt x="3132951" y="986879"/>
                </a:lnTo>
                <a:lnTo>
                  <a:pt x="0" y="98687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199024" y="5730689"/>
            <a:ext cx="6474714" cy="617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099"/>
              </a:lnSpc>
              <a:spcBef>
                <a:spcPct val="0"/>
              </a:spcBef>
            </a:pPr>
            <a:r>
              <a:rPr lang="en-US" b="true" sz="3695">
                <a:solidFill>
                  <a:srgbClr val="4BD1FB"/>
                </a:solidFill>
                <a:latin typeface="DM Sans Bold"/>
                <a:ea typeface="DM Sans Bold"/>
                <a:cs typeface="DM Sans Bold"/>
                <a:sym typeface="DM Sans Bold"/>
              </a:rPr>
              <a:t>Connect with us.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99024" y="2764429"/>
            <a:ext cx="8875232" cy="2632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543"/>
              </a:lnSpc>
            </a:pPr>
            <a:r>
              <a:rPr lang="en-US" b="true" sz="7530" spc="459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Thank's For Watching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045211" y="7755632"/>
            <a:ext cx="5437025" cy="4354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449"/>
              </a:lnSpc>
              <a:spcBef>
                <a:spcPct val="0"/>
              </a:spcBef>
            </a:pPr>
            <a:r>
              <a:rPr lang="en-US" sz="2874" spc="143">
                <a:solidFill>
                  <a:srgbClr val="FFFBFB"/>
                </a:solidFill>
                <a:latin typeface="DM Sans"/>
                <a:ea typeface="DM Sans"/>
                <a:cs typeface="DM Sans"/>
                <a:sym typeface="DM Sans"/>
              </a:rPr>
              <a:t>contact@blockchainx.tech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045211" y="6804122"/>
            <a:ext cx="3081187" cy="4354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449"/>
              </a:lnSpc>
              <a:spcBef>
                <a:spcPct val="0"/>
              </a:spcBef>
            </a:pPr>
            <a:r>
              <a:rPr lang="en-US" sz="2874" spc="143">
                <a:solidFill>
                  <a:srgbClr val="FFFBFB"/>
                </a:solidFill>
                <a:latin typeface="DM Sans"/>
                <a:ea typeface="DM Sans"/>
                <a:cs typeface="DM Sans"/>
                <a:sym typeface="DM Sans"/>
              </a:rPr>
              <a:t>7708889555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DAGqHIQb2Lc</dc:identifier>
  <dcterms:modified xsi:type="dcterms:W3CDTF">2011-08-01T06:04:30Z</dcterms:modified>
  <cp:revision>1</cp:revision>
  <dc:title>How Customizable Is a KuCoin Clone Script for Business Needs?</dc:title>
</cp:coreProperties>
</file>