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7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289" r:id="rId11"/>
    <p:sldId id="306" r:id="rId12"/>
    <p:sldId id="291" r:id="rId13"/>
  </p:sldIdLst>
  <p:sldSz cx="24479250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99" userDrawn="1">
          <p15:clr>
            <a:srgbClr val="A4A3A4"/>
          </p15:clr>
        </p15:guide>
        <p15:guide id="2" pos="771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立豪 王" initials="立王" lastIdx="1" clrIdx="0">
    <p:extLst>
      <p:ext uri="{19B8F6BF-5375-455C-9EA6-DF929625EA0E}">
        <p15:presenceInfo xmlns:p15="http://schemas.microsoft.com/office/powerpoint/2012/main" userId="5bea4a4b19f01f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3566AF-9191-4B2F-AC40-180BD682F004}" v="123" dt="2025-06-05T06:22:55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4660"/>
  </p:normalViewPr>
  <p:slideViewPr>
    <p:cSldViewPr snapToGrid="0" showGuides="1">
      <p:cViewPr varScale="1">
        <p:scale>
          <a:sx n="45" d="100"/>
          <a:sy n="45" d="100"/>
        </p:scale>
        <p:origin x="182" y="62"/>
      </p:cViewPr>
      <p:guideLst>
        <p:guide orient="horz" pos="4399"/>
        <p:guide pos="77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51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09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31FB3C6-955B-49CD-9A2D-FEC246998E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7199" y="2617065"/>
            <a:ext cx="3491346" cy="4294910"/>
          </a:xfrm>
          <a:custGeom>
            <a:avLst/>
            <a:gdLst>
              <a:gd name="connsiteX0" fmla="*/ 0 w 3491346"/>
              <a:gd name="connsiteY0" fmla="*/ 0 h 4294910"/>
              <a:gd name="connsiteX1" fmla="*/ 3491346 w 3491346"/>
              <a:gd name="connsiteY1" fmla="*/ 0 h 4294910"/>
              <a:gd name="connsiteX2" fmla="*/ 3491346 w 3491346"/>
              <a:gd name="connsiteY2" fmla="*/ 4294910 h 4294910"/>
              <a:gd name="connsiteX3" fmla="*/ 0 w 3491346"/>
              <a:gd name="connsiteY3" fmla="*/ 4294910 h 4294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346" h="4294910">
                <a:moveTo>
                  <a:pt x="0" y="0"/>
                </a:moveTo>
                <a:lnTo>
                  <a:pt x="3491346" y="0"/>
                </a:lnTo>
                <a:lnTo>
                  <a:pt x="3491346" y="4294910"/>
                </a:lnTo>
                <a:lnTo>
                  <a:pt x="0" y="42949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4426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8D7148-12A3-4A8D-A187-D4029297D8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6175" y="2617065"/>
            <a:ext cx="3491346" cy="4294910"/>
          </a:xfrm>
          <a:custGeom>
            <a:avLst/>
            <a:gdLst>
              <a:gd name="connsiteX0" fmla="*/ 0 w 3491346"/>
              <a:gd name="connsiteY0" fmla="*/ 0 h 4294910"/>
              <a:gd name="connsiteX1" fmla="*/ 3491346 w 3491346"/>
              <a:gd name="connsiteY1" fmla="*/ 0 h 4294910"/>
              <a:gd name="connsiteX2" fmla="*/ 3491346 w 3491346"/>
              <a:gd name="connsiteY2" fmla="*/ 4294910 h 4294910"/>
              <a:gd name="connsiteX3" fmla="*/ 0 w 3491346"/>
              <a:gd name="connsiteY3" fmla="*/ 4294910 h 4294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346" h="4294910">
                <a:moveTo>
                  <a:pt x="0" y="0"/>
                </a:moveTo>
                <a:lnTo>
                  <a:pt x="3491346" y="0"/>
                </a:lnTo>
                <a:lnTo>
                  <a:pt x="3491346" y="4294910"/>
                </a:lnTo>
                <a:lnTo>
                  <a:pt x="0" y="42949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185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3231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97A3F2-C97B-4CAB-9318-806AA4C7B2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510793" y="5874326"/>
            <a:ext cx="3447456" cy="3403474"/>
          </a:xfrm>
          <a:custGeom>
            <a:avLst/>
            <a:gdLst>
              <a:gd name="connsiteX0" fmla="*/ 0 w 3447457"/>
              <a:gd name="connsiteY0" fmla="*/ 0 h 3403474"/>
              <a:gd name="connsiteX1" fmla="*/ 3447457 w 3447457"/>
              <a:gd name="connsiteY1" fmla="*/ 0 h 3403474"/>
              <a:gd name="connsiteX2" fmla="*/ 3447457 w 3447457"/>
              <a:gd name="connsiteY2" fmla="*/ 3403474 h 3403474"/>
              <a:gd name="connsiteX3" fmla="*/ 0 w 3447457"/>
              <a:gd name="connsiteY3" fmla="*/ 3403474 h 340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7457" h="3403474">
                <a:moveTo>
                  <a:pt x="0" y="0"/>
                </a:moveTo>
                <a:lnTo>
                  <a:pt x="3447457" y="0"/>
                </a:lnTo>
                <a:lnTo>
                  <a:pt x="3447457" y="3403474"/>
                </a:lnTo>
                <a:lnTo>
                  <a:pt x="0" y="34034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97F3E3F-64DC-4F04-BC98-9D756C093E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212759" y="3463638"/>
            <a:ext cx="3870409" cy="6373091"/>
          </a:xfrm>
          <a:custGeom>
            <a:avLst/>
            <a:gdLst>
              <a:gd name="connsiteX0" fmla="*/ 0 w 3870409"/>
              <a:gd name="connsiteY0" fmla="*/ 0 h 6373091"/>
              <a:gd name="connsiteX1" fmla="*/ 3870409 w 3870409"/>
              <a:gd name="connsiteY1" fmla="*/ 0 h 6373091"/>
              <a:gd name="connsiteX2" fmla="*/ 3870409 w 3870409"/>
              <a:gd name="connsiteY2" fmla="*/ 6373091 h 6373091"/>
              <a:gd name="connsiteX3" fmla="*/ 0 w 3870409"/>
              <a:gd name="connsiteY3" fmla="*/ 6373091 h 637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0409" h="6373091">
                <a:moveTo>
                  <a:pt x="0" y="0"/>
                </a:moveTo>
                <a:lnTo>
                  <a:pt x="3870409" y="0"/>
                </a:lnTo>
                <a:lnTo>
                  <a:pt x="3870409" y="6373091"/>
                </a:lnTo>
                <a:lnTo>
                  <a:pt x="0" y="63730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3AE9B82-1300-43B0-A9FA-3FBDF0BA53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337676" y="4546148"/>
            <a:ext cx="4141574" cy="3794288"/>
          </a:xfrm>
          <a:custGeom>
            <a:avLst/>
            <a:gdLst>
              <a:gd name="connsiteX0" fmla="*/ 0 w 4141574"/>
              <a:gd name="connsiteY0" fmla="*/ 0 h 3794288"/>
              <a:gd name="connsiteX1" fmla="*/ 4141574 w 4141574"/>
              <a:gd name="connsiteY1" fmla="*/ 0 h 3794288"/>
              <a:gd name="connsiteX2" fmla="*/ 4141574 w 4141574"/>
              <a:gd name="connsiteY2" fmla="*/ 3794288 h 3794288"/>
              <a:gd name="connsiteX3" fmla="*/ 0 w 4141574"/>
              <a:gd name="connsiteY3" fmla="*/ 3794288 h 3794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1574" h="3794288">
                <a:moveTo>
                  <a:pt x="0" y="0"/>
                </a:moveTo>
                <a:lnTo>
                  <a:pt x="4141574" y="0"/>
                </a:lnTo>
                <a:lnTo>
                  <a:pt x="4141574" y="3794288"/>
                </a:lnTo>
                <a:lnTo>
                  <a:pt x="0" y="37942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987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43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50B2F34-AC14-4CFA-8949-F46946F8D8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4827" y="5348649"/>
            <a:ext cx="7579134" cy="1563329"/>
          </a:xfrm>
          <a:custGeom>
            <a:avLst/>
            <a:gdLst>
              <a:gd name="connsiteX0" fmla="*/ 0 w 7579135"/>
              <a:gd name="connsiteY0" fmla="*/ 0 h 1563329"/>
              <a:gd name="connsiteX1" fmla="*/ 7579135 w 7579135"/>
              <a:gd name="connsiteY1" fmla="*/ 0 h 1563329"/>
              <a:gd name="connsiteX2" fmla="*/ 7579135 w 7579135"/>
              <a:gd name="connsiteY2" fmla="*/ 1563329 h 1563329"/>
              <a:gd name="connsiteX3" fmla="*/ 0 w 7579135"/>
              <a:gd name="connsiteY3" fmla="*/ 1563329 h 156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9135" h="1563329">
                <a:moveTo>
                  <a:pt x="0" y="0"/>
                </a:moveTo>
                <a:lnTo>
                  <a:pt x="7579135" y="0"/>
                </a:lnTo>
                <a:lnTo>
                  <a:pt x="7579135" y="1563329"/>
                </a:lnTo>
                <a:lnTo>
                  <a:pt x="0" y="15633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09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7555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B12B26B-0D42-475E-80E7-F225E706B0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239625" y="6948488"/>
            <a:ext cx="9291483" cy="2599224"/>
          </a:xfrm>
          <a:custGeom>
            <a:avLst/>
            <a:gdLst>
              <a:gd name="connsiteX0" fmla="*/ 0 w 9291483"/>
              <a:gd name="connsiteY0" fmla="*/ 0 h 2599224"/>
              <a:gd name="connsiteX1" fmla="*/ 9291483 w 9291483"/>
              <a:gd name="connsiteY1" fmla="*/ 0 h 2599224"/>
              <a:gd name="connsiteX2" fmla="*/ 9291483 w 9291483"/>
              <a:gd name="connsiteY2" fmla="*/ 2599224 h 2599224"/>
              <a:gd name="connsiteX3" fmla="*/ 0 w 9291483"/>
              <a:gd name="connsiteY3" fmla="*/ 2599224 h 259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1483" h="2599224">
                <a:moveTo>
                  <a:pt x="0" y="0"/>
                </a:moveTo>
                <a:lnTo>
                  <a:pt x="9291483" y="0"/>
                </a:lnTo>
                <a:lnTo>
                  <a:pt x="9291483" y="2599224"/>
                </a:lnTo>
                <a:lnTo>
                  <a:pt x="0" y="25992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915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E934C99-8D4C-403F-AE72-3729650FB6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564" y="1115724"/>
            <a:ext cx="8700655" cy="7259782"/>
          </a:xfrm>
          <a:custGeom>
            <a:avLst/>
            <a:gdLst>
              <a:gd name="connsiteX0" fmla="*/ 0 w 8700655"/>
              <a:gd name="connsiteY0" fmla="*/ 0 h 7259782"/>
              <a:gd name="connsiteX1" fmla="*/ 8700655 w 8700655"/>
              <a:gd name="connsiteY1" fmla="*/ 0 h 7259782"/>
              <a:gd name="connsiteX2" fmla="*/ 8700655 w 8700655"/>
              <a:gd name="connsiteY2" fmla="*/ 7259782 h 7259782"/>
              <a:gd name="connsiteX3" fmla="*/ 0 w 8700655"/>
              <a:gd name="connsiteY3" fmla="*/ 7259782 h 7259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00655" h="7259782">
                <a:moveTo>
                  <a:pt x="0" y="0"/>
                </a:moveTo>
                <a:lnTo>
                  <a:pt x="8700655" y="0"/>
                </a:lnTo>
                <a:lnTo>
                  <a:pt x="8700655" y="7259782"/>
                </a:lnTo>
                <a:lnTo>
                  <a:pt x="0" y="72597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7CE8D23-0ABE-4300-A0EA-971687A606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725890" y="1115724"/>
            <a:ext cx="4516584" cy="11665528"/>
          </a:xfrm>
          <a:custGeom>
            <a:avLst/>
            <a:gdLst>
              <a:gd name="connsiteX0" fmla="*/ 0 w 4516583"/>
              <a:gd name="connsiteY0" fmla="*/ 0 h 11665528"/>
              <a:gd name="connsiteX1" fmla="*/ 4516583 w 4516583"/>
              <a:gd name="connsiteY1" fmla="*/ 0 h 11665528"/>
              <a:gd name="connsiteX2" fmla="*/ 4516583 w 4516583"/>
              <a:gd name="connsiteY2" fmla="*/ 11665528 h 11665528"/>
              <a:gd name="connsiteX3" fmla="*/ 0 w 4516583"/>
              <a:gd name="connsiteY3" fmla="*/ 11665528 h 1166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6583" h="11665528">
                <a:moveTo>
                  <a:pt x="0" y="0"/>
                </a:moveTo>
                <a:lnTo>
                  <a:pt x="4516583" y="0"/>
                </a:lnTo>
                <a:lnTo>
                  <a:pt x="4516583" y="11665528"/>
                </a:lnTo>
                <a:lnTo>
                  <a:pt x="0" y="116655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91E0D51-90C7-47FB-AD1F-43106DCDF5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464145" y="1116015"/>
            <a:ext cx="4516584" cy="5922963"/>
          </a:xfrm>
          <a:custGeom>
            <a:avLst/>
            <a:gdLst>
              <a:gd name="connsiteX0" fmla="*/ 0 w 4516583"/>
              <a:gd name="connsiteY0" fmla="*/ 0 h 5922963"/>
              <a:gd name="connsiteX1" fmla="*/ 4516583 w 4516583"/>
              <a:gd name="connsiteY1" fmla="*/ 0 h 5922963"/>
              <a:gd name="connsiteX2" fmla="*/ 4516583 w 4516583"/>
              <a:gd name="connsiteY2" fmla="*/ 5922963 h 5922963"/>
              <a:gd name="connsiteX3" fmla="*/ 0 w 4516583"/>
              <a:gd name="connsiteY3" fmla="*/ 5922963 h 59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6583" h="5922963">
                <a:moveTo>
                  <a:pt x="0" y="0"/>
                </a:moveTo>
                <a:lnTo>
                  <a:pt x="4516583" y="0"/>
                </a:lnTo>
                <a:lnTo>
                  <a:pt x="4516583" y="5922963"/>
                </a:lnTo>
                <a:lnTo>
                  <a:pt x="0" y="59229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B3F254E-FC67-4C8E-9C3E-5C1C161C13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202396" y="1115724"/>
            <a:ext cx="4516584" cy="5923252"/>
          </a:xfrm>
          <a:custGeom>
            <a:avLst/>
            <a:gdLst>
              <a:gd name="connsiteX0" fmla="*/ 0 w 4516584"/>
              <a:gd name="connsiteY0" fmla="*/ 0 h 5923252"/>
              <a:gd name="connsiteX1" fmla="*/ 4516584 w 4516584"/>
              <a:gd name="connsiteY1" fmla="*/ 0 h 5923252"/>
              <a:gd name="connsiteX2" fmla="*/ 4516584 w 4516584"/>
              <a:gd name="connsiteY2" fmla="*/ 5923252 h 5923252"/>
              <a:gd name="connsiteX3" fmla="*/ 0 w 4516584"/>
              <a:gd name="connsiteY3" fmla="*/ 5923252 h 592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6584" h="5923252">
                <a:moveTo>
                  <a:pt x="0" y="0"/>
                </a:moveTo>
                <a:lnTo>
                  <a:pt x="4516584" y="0"/>
                </a:lnTo>
                <a:lnTo>
                  <a:pt x="4516584" y="5923252"/>
                </a:lnTo>
                <a:lnTo>
                  <a:pt x="0" y="59232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13FFB8D-F654-450C-A462-C579B644B2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464145" y="7239436"/>
            <a:ext cx="9254837" cy="5541819"/>
          </a:xfrm>
          <a:custGeom>
            <a:avLst/>
            <a:gdLst>
              <a:gd name="connsiteX0" fmla="*/ 0 w 9254837"/>
              <a:gd name="connsiteY0" fmla="*/ 0 h 5541819"/>
              <a:gd name="connsiteX1" fmla="*/ 9254837 w 9254837"/>
              <a:gd name="connsiteY1" fmla="*/ 0 h 5541819"/>
              <a:gd name="connsiteX2" fmla="*/ 9254837 w 9254837"/>
              <a:gd name="connsiteY2" fmla="*/ 5541819 h 5541819"/>
              <a:gd name="connsiteX3" fmla="*/ 0 w 9254837"/>
              <a:gd name="connsiteY3" fmla="*/ 5541819 h 5541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54837" h="5541819">
                <a:moveTo>
                  <a:pt x="0" y="0"/>
                </a:moveTo>
                <a:lnTo>
                  <a:pt x="9254837" y="0"/>
                </a:lnTo>
                <a:lnTo>
                  <a:pt x="9254837" y="5541819"/>
                </a:lnTo>
                <a:lnTo>
                  <a:pt x="0" y="55418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530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0BBE4D-3A68-4A70-86D8-0A0BB9E75D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50183" y="2512724"/>
            <a:ext cx="15461672" cy="8700655"/>
          </a:xfrm>
          <a:custGeom>
            <a:avLst/>
            <a:gdLst>
              <a:gd name="connsiteX0" fmla="*/ 0 w 15461672"/>
              <a:gd name="connsiteY0" fmla="*/ 0 h 8700655"/>
              <a:gd name="connsiteX1" fmla="*/ 15461672 w 15461672"/>
              <a:gd name="connsiteY1" fmla="*/ 0 h 8700655"/>
              <a:gd name="connsiteX2" fmla="*/ 15461672 w 15461672"/>
              <a:gd name="connsiteY2" fmla="*/ 8700655 h 8700655"/>
              <a:gd name="connsiteX3" fmla="*/ 0 w 15461672"/>
              <a:gd name="connsiteY3" fmla="*/ 8700655 h 870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61672" h="8700655">
                <a:moveTo>
                  <a:pt x="0" y="0"/>
                </a:moveTo>
                <a:lnTo>
                  <a:pt x="15461672" y="0"/>
                </a:lnTo>
                <a:lnTo>
                  <a:pt x="15461672" y="8700655"/>
                </a:lnTo>
                <a:lnTo>
                  <a:pt x="0" y="87006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9691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B5D97A6-88AB-40F8-9BBA-18DC71DD16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44725" y="3630615"/>
            <a:ext cx="12053888" cy="7564437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3809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26CD07D-89C6-4A59-B64F-F2A3606A3A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382" y="3574764"/>
            <a:ext cx="7481887" cy="2714625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0666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88F9F02-AA8E-45C9-B491-CACBC8211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8187" y="5624513"/>
            <a:ext cx="7232650" cy="2716212"/>
          </a:xfrm>
        </p:spPr>
        <p:txBody>
          <a:bodyPr/>
          <a:lstStyle/>
          <a:p>
            <a:endParaRPr lang="en-ID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8DA37C92-4830-41FB-9CEB-14D98A0E20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438188" y="5624513"/>
            <a:ext cx="3963121" cy="482181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2542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3D059DF-9CE9-4951-B809-4D18B2DC35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239626" y="1330036"/>
            <a:ext cx="4940011" cy="5369070"/>
          </a:xfrm>
          <a:custGeom>
            <a:avLst/>
            <a:gdLst>
              <a:gd name="connsiteX0" fmla="*/ 0 w 4940011"/>
              <a:gd name="connsiteY0" fmla="*/ 0 h 5369070"/>
              <a:gd name="connsiteX1" fmla="*/ 4940011 w 4940011"/>
              <a:gd name="connsiteY1" fmla="*/ 0 h 5369070"/>
              <a:gd name="connsiteX2" fmla="*/ 4940011 w 4940011"/>
              <a:gd name="connsiteY2" fmla="*/ 5369070 h 5369070"/>
              <a:gd name="connsiteX3" fmla="*/ 0 w 4940011"/>
              <a:gd name="connsiteY3" fmla="*/ 5369070 h 5369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0011" h="5369070">
                <a:moveTo>
                  <a:pt x="0" y="0"/>
                </a:moveTo>
                <a:lnTo>
                  <a:pt x="4940011" y="0"/>
                </a:lnTo>
                <a:lnTo>
                  <a:pt x="4940011" y="5369070"/>
                </a:lnTo>
                <a:lnTo>
                  <a:pt x="0" y="53690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F82AFA5-DA54-4BBA-BCD6-7667184832D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239627" y="7232072"/>
            <a:ext cx="4940011" cy="5369070"/>
          </a:xfrm>
          <a:custGeom>
            <a:avLst/>
            <a:gdLst>
              <a:gd name="connsiteX0" fmla="*/ 0 w 4940011"/>
              <a:gd name="connsiteY0" fmla="*/ 0 h 5369070"/>
              <a:gd name="connsiteX1" fmla="*/ 4940011 w 4940011"/>
              <a:gd name="connsiteY1" fmla="*/ 0 h 5369070"/>
              <a:gd name="connsiteX2" fmla="*/ 4940011 w 4940011"/>
              <a:gd name="connsiteY2" fmla="*/ 5369070 h 5369070"/>
              <a:gd name="connsiteX3" fmla="*/ 0 w 4940011"/>
              <a:gd name="connsiteY3" fmla="*/ 5369070 h 5369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0011" h="5369070">
                <a:moveTo>
                  <a:pt x="0" y="0"/>
                </a:moveTo>
                <a:lnTo>
                  <a:pt x="4940011" y="0"/>
                </a:lnTo>
                <a:lnTo>
                  <a:pt x="4940011" y="5369070"/>
                </a:lnTo>
                <a:lnTo>
                  <a:pt x="0" y="53690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5076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735D6C9-E044-423E-A890-A0D7DB61F4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34838" y="7675422"/>
            <a:ext cx="3020291" cy="3075709"/>
          </a:xfrm>
          <a:custGeom>
            <a:avLst/>
            <a:gdLst>
              <a:gd name="connsiteX0" fmla="*/ 0 w 3020291"/>
              <a:gd name="connsiteY0" fmla="*/ 0 h 3075709"/>
              <a:gd name="connsiteX1" fmla="*/ 3020291 w 3020291"/>
              <a:gd name="connsiteY1" fmla="*/ 0 h 3075709"/>
              <a:gd name="connsiteX2" fmla="*/ 3020291 w 3020291"/>
              <a:gd name="connsiteY2" fmla="*/ 3075709 h 3075709"/>
              <a:gd name="connsiteX3" fmla="*/ 0 w 3020291"/>
              <a:gd name="connsiteY3" fmla="*/ 3075709 h 3075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0291" h="3075709">
                <a:moveTo>
                  <a:pt x="0" y="0"/>
                </a:moveTo>
                <a:lnTo>
                  <a:pt x="3020291" y="0"/>
                </a:lnTo>
                <a:lnTo>
                  <a:pt x="3020291" y="3075709"/>
                </a:lnTo>
                <a:lnTo>
                  <a:pt x="0" y="30757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A4F1C6B-4CF5-494D-AC26-DF45F94E2A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249892" y="7675421"/>
            <a:ext cx="11594523" cy="3075709"/>
          </a:xfrm>
          <a:custGeom>
            <a:avLst/>
            <a:gdLst>
              <a:gd name="connsiteX0" fmla="*/ 0 w 11594523"/>
              <a:gd name="connsiteY0" fmla="*/ 0 h 3075709"/>
              <a:gd name="connsiteX1" fmla="*/ 11594523 w 11594523"/>
              <a:gd name="connsiteY1" fmla="*/ 0 h 3075709"/>
              <a:gd name="connsiteX2" fmla="*/ 11594523 w 11594523"/>
              <a:gd name="connsiteY2" fmla="*/ 3075709 h 3075709"/>
              <a:gd name="connsiteX3" fmla="*/ 0 w 11594523"/>
              <a:gd name="connsiteY3" fmla="*/ 3075709 h 3075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523" h="3075709">
                <a:moveTo>
                  <a:pt x="0" y="0"/>
                </a:moveTo>
                <a:lnTo>
                  <a:pt x="11594523" y="0"/>
                </a:lnTo>
                <a:lnTo>
                  <a:pt x="11594523" y="3075709"/>
                </a:lnTo>
                <a:lnTo>
                  <a:pt x="0" y="30757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8477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111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95A16C0-7726-4578-8D36-32BB980010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355782" y="2"/>
            <a:ext cx="10113818" cy="8506691"/>
          </a:xfrm>
          <a:custGeom>
            <a:avLst/>
            <a:gdLst>
              <a:gd name="connsiteX0" fmla="*/ 0 w 10113818"/>
              <a:gd name="connsiteY0" fmla="*/ 0 h 8506691"/>
              <a:gd name="connsiteX1" fmla="*/ 10113818 w 10113818"/>
              <a:gd name="connsiteY1" fmla="*/ 0 h 8506691"/>
              <a:gd name="connsiteX2" fmla="*/ 10113818 w 10113818"/>
              <a:gd name="connsiteY2" fmla="*/ 8506691 h 8506691"/>
              <a:gd name="connsiteX3" fmla="*/ 0 w 10113818"/>
              <a:gd name="connsiteY3" fmla="*/ 8506691 h 8506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13818" h="8506691">
                <a:moveTo>
                  <a:pt x="0" y="0"/>
                </a:moveTo>
                <a:lnTo>
                  <a:pt x="10113818" y="0"/>
                </a:lnTo>
                <a:lnTo>
                  <a:pt x="10113818" y="8506691"/>
                </a:lnTo>
                <a:lnTo>
                  <a:pt x="0" y="85066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0000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C89112-EC07-460B-BF55-697E41199C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660073"/>
            <a:ext cx="10307782" cy="8091054"/>
          </a:xfrm>
          <a:custGeom>
            <a:avLst/>
            <a:gdLst>
              <a:gd name="connsiteX0" fmla="*/ 0 w 10307782"/>
              <a:gd name="connsiteY0" fmla="*/ 0 h 8091054"/>
              <a:gd name="connsiteX1" fmla="*/ 10307782 w 10307782"/>
              <a:gd name="connsiteY1" fmla="*/ 0 h 8091054"/>
              <a:gd name="connsiteX2" fmla="*/ 10307782 w 10307782"/>
              <a:gd name="connsiteY2" fmla="*/ 8091054 h 8091054"/>
              <a:gd name="connsiteX3" fmla="*/ 0 w 10307782"/>
              <a:gd name="connsiteY3" fmla="*/ 8091054 h 809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07782" h="8091054">
                <a:moveTo>
                  <a:pt x="0" y="0"/>
                </a:moveTo>
                <a:lnTo>
                  <a:pt x="10307782" y="0"/>
                </a:lnTo>
                <a:lnTo>
                  <a:pt x="10307782" y="8091054"/>
                </a:lnTo>
                <a:lnTo>
                  <a:pt x="0" y="80910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088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2949" y="728307"/>
            <a:ext cx="21113354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2949" y="3641533"/>
            <a:ext cx="21113354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82951" y="12678860"/>
            <a:ext cx="5507831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582BB-89E5-4105-AA76-CDB551548A42}" type="datetimeFigureOut">
              <a:rPr lang="en-ID" smtClean="0"/>
              <a:t>05/06/2025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08753" y="12678860"/>
            <a:ext cx="82617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88471" y="12678860"/>
            <a:ext cx="5507831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68B5C-60A6-425F-9288-87ACD217A25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14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2" r:id="rId4"/>
    <p:sldLayoutId id="2147483664" r:id="rId5"/>
    <p:sldLayoutId id="2147483665" r:id="rId6"/>
    <p:sldLayoutId id="2147483666" r:id="rId7"/>
    <p:sldLayoutId id="2147483673" r:id="rId8"/>
    <p:sldLayoutId id="2147483667" r:id="rId9"/>
    <p:sldLayoutId id="2147483674" r:id="rId10"/>
    <p:sldLayoutId id="2147483675" r:id="rId11"/>
    <p:sldLayoutId id="2147483668" r:id="rId12"/>
    <p:sldLayoutId id="2147483669" r:id="rId13"/>
    <p:sldLayoutId id="2147483670" r:id="rId14"/>
    <p:sldLayoutId id="2147483671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1824087" rtl="0" eaLnBrk="1" latinLnBrk="0" hangingPunct="1">
        <a:lnSpc>
          <a:spcPct val="90000"/>
        </a:lnSpc>
        <a:spcBef>
          <a:spcPct val="0"/>
        </a:spcBef>
        <a:buNone/>
        <a:defRPr sz="87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022" indent="-456022" algn="l" defTabSz="1824087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5" kern="1200">
          <a:solidFill>
            <a:schemeClr val="tx1"/>
          </a:solidFill>
          <a:latin typeface="+mn-lt"/>
          <a:ea typeface="+mn-ea"/>
          <a:cs typeface="+mn-cs"/>
        </a:defRPr>
      </a:lvl1pPr>
      <a:lvl2pPr marL="1368066" indent="-456022" algn="l" defTabSz="182408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4788" kern="1200">
          <a:solidFill>
            <a:schemeClr val="tx1"/>
          </a:solidFill>
          <a:latin typeface="+mn-lt"/>
          <a:ea typeface="+mn-ea"/>
          <a:cs typeface="+mn-cs"/>
        </a:defRPr>
      </a:lvl2pPr>
      <a:lvl3pPr marL="2280109" indent="-456022" algn="l" defTabSz="182408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989" kern="1200">
          <a:solidFill>
            <a:schemeClr val="tx1"/>
          </a:solidFill>
          <a:latin typeface="+mn-lt"/>
          <a:ea typeface="+mn-ea"/>
          <a:cs typeface="+mn-cs"/>
        </a:defRPr>
      </a:lvl3pPr>
      <a:lvl4pPr marL="3192153" indent="-456022" algn="l" defTabSz="182408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4104197" indent="-456022" algn="l" defTabSz="182408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5016240" indent="-456022" algn="l" defTabSz="182408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928283" indent="-456022" algn="l" defTabSz="182408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840326" indent="-456022" algn="l" defTabSz="182408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752370" indent="-456022" algn="l" defTabSz="182408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1pPr>
      <a:lvl2pPr marL="912044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2pPr>
      <a:lvl3pPr marL="1824087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3pPr>
      <a:lvl4pPr marL="2736131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3648175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4560218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472262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384306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296350" algn="l" defTabSz="1824087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kbspets.com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kbspet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D7409-43D8-4A0E-BCF6-E19902B98D67}"/>
              </a:ext>
            </a:extLst>
          </p:cNvPr>
          <p:cNvSpPr/>
          <p:nvPr/>
        </p:nvSpPr>
        <p:spPr>
          <a:xfrm>
            <a:off x="4113572" y="8043149"/>
            <a:ext cx="85854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/>
              <a:t>Comfort, Climbing &amp; Play — All in One Spot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AD82199-8BF7-4028-AF2F-7D1AB2AF771B}"/>
              </a:ext>
            </a:extLst>
          </p:cNvPr>
          <p:cNvSpPr txBox="1">
            <a:spLocks/>
          </p:cNvSpPr>
          <p:nvPr/>
        </p:nvSpPr>
        <p:spPr>
          <a:xfrm>
            <a:off x="3924682" y="4711687"/>
            <a:ext cx="12096360" cy="21280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2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417957-2E99-F9D7-7DB5-095B7749E860}"/>
              </a:ext>
            </a:extLst>
          </p:cNvPr>
          <p:cNvSpPr txBox="1">
            <a:spLocks/>
          </p:cNvSpPr>
          <p:nvPr/>
        </p:nvSpPr>
        <p:spPr>
          <a:xfrm>
            <a:off x="4088959" y="7179756"/>
            <a:ext cx="12851157" cy="98243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b="1" dirty="0"/>
              <a:t>7 Best Cat Trees for Large Cats in 2025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80574A7-3F1E-8FEB-DC5D-7687C4478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0905" y="3976036"/>
            <a:ext cx="5240615" cy="523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2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D328B-38EB-9577-D015-741DBE873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FA52-743B-9CA1-6E92-0D929F5F5F14}"/>
              </a:ext>
            </a:extLst>
          </p:cNvPr>
          <p:cNvSpPr txBox="1">
            <a:spLocks/>
          </p:cNvSpPr>
          <p:nvPr/>
        </p:nvSpPr>
        <p:spPr>
          <a:xfrm>
            <a:off x="2040030" y="1977048"/>
            <a:ext cx="9261954" cy="43076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Why Cat Trees Matter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33BBBC-7C81-E7D0-3E00-E045310FAC08}"/>
              </a:ext>
            </a:extLst>
          </p:cNvPr>
          <p:cNvSpPr/>
          <p:nvPr/>
        </p:nvSpPr>
        <p:spPr>
          <a:xfrm>
            <a:off x="1806303" y="5317675"/>
            <a:ext cx="9662955" cy="4602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Cats love to climb, perch, and </a:t>
            </a: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cs typeface="Poppins" panose="00000500000000000000" pitchFamily="2" charset="0"/>
              </a:rPr>
              <a:t>explore.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cs typeface="Poppins" panose="00000500000000000000" pitchFamily="2" charset="0"/>
              </a:rPr>
              <a:t>Large cats need space and sturdy builds.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cs typeface="Poppins" panose="00000500000000000000" pitchFamily="2" charset="0"/>
              </a:rPr>
              <a:t>A good cat tree reduces furniture scratching.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4DBAB0-DD21-B0A3-FD99-EC89E520C6C2}"/>
              </a:ext>
            </a:extLst>
          </p:cNvPr>
          <p:cNvSpPr txBox="1">
            <a:spLocks/>
          </p:cNvSpPr>
          <p:nvPr/>
        </p:nvSpPr>
        <p:spPr>
          <a:xfrm>
            <a:off x="20619815" y="1070765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pic>
        <p:nvPicPr>
          <p:cNvPr id="8" name="图片 7" descr="桌子上放着花瓶&#10;&#10;AI 生成的内容可能不正确。">
            <a:extLst>
              <a:ext uri="{FF2B5EF4-FFF2-40B4-BE49-F238E27FC236}">
                <a16:creationId xmlns:a16="http://schemas.microsoft.com/office/drawing/2014/main" id="{C40130D5-56D2-C15B-F304-A682D36E4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3" r="8003"/>
          <a:stretch/>
        </p:blipFill>
        <p:spPr>
          <a:xfrm>
            <a:off x="12484608" y="1909020"/>
            <a:ext cx="10579149" cy="94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9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0EAC-93BD-3E30-8F9E-54ABF1AE2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1E4CD-902F-DE4F-8823-FE1EFAAFEA0F}"/>
              </a:ext>
            </a:extLst>
          </p:cNvPr>
          <p:cNvSpPr txBox="1">
            <a:spLocks/>
          </p:cNvSpPr>
          <p:nvPr/>
        </p:nvSpPr>
        <p:spPr>
          <a:xfrm>
            <a:off x="1805337" y="2528135"/>
            <a:ext cx="10146729" cy="34093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Teddy Blanc Eden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639BDC-FB7F-69CE-AD4D-8C5F161C84F5}"/>
              </a:ext>
            </a:extLst>
          </p:cNvPr>
          <p:cNvSpPr/>
          <p:nvPr/>
        </p:nvSpPr>
        <p:spPr>
          <a:xfrm>
            <a:off x="1415493" y="6158923"/>
            <a:ext cx="9662955" cy="4602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4 oversized flower beds — the largest available.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Strong, curved sisal-wrapped trunk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Mushroom house + 5 pom-pom toys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Great for cats of all ages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B31B45-A06D-3FF2-13AC-8F2DCFF0AE17}"/>
              </a:ext>
            </a:extLst>
          </p:cNvPr>
          <p:cNvSpPr txBox="1">
            <a:spLocks/>
          </p:cNvSpPr>
          <p:nvPr/>
        </p:nvSpPr>
        <p:spPr>
          <a:xfrm>
            <a:off x="21034343" y="1716941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B7CEC4-1AE3-E4B8-F2CB-C1E1F006FE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81"/>
          <a:stretch>
            <a:fillRect/>
          </a:stretch>
        </p:blipFill>
        <p:spPr bwMode="auto">
          <a:xfrm>
            <a:off x="12042056" y="2698451"/>
            <a:ext cx="11195896" cy="828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121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D1EA-A74B-B51A-368F-770B11D75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555B4-087F-18DD-331A-003A4D7C8E25}"/>
              </a:ext>
            </a:extLst>
          </p:cNvPr>
          <p:cNvSpPr txBox="1">
            <a:spLocks/>
          </p:cNvSpPr>
          <p:nvPr/>
        </p:nvSpPr>
        <p:spPr>
          <a:xfrm>
            <a:off x="2045271" y="2237458"/>
            <a:ext cx="8683689" cy="49153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Graphite Grey Eden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30C634-B52D-EEC9-3A75-2A3FC2C17354}"/>
              </a:ext>
            </a:extLst>
          </p:cNvPr>
          <p:cNvSpPr/>
          <p:nvPr/>
        </p:nvSpPr>
        <p:spPr>
          <a:xfrm>
            <a:off x="1886775" y="6138833"/>
            <a:ext cx="9610281" cy="4602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Monochrome style from our modern collection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4 large beds + cozy mushroom hideaway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Scratch-friendly sisal rope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8E4CD2-1510-B2FA-9EA4-ED6EF0E2D73F}"/>
              </a:ext>
            </a:extLst>
          </p:cNvPr>
          <p:cNvSpPr txBox="1">
            <a:spLocks/>
          </p:cNvSpPr>
          <p:nvPr/>
        </p:nvSpPr>
        <p:spPr>
          <a:xfrm>
            <a:off x="20997767" y="1497485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C7A58D0-9111-E082-1AFF-C4EFDA28A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" r="5371"/>
          <a:stretch>
            <a:fillRect/>
          </a:stretch>
        </p:blipFill>
        <p:spPr bwMode="auto">
          <a:xfrm>
            <a:off x="11956713" y="2237458"/>
            <a:ext cx="11204580" cy="850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25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1431-8E63-707F-9312-48FC85FD9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F70FE-344A-42A8-8397-FEA15BDDB578}"/>
              </a:ext>
            </a:extLst>
          </p:cNvPr>
          <p:cNvSpPr txBox="1">
            <a:spLocks/>
          </p:cNvSpPr>
          <p:nvPr/>
        </p:nvSpPr>
        <p:spPr>
          <a:xfrm>
            <a:off x="1985946" y="2367316"/>
            <a:ext cx="11542938" cy="49153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Cherry Blossom Eden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DF7AB4-382A-923F-1DE5-B12D417C4C8B}"/>
              </a:ext>
            </a:extLst>
          </p:cNvPr>
          <p:cNvSpPr/>
          <p:nvPr/>
        </p:nvSpPr>
        <p:spPr>
          <a:xfrm>
            <a:off x="1778683" y="6736066"/>
            <a:ext cx="9657414" cy="3688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Three pastel shades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4 tiered beds (20.5") + mushroom house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Holds cats up to 25 lbs.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AB1126B-C12B-F73A-72BD-5D4667910EAF}"/>
              </a:ext>
            </a:extLst>
          </p:cNvPr>
          <p:cNvSpPr txBox="1">
            <a:spLocks/>
          </p:cNvSpPr>
          <p:nvPr/>
        </p:nvSpPr>
        <p:spPr>
          <a:xfrm>
            <a:off x="20522279" y="1735550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2847D7-0970-691F-19B2-F1A85BF39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1200" y="2493519"/>
            <a:ext cx="9555021" cy="836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12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7FA07-C8A8-0B68-D9DD-6F4684C1C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8D6D-BB00-655B-55BA-E5F4580CEA49}"/>
              </a:ext>
            </a:extLst>
          </p:cNvPr>
          <p:cNvSpPr txBox="1">
            <a:spLocks/>
          </p:cNvSpPr>
          <p:nvPr/>
        </p:nvSpPr>
        <p:spPr>
          <a:xfrm>
            <a:off x="2528961" y="2122524"/>
            <a:ext cx="9236277" cy="49153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8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Teddy Blanc Secret Garden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79ED7E-A172-CB44-ED68-48E5A566A9C8}"/>
              </a:ext>
            </a:extLst>
          </p:cNvPr>
          <p:cNvSpPr/>
          <p:nvPr/>
        </p:nvSpPr>
        <p:spPr>
          <a:xfrm>
            <a:off x="2102283" y="5608352"/>
            <a:ext cx="9662955" cy="4602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4 blossom beds, 2 leaf perches, 5 posts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Private condo + plush bell toys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Natural wood branches, sisal wrapped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1DC7C84-4F04-B6D0-A265-A9BBDCD8B716}"/>
              </a:ext>
            </a:extLst>
          </p:cNvPr>
          <p:cNvSpPr txBox="1">
            <a:spLocks/>
          </p:cNvSpPr>
          <p:nvPr/>
        </p:nvSpPr>
        <p:spPr>
          <a:xfrm>
            <a:off x="20619815" y="1375565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3E2988-3888-DDD3-332F-A471C014E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0876" y="2134158"/>
            <a:ext cx="10932881" cy="94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102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E298F-1C7D-8003-07DE-C66D5DC6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0EA7F-A772-9AEC-6E2A-93CD06286199}"/>
              </a:ext>
            </a:extLst>
          </p:cNvPr>
          <p:cNvSpPr txBox="1">
            <a:spLocks/>
          </p:cNvSpPr>
          <p:nvPr/>
        </p:nvSpPr>
        <p:spPr>
          <a:xfrm>
            <a:off x="1547016" y="1982705"/>
            <a:ext cx="8683689" cy="49153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9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Black Rose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95A038-F576-08D6-AC7B-373D89ED9E3B}"/>
              </a:ext>
            </a:extLst>
          </p:cNvPr>
          <p:cNvSpPr/>
          <p:nvPr/>
        </p:nvSpPr>
        <p:spPr>
          <a:xfrm>
            <a:off x="1407616" y="7217728"/>
            <a:ext cx="8962487" cy="2755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Handmade artisan design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Rose-shaped bed + leaf perch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Soft velvet-style bed, dangling toy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6B510AE-E51A-C3DA-28DB-A531E51F2B6B}"/>
              </a:ext>
            </a:extLst>
          </p:cNvPr>
          <p:cNvSpPr txBox="1">
            <a:spLocks/>
          </p:cNvSpPr>
          <p:nvPr/>
        </p:nvSpPr>
        <p:spPr>
          <a:xfrm>
            <a:off x="20619815" y="1070765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44B5F0-65EC-CC6D-25ED-D4F96F617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9971" y="1927783"/>
            <a:ext cx="11582400" cy="997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188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0DF68-DE6C-88B0-2A68-1A1D83A88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9951C-273F-556D-FBF3-8F04256080D1}"/>
              </a:ext>
            </a:extLst>
          </p:cNvPr>
          <p:cNvSpPr txBox="1">
            <a:spLocks/>
          </p:cNvSpPr>
          <p:nvPr/>
        </p:nvSpPr>
        <p:spPr>
          <a:xfrm>
            <a:off x="1706902" y="2613249"/>
            <a:ext cx="8683689" cy="491537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9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Lavender Cat Tree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1B3D0-CFCE-3EF1-2923-DFFF4DB611AC}"/>
              </a:ext>
            </a:extLst>
          </p:cNvPr>
          <p:cNvSpPr/>
          <p:nvPr/>
        </p:nvSpPr>
        <p:spPr>
          <a:xfrm>
            <a:off x="1573861" y="7997653"/>
            <a:ext cx="9662955" cy="2755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Lavender flower bed + leaf perch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Crafted from real tree branches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Unique and cozy lounging space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27E0B4-97EE-5EA3-71DC-541E618B014E}"/>
              </a:ext>
            </a:extLst>
          </p:cNvPr>
          <p:cNvSpPr txBox="1">
            <a:spLocks/>
          </p:cNvSpPr>
          <p:nvPr/>
        </p:nvSpPr>
        <p:spPr>
          <a:xfrm>
            <a:off x="20619815" y="1875437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9177F12-94E8-E545-BBFB-F499A0A2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624" y="2613249"/>
            <a:ext cx="12223133" cy="81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17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A094-0A62-9625-24ED-E0053F926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3C79-CBE7-FE84-6BB1-B9B97BBB6FCE}"/>
              </a:ext>
            </a:extLst>
          </p:cNvPr>
          <p:cNvSpPr txBox="1">
            <a:spLocks/>
          </p:cNvSpPr>
          <p:nvPr/>
        </p:nvSpPr>
        <p:spPr>
          <a:xfrm>
            <a:off x="1594167" y="1467643"/>
            <a:ext cx="9342057" cy="491537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9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Graphite Grey Eden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37158E-8D72-F760-CA87-EF974043E6F7}"/>
              </a:ext>
            </a:extLst>
          </p:cNvPr>
          <p:cNvSpPr/>
          <p:nvPr/>
        </p:nvSpPr>
        <p:spPr>
          <a:xfrm>
            <a:off x="1409333" y="5279168"/>
            <a:ext cx="9173323" cy="3678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Minimalist compact design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Hemp rope scratching post</a:t>
            </a:r>
          </a:p>
          <a:p>
            <a:pPr marL="571542" indent="-57154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Easy to move, perfect for 1-cat homes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202B966-618E-4BE9-9A82-9034430F4B38}"/>
              </a:ext>
            </a:extLst>
          </p:cNvPr>
          <p:cNvSpPr txBox="1">
            <a:spLocks/>
          </p:cNvSpPr>
          <p:nvPr/>
        </p:nvSpPr>
        <p:spPr>
          <a:xfrm>
            <a:off x="20619815" y="1070765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2C886C-054D-65AF-F8CB-ECD93AFBA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553" y="1838998"/>
            <a:ext cx="11144186" cy="959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03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4D14C-B2B9-42E8-8090-FA181A1A1F45}"/>
              </a:ext>
            </a:extLst>
          </p:cNvPr>
          <p:cNvSpPr txBox="1">
            <a:spLocks/>
          </p:cNvSpPr>
          <p:nvPr/>
        </p:nvSpPr>
        <p:spPr>
          <a:xfrm>
            <a:off x="2660231" y="2533505"/>
            <a:ext cx="10411924" cy="56249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>
                <a:solidFill>
                  <a:sysClr val="windowText" lastClr="000000"/>
                </a:solidFill>
                <a:latin typeface="Aileron Heavy" panose="00000A00000000000000" pitchFamily="50" charset="0"/>
                <a:cs typeface="Poppins SemiBold" panose="00000700000000000000" pitchFamily="2" charset="0"/>
              </a:rPr>
              <a:t>Final Thoughts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EF0791-CC33-46D2-BE76-D6622F72E1DD}"/>
              </a:ext>
            </a:extLst>
          </p:cNvPr>
          <p:cNvSpPr/>
          <p:nvPr/>
        </p:nvSpPr>
        <p:spPr>
          <a:xfrm>
            <a:off x="13596411" y="2632808"/>
            <a:ext cx="9313764" cy="552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marR="0" lvl="0" indent="-571542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Enrich your cat's life with the right furniture</a:t>
            </a:r>
          </a:p>
          <a:p>
            <a:pPr marL="571542" marR="0" lvl="0" indent="-571542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Stylish, functional, and built for large cats</a:t>
            </a:r>
          </a:p>
          <a:p>
            <a:pPr marL="571542" marR="0" lvl="0" indent="-571542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From playtime to nap time — all covered</a:t>
            </a:r>
          </a:p>
        </p:txBody>
      </p:sp>
      <p:cxnSp>
        <p:nvCxnSpPr>
          <p:cNvPr id="3" name="Straight Connector 5">
            <a:extLst>
              <a:ext uri="{FF2B5EF4-FFF2-40B4-BE49-F238E27FC236}">
                <a16:creationId xmlns:a16="http://schemas.microsoft.com/office/drawing/2014/main" id="{CCF37BB0-8543-AE8D-8285-AFB12DD46E74}"/>
              </a:ext>
            </a:extLst>
          </p:cNvPr>
          <p:cNvCxnSpPr>
            <a:cxnSpLocks/>
          </p:cNvCxnSpPr>
          <p:nvPr/>
        </p:nvCxnSpPr>
        <p:spPr>
          <a:xfrm>
            <a:off x="2660231" y="9814298"/>
            <a:ext cx="63350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6302CC9B-9182-6FE9-3F56-F17F9BAADAA6}"/>
              </a:ext>
            </a:extLst>
          </p:cNvPr>
          <p:cNvSpPr txBox="1">
            <a:spLocks/>
          </p:cNvSpPr>
          <p:nvPr/>
        </p:nvSpPr>
        <p:spPr>
          <a:xfrm>
            <a:off x="2660231" y="10056398"/>
            <a:ext cx="9939132" cy="6481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cumin Pro" panose="020B0504020202020204" pitchFamily="34" charset="0"/>
                <a:ea typeface="Inter Medium" panose="02000603000000020004" pitchFamily="50" charset="0"/>
                <a:cs typeface="Poppins" panose="00000500000000000000" pitchFamily="2" charset="0"/>
              </a:rPr>
              <a:t>Every cat deserves a furrever home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4CCD21-EFCF-3FAF-4B25-8D93977B2074}"/>
              </a:ext>
            </a:extLst>
          </p:cNvPr>
          <p:cNvSpPr txBox="1">
            <a:spLocks/>
          </p:cNvSpPr>
          <p:nvPr/>
        </p:nvSpPr>
        <p:spPr>
          <a:xfrm>
            <a:off x="2660231" y="8940436"/>
            <a:ext cx="2443942" cy="63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KBSPets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B717D9B7-52B6-08E6-AEB5-5F83DF955B3D}"/>
              </a:ext>
            </a:extLst>
          </p:cNvPr>
          <p:cNvSpPr/>
          <p:nvPr/>
        </p:nvSpPr>
        <p:spPr>
          <a:xfrm>
            <a:off x="10179969" y="7906918"/>
            <a:ext cx="1874441" cy="2698802"/>
          </a:xfrm>
          <a:custGeom>
            <a:avLst/>
            <a:gdLst/>
            <a:ahLst/>
            <a:cxnLst/>
            <a:rect l="l" t="t" r="r" b="b"/>
            <a:pathLst>
              <a:path w="1874441" h="2698802">
                <a:moveTo>
                  <a:pt x="0" y="0"/>
                </a:moveTo>
                <a:lnTo>
                  <a:pt x="1874440" y="0"/>
                </a:lnTo>
                <a:lnTo>
                  <a:pt x="1874440" y="2698802"/>
                </a:lnTo>
                <a:lnTo>
                  <a:pt x="0" y="26988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265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F6446-7E7C-29D0-A7A7-890B6C047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42446-B673-6D58-CF0F-7D7469461F3A}"/>
              </a:ext>
            </a:extLst>
          </p:cNvPr>
          <p:cNvSpPr txBox="1">
            <a:spLocks/>
          </p:cNvSpPr>
          <p:nvPr/>
        </p:nvSpPr>
        <p:spPr>
          <a:xfrm>
            <a:off x="2721191" y="3374753"/>
            <a:ext cx="8771249" cy="56249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>
                <a:solidFill>
                  <a:sysClr val="windowText" lastClr="000000"/>
                </a:solidFill>
                <a:latin typeface="Aileron Heavy" panose="00000A00000000000000" pitchFamily="50" charset="0"/>
                <a:cs typeface="Poppins SemiBold" panose="00000700000000000000" pitchFamily="2" charset="0"/>
              </a:rPr>
              <a:t>Ready to Treat Your Cat?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2E7AA9-715E-9433-233A-67D563225B60}"/>
              </a:ext>
            </a:extLst>
          </p:cNvPr>
          <p:cNvSpPr/>
          <p:nvPr/>
        </p:nvSpPr>
        <p:spPr>
          <a:xfrm>
            <a:off x="13133116" y="3374753"/>
            <a:ext cx="9313764" cy="552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42" marR="0" lvl="0" indent="-571542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Browse the full floral Cat Tree collection</a:t>
            </a:r>
          </a:p>
          <a:p>
            <a:pPr marL="571542" marR="0" lvl="0" indent="-571542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Choose the perfect match for your kitty</a:t>
            </a:r>
          </a:p>
          <a:p>
            <a:pPr marL="571542" marR="0" lvl="0" indent="-571542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 panose="020B0504020202020204" pitchFamily="34" charset="0"/>
                <a:ea typeface="EB Garamond 12" panose="02020502060206020403" pitchFamily="18" charset="0"/>
                <a:cs typeface="Poppins" panose="00000500000000000000" pitchFamily="2" charset="0"/>
              </a:rPr>
              <a:t>Designed for both you and your cat to love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9F33BA1-790A-561A-34F2-19288862D301}"/>
              </a:ext>
            </a:extLst>
          </p:cNvPr>
          <p:cNvSpPr txBox="1">
            <a:spLocks/>
          </p:cNvSpPr>
          <p:nvPr/>
        </p:nvSpPr>
        <p:spPr>
          <a:xfrm>
            <a:off x="13371628" y="9402526"/>
            <a:ext cx="9195764" cy="7920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7200" dirty="0"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Visit: kbspets.com</a:t>
            </a:r>
          </a:p>
          <a:p>
            <a:endParaRPr lang="en-US" altLang="zh-CN" sz="7200" dirty="0">
              <a:latin typeface="Aileron Heavy" panose="00000A00000000000000" pitchFamily="50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610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80838EA-C0B5-433E-A104-8D050395B782}"/>
              </a:ext>
            </a:extLst>
          </p:cNvPr>
          <p:cNvSpPr txBox="1">
            <a:spLocks/>
          </p:cNvSpPr>
          <p:nvPr/>
        </p:nvSpPr>
        <p:spPr>
          <a:xfrm>
            <a:off x="11217243" y="3371459"/>
            <a:ext cx="8121856" cy="16389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>
                <a:solidFill>
                  <a:sysClr val="windowText" lastClr="000000"/>
                </a:solidFill>
                <a:latin typeface="Aileron Heavy" panose="00000A00000000000000" pitchFamily="50" charset="0"/>
                <a:ea typeface="Inter Medium" panose="02000603000000020004" pitchFamily="50" charset="0"/>
                <a:cs typeface="Poppins SemiBold" panose="00000700000000000000" pitchFamily="2" charset="0"/>
              </a:rPr>
              <a:t>CONTACT US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D02969-E705-4B6B-A06E-7085A8D4F1C5}"/>
              </a:ext>
            </a:extLst>
          </p:cNvPr>
          <p:cNvSpPr/>
          <p:nvPr/>
        </p:nvSpPr>
        <p:spPr>
          <a:xfrm>
            <a:off x="20573000" y="10530399"/>
            <a:ext cx="1191491" cy="79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A6B612-A5D6-8563-6A70-D78B319DD515}"/>
              </a:ext>
            </a:extLst>
          </p:cNvPr>
          <p:cNvSpPr/>
          <p:nvPr/>
        </p:nvSpPr>
        <p:spPr>
          <a:xfrm>
            <a:off x="16812107" y="10691391"/>
            <a:ext cx="505398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rgbClr val="221E1F"/>
                </a:solidFill>
                <a:latin typeface="Acumin Pro" panose="020B0504020202020204" pitchFamily="34" charset="0"/>
                <a:cs typeface="Poppins" panose="00000500000000000000" pitchFamily="2" charset="0"/>
              </a:rPr>
              <a:t>Every cat deserves a </a:t>
            </a:r>
            <a:r>
              <a:rPr lang="en-US" sz="2600" dirty="0">
                <a:solidFill>
                  <a:srgbClr val="221E1F"/>
                </a:solidFill>
                <a:latin typeface="Acumin Pro" panose="020B0504020202020204" pitchFamily="34" charset="0"/>
                <a:cs typeface="Poppins" panose="00000500000000000000" pitchFamily="2" charset="0"/>
              </a:rPr>
              <a:t>furrever</a:t>
            </a:r>
            <a:r>
              <a:rPr lang="en-US" sz="2400" dirty="0">
                <a:solidFill>
                  <a:srgbClr val="221E1F"/>
                </a:solidFill>
                <a:latin typeface="Acumin Pro" panose="020B0504020202020204" pitchFamily="34" charset="0"/>
                <a:cs typeface="Poppins" panose="00000500000000000000" pitchFamily="2" charset="0"/>
              </a:rPr>
              <a:t> home</a:t>
            </a:r>
            <a:endParaRPr lang="en-ID" sz="2400" dirty="0">
              <a:latin typeface="Acumin Pro" panose="020B05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5586B92-5320-CE77-E80C-CB86F22B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603" y="3714194"/>
            <a:ext cx="5297886" cy="5297104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35B33415-6252-61A0-52C0-327933A7880D}"/>
              </a:ext>
            </a:extLst>
          </p:cNvPr>
          <p:cNvSpPr/>
          <p:nvPr/>
        </p:nvSpPr>
        <p:spPr>
          <a:xfrm>
            <a:off x="11333621" y="5010368"/>
            <a:ext cx="8322699" cy="4358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cumin Pro" panose="020B0504020202020204" pitchFamily="34" charset="0"/>
                <a:ea typeface="Roboto" pitchFamily="2" charset="0"/>
                <a:cs typeface="Poppins" panose="00000500000000000000" pitchFamily="2" charset="0"/>
              </a:rPr>
              <a:t>ONLINE SHOP: KBSPets</a:t>
            </a:r>
          </a:p>
          <a:p>
            <a:pPr>
              <a:lnSpc>
                <a:spcPct val="200000"/>
              </a:lnSpc>
              <a:defRPr/>
            </a:pPr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cumin Pro" panose="020B0504020202020204" pitchFamily="34" charset="0"/>
                <a:ea typeface="Roboto" pitchFamily="2" charset="0"/>
                <a:cs typeface="Poppins" panose="00000500000000000000" pitchFamily="2" charset="0"/>
              </a:rPr>
              <a:t>EMAIL: </a:t>
            </a:r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cumin Pro" panose="020B0504020202020204" pitchFamily="34" charset="0"/>
                <a:ea typeface="Roboto" pitchFamily="2" charset="0"/>
                <a:cs typeface="Poppins" panose="00000500000000000000" pitchFamily="2" charset="0"/>
                <a:hlinkClick r:id="rId3"/>
              </a:rPr>
              <a:t>info@kbspets.com</a:t>
            </a:r>
            <a:endParaRPr lang="en-US" altLang="zh-CN" sz="3600" dirty="0">
              <a:solidFill>
                <a:schemeClr val="tx1">
                  <a:lumMod val="95000"/>
                  <a:lumOff val="5000"/>
                </a:schemeClr>
              </a:solidFill>
              <a:latin typeface="Acumin Pro" panose="020B0504020202020204" pitchFamily="34" charset="0"/>
              <a:ea typeface="Roboto" pitchFamily="2" charset="0"/>
              <a:cs typeface="Poppins" panose="00000500000000000000" pitchFamily="2" charset="0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cumin Pro" panose="020B0504020202020204" pitchFamily="34" charset="0"/>
                <a:ea typeface="Roboto" pitchFamily="2" charset="0"/>
                <a:cs typeface="Poppins" panose="00000500000000000000" pitchFamily="2" charset="0"/>
              </a:rPr>
              <a:t>WEBSITE: </a:t>
            </a:r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cumin Pro" panose="020B0504020202020204" pitchFamily="34" charset="0"/>
                <a:ea typeface="Roboto" pitchFamily="2" charset="0"/>
                <a:cs typeface="Poppins" panose="00000500000000000000" pitchFamily="2" charset="0"/>
                <a:hlinkClick r:id="rId4"/>
              </a:rPr>
              <a:t>www.kbspets.com</a:t>
            </a:r>
            <a:endParaRPr lang="en-US" altLang="zh-CN" sz="3600" dirty="0">
              <a:solidFill>
                <a:schemeClr val="tx1">
                  <a:lumMod val="95000"/>
                  <a:lumOff val="5000"/>
                </a:schemeClr>
              </a:solidFill>
              <a:latin typeface="Acumin Pro" panose="020B0504020202020204" pitchFamily="34" charset="0"/>
              <a:ea typeface="Roboto" pitchFamily="2" charset="0"/>
              <a:cs typeface="Poppins" panose="00000500000000000000" pitchFamily="2" charset="0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cumin Pro" panose="020B0504020202020204" pitchFamily="34" charset="0"/>
                <a:ea typeface="Roboto" pitchFamily="2" charset="0"/>
                <a:cs typeface="Poppins" panose="00000500000000000000" pitchFamily="2" charset="0"/>
              </a:rPr>
              <a:t>SERVED AT: Los Angeles, California</a:t>
            </a:r>
          </a:p>
        </p:txBody>
      </p:sp>
    </p:spTree>
    <p:extLst>
      <p:ext uri="{BB962C8B-B14F-4D97-AF65-F5344CB8AC3E}">
        <p14:creationId xmlns:p14="http://schemas.microsoft.com/office/powerpoint/2010/main" val="2471164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62E6128-A5A1-4FB1-878E-CAC73724184A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308</Words>
  <Application>Microsoft Office PowerPoint</Application>
  <PresentationFormat>自定义</PresentationFormat>
  <Paragraphs>61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Acumin Pro</vt:lpstr>
      <vt:lpstr>Aileron Heavy</vt:lpstr>
      <vt:lpstr>Arial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Visualin</dc:creator>
  <cp:lastModifiedBy>立豪 王</cp:lastModifiedBy>
  <cp:revision>52</cp:revision>
  <dcterms:created xsi:type="dcterms:W3CDTF">2019-09-07T10:51:14Z</dcterms:created>
  <dcterms:modified xsi:type="dcterms:W3CDTF">2025-06-05T06:23:36Z</dcterms:modified>
</cp:coreProperties>
</file>