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Tex Gyre Bonum Bold" charset="1" panose="00000800000000000000"/>
      <p:regular r:id="rId9"/>
    </p:embeddedFont>
    <p:embeddedFont>
      <p:font typeface="Open Sauce" charset="1" panose="00000500000000000000"/>
      <p:regular r:id="rId10"/>
    </p:embeddedFont>
    <p:embeddedFont>
      <p:font typeface="Tex Gyre Bonum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https://www.chauffeurhire.com.au/our-services/wollongong-chauffeur-service" TargetMode="External" Type="http://schemas.openxmlformats.org/officeDocument/2006/relationships/hyperlink"/><Relationship Id="rId4" Target="../media/image5.jpeg" Type="http://schemas.openxmlformats.org/officeDocument/2006/relationships/image"/><Relationship Id="rId5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F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351" t="0" r="-83351" b="0"/>
            </a:stretch>
          </a:blipFill>
          <a:ln w="857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35892" y="398842"/>
            <a:ext cx="785616" cy="524399"/>
          </a:xfrm>
          <a:custGeom>
            <a:avLst/>
            <a:gdLst/>
            <a:ahLst/>
            <a:cxnLst/>
            <a:rect r="r" b="b" t="t" l="l"/>
            <a:pathLst>
              <a:path h="524399" w="785616">
                <a:moveTo>
                  <a:pt x="0" y="0"/>
                </a:moveTo>
                <a:lnTo>
                  <a:pt x="785616" y="0"/>
                </a:lnTo>
                <a:lnTo>
                  <a:pt x="785616" y="524399"/>
                </a:lnTo>
                <a:lnTo>
                  <a:pt x="0" y="524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49041" y="341692"/>
            <a:ext cx="11116721" cy="172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b="true" sz="3300" u="sng">
                <a:solidFill>
                  <a:srgbClr val="FDFBFB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Chauffeur Hire Blue Mountains</a:t>
            </a:r>
          </a:p>
          <a:p>
            <a:pPr algn="ctr">
              <a:lnSpc>
                <a:spcPts val="4620"/>
              </a:lnSpc>
            </a:pPr>
          </a:p>
          <a:p>
            <a:pPr algn="ctr">
              <a:lnSpc>
                <a:spcPts val="46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949041" y="996656"/>
            <a:ext cx="111167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By Chauffeur Hire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0469" y="800076"/>
            <a:ext cx="18568469" cy="9486924"/>
            <a:chOff x="0" y="0"/>
            <a:chExt cx="4890461" cy="24986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90461" cy="2498614"/>
            </a:xfrm>
            <a:custGeom>
              <a:avLst/>
              <a:gdLst/>
              <a:ahLst/>
              <a:cxnLst/>
              <a:rect r="r" b="b" t="t" l="l"/>
              <a:pathLst>
                <a:path h="2498614" w="4890461">
                  <a:moveTo>
                    <a:pt x="0" y="0"/>
                  </a:moveTo>
                  <a:lnTo>
                    <a:pt x="4890461" y="0"/>
                  </a:lnTo>
                  <a:lnTo>
                    <a:pt x="4890461" y="2498614"/>
                  </a:lnTo>
                  <a:lnTo>
                    <a:pt x="0" y="2498614"/>
                  </a:lnTo>
                  <a:close/>
                </a:path>
              </a:pathLst>
            </a:custGeom>
            <a:solidFill>
              <a:srgbClr val="BDBFC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890461" cy="2517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7216515"/>
            <a:chOff x="0" y="0"/>
            <a:chExt cx="24384000" cy="962202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674" r="0" b="674"/>
            <a:stretch>
              <a:fillRect/>
            </a:stretch>
          </p:blipFill>
          <p:spPr>
            <a:xfrm flipH="false" flipV="false">
              <a:off x="0" y="0"/>
              <a:ext cx="24384000" cy="9622020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255322" y="283846"/>
            <a:ext cx="773378" cy="516230"/>
          </a:xfrm>
          <a:custGeom>
            <a:avLst/>
            <a:gdLst/>
            <a:ahLst/>
            <a:cxnLst/>
            <a:rect r="r" b="b" t="t" l="l"/>
            <a:pathLst>
              <a:path h="516230" w="773378">
                <a:moveTo>
                  <a:pt x="0" y="0"/>
                </a:moveTo>
                <a:lnTo>
                  <a:pt x="773378" y="0"/>
                </a:lnTo>
                <a:lnTo>
                  <a:pt x="773378" y="516230"/>
                </a:lnTo>
                <a:lnTo>
                  <a:pt x="0" y="516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31871" y="8029441"/>
            <a:ext cx="16230600" cy="1944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86" indent="-237493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Luxury chauffeur service to and from Blue Mountains.</a:t>
            </a:r>
          </a:p>
          <a:p>
            <a:pPr algn="l" marL="474986" indent="-237493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Professional drivers ensure safe, relaxed and timely travel.</a:t>
            </a:r>
          </a:p>
          <a:p>
            <a:pPr algn="l" marL="474986" indent="-237493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Ideal for tours, getaways, or special occasion transport.</a:t>
            </a:r>
          </a:p>
          <a:p>
            <a:pPr algn="l" marL="474986" indent="-237493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Fleet includes premium sedans, SUVs and luxury vans.</a:t>
            </a:r>
          </a:p>
          <a:p>
            <a:pPr algn="l" marL="474986" indent="-237493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Enjoy scenic rides with comfort and top-class service.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81254" y="7264204"/>
            <a:ext cx="11482834" cy="68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2F437A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Chauffeur Hire Services in Blue Mountains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7529186"/>
            <a:ext cx="18288000" cy="2757814"/>
            <a:chOff x="0" y="0"/>
            <a:chExt cx="4816593" cy="72633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726338"/>
            </a:xfrm>
            <a:custGeom>
              <a:avLst/>
              <a:gdLst/>
              <a:ahLst/>
              <a:cxnLst/>
              <a:rect r="r" b="b" t="t" l="l"/>
              <a:pathLst>
                <a:path h="72633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6338"/>
                  </a:lnTo>
                  <a:lnTo>
                    <a:pt x="0" y="726338"/>
                  </a:lnTo>
                  <a:close/>
                </a:path>
              </a:pathLst>
            </a:custGeom>
            <a:solidFill>
              <a:srgbClr val="BDBFC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816593" cy="7453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288000" cy="7529186"/>
            <a:chOff x="0" y="0"/>
            <a:chExt cx="2833290" cy="1166468"/>
          </a:xfrm>
        </p:grpSpPr>
        <p:sp>
          <p:nvSpPr>
            <p:cNvPr name="Freeform 7" id="7">
              <a:hlinkClick r:id="rId3" tooltip="https://www.chauffeurhire.com.au/our-services/wollongong-chauffeur-service"/>
            </p:cNvPr>
            <p:cNvSpPr/>
            <p:nvPr/>
          </p:nvSpPr>
          <p:spPr>
            <a:xfrm flipH="false" flipV="false" rot="0">
              <a:off x="0" y="0"/>
              <a:ext cx="2833290" cy="1166468"/>
            </a:xfrm>
            <a:custGeom>
              <a:avLst/>
              <a:gdLst/>
              <a:ahLst/>
              <a:cxnLst/>
              <a:rect r="r" b="b" t="t" l="l"/>
              <a:pathLst>
                <a:path h="116646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166468"/>
                  </a:lnTo>
                  <a:lnTo>
                    <a:pt x="0" y="1166468"/>
                  </a:lnTo>
                  <a:close/>
                </a:path>
              </a:pathLst>
            </a:custGeom>
            <a:blipFill>
              <a:blip r:embed="rId4"/>
              <a:stretch>
                <a:fillRect l="-47601" t="0" r="-47601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21177" y="330019"/>
            <a:ext cx="807523" cy="523062"/>
          </a:xfrm>
          <a:custGeom>
            <a:avLst/>
            <a:gdLst/>
            <a:ahLst/>
            <a:cxnLst/>
            <a:rect r="r" b="b" t="t" l="l"/>
            <a:pathLst>
              <a:path h="523062" w="807523">
                <a:moveTo>
                  <a:pt x="0" y="0"/>
                </a:moveTo>
                <a:lnTo>
                  <a:pt x="807523" y="0"/>
                </a:lnTo>
                <a:lnTo>
                  <a:pt x="807523" y="523061"/>
                </a:lnTo>
                <a:lnTo>
                  <a:pt x="0" y="52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5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46681" y="7872176"/>
            <a:ext cx="8594637" cy="8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93"/>
              </a:lnSpc>
            </a:pPr>
            <a:r>
              <a:rPr lang="en-US" b="true" sz="6874" spc="742">
                <a:solidFill>
                  <a:srgbClr val="2F437A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09059" y="8879518"/>
            <a:ext cx="11945099" cy="1144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Address - 12 Brahman Rd, Box Hill NSW 2765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Call - +61 451139131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Visit - https://www.chauffeurhire.com.au/our-services/blue-mountain-chauffeur-service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DAGS4smqM6Y</dc:identifier>
  <dcterms:modified xsi:type="dcterms:W3CDTF">2011-08-01T06:04:30Z</dcterms:modified>
  <cp:revision>1</cp:revision>
  <dc:title>Chauffeur Hire Blue Mountains</dc:title>
</cp:coreProperties>
</file>