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Glacial Indifference Bold" charset="1" panose="00000800000000000000"/>
      <p:regular r:id="rId10"/>
    </p:embeddedFont>
    <p:embeddedFont>
      <p:font typeface="Glacial Indifference" charset="1" panose="00000000000000000000"/>
      <p:regular r:id="rId11"/>
    </p:embeddedFont>
    <p:embeddedFont>
      <p:font typeface="Times New Roman" charset="1" panose="02030502070405020303"/>
      <p:regular r:id="rId12"/>
    </p:embeddedFont>
    <p:embeddedFont>
      <p:font typeface="League Spartan" charset="1" panose="00000800000000000000"/>
      <p:regular r:id="rId13"/>
    </p:embeddedFont>
    <p:embeddedFont>
      <p:font typeface="Times New Roman Bold" charset="1" panose="02030802070405020303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goldcoastatm.com/free-placement.php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70105" y="1409937"/>
            <a:ext cx="11250961" cy="7352825"/>
            <a:chOff x="0" y="0"/>
            <a:chExt cx="3297382" cy="21549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7382" cy="2154933"/>
            </a:xfrm>
            <a:custGeom>
              <a:avLst/>
              <a:gdLst/>
              <a:ahLst/>
              <a:cxnLst/>
              <a:rect r="r" b="b" t="t" l="l"/>
              <a:pathLst>
                <a:path h="2154933" w="3297382">
                  <a:moveTo>
                    <a:pt x="0" y="0"/>
                  </a:moveTo>
                  <a:lnTo>
                    <a:pt x="3297382" y="0"/>
                  </a:lnTo>
                  <a:lnTo>
                    <a:pt x="3297382" y="2154933"/>
                  </a:lnTo>
                  <a:lnTo>
                    <a:pt x="0" y="2154933"/>
                  </a:lnTo>
                  <a:close/>
                </a:path>
              </a:pathLst>
            </a:custGeom>
            <a:blipFill>
              <a:blip r:embed="rId2"/>
              <a:stretch>
                <a:fillRect l="0" t="-2821" r="0" b="-2821"/>
              </a:stretch>
            </a:blipFill>
            <a:ln w="228600" cap="sq">
              <a:solidFill>
                <a:srgbClr val="312E2F"/>
              </a:solidFill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2873" y="626482"/>
            <a:ext cx="2283560" cy="402218"/>
          </a:xfrm>
          <a:custGeom>
            <a:avLst/>
            <a:gdLst/>
            <a:ahLst/>
            <a:cxnLst/>
            <a:rect r="r" b="b" t="t" l="l"/>
            <a:pathLst>
              <a:path h="402218" w="2283560">
                <a:moveTo>
                  <a:pt x="0" y="0"/>
                </a:moveTo>
                <a:lnTo>
                  <a:pt x="2283559" y="0"/>
                </a:lnTo>
                <a:lnTo>
                  <a:pt x="2283559" y="402218"/>
                </a:lnTo>
                <a:lnTo>
                  <a:pt x="0" y="40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715199" y="374266"/>
            <a:ext cx="4857601" cy="788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b="true" sz="4600" u="sng">
                <a:solidFill>
                  <a:srgbClr val="2A4A6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  <a:hlinkClick r:id="rId4" tooltip="https://www.goldcoastatm.com/free-placement.php"/>
              </a:rPr>
              <a:t>Cash Loader ATM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575228" y="8943738"/>
            <a:ext cx="14255703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2A4A6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Get a Cash Loader ATM with free placement, boosting customer convenience and generating extra business revenue.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798813"/>
          </a:xfrm>
          <a:custGeom>
            <a:avLst/>
            <a:gdLst/>
            <a:ahLst/>
            <a:cxnLst/>
            <a:rect r="r" b="b" t="t" l="l"/>
            <a:pathLst>
              <a:path h="8798813" w="18288000">
                <a:moveTo>
                  <a:pt x="0" y="0"/>
                </a:moveTo>
                <a:lnTo>
                  <a:pt x="18288000" y="0"/>
                </a:lnTo>
                <a:lnTo>
                  <a:pt x="18288000" y="8798813"/>
                </a:lnTo>
                <a:lnTo>
                  <a:pt x="0" y="8798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039" r="-42987" b="-327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6816" y="607329"/>
            <a:ext cx="2392300" cy="421371"/>
          </a:xfrm>
          <a:custGeom>
            <a:avLst/>
            <a:gdLst/>
            <a:ahLst/>
            <a:cxnLst/>
            <a:rect r="r" b="b" t="t" l="l"/>
            <a:pathLst>
              <a:path h="421371" w="2392300">
                <a:moveTo>
                  <a:pt x="0" y="0"/>
                </a:moveTo>
                <a:lnTo>
                  <a:pt x="2392301" y="0"/>
                </a:lnTo>
                <a:lnTo>
                  <a:pt x="2392301" y="421371"/>
                </a:lnTo>
                <a:lnTo>
                  <a:pt x="0" y="4213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6816" y="8938414"/>
            <a:ext cx="16405033" cy="1130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2A4A6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Partner with Gold Coast ATM for a Cash Loader ATM and enjoy hassle-free installation, maintenance, and passive income at your business.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318066" cy="10287000"/>
          </a:xfrm>
          <a:custGeom>
            <a:avLst/>
            <a:gdLst/>
            <a:ahLst/>
            <a:cxnLst/>
            <a:rect r="r" b="b" t="t" l="l"/>
            <a:pathLst>
              <a:path h="10287000" w="10318066">
                <a:moveTo>
                  <a:pt x="0" y="0"/>
                </a:moveTo>
                <a:lnTo>
                  <a:pt x="10318066" y="0"/>
                </a:lnTo>
                <a:lnTo>
                  <a:pt x="103180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" t="-5833" r="-1075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754825"/>
            <a:ext cx="2434195" cy="428750"/>
          </a:xfrm>
          <a:custGeom>
            <a:avLst/>
            <a:gdLst/>
            <a:ahLst/>
            <a:cxnLst/>
            <a:rect r="r" b="b" t="t" l="l"/>
            <a:pathLst>
              <a:path h="428750" w="2434195">
                <a:moveTo>
                  <a:pt x="0" y="0"/>
                </a:moveTo>
                <a:lnTo>
                  <a:pt x="2434195" y="0"/>
                </a:lnTo>
                <a:lnTo>
                  <a:pt x="2434195" y="428750"/>
                </a:lnTo>
                <a:lnTo>
                  <a:pt x="0" y="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832902" y="4115392"/>
            <a:ext cx="4871495" cy="75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>
                <a:solidFill>
                  <a:srgbClr val="2A4A6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Address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781191" y="5038725"/>
            <a:ext cx="7245306" cy="2781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2A4A6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2000 North Racine, Suite 2000, Chicago IL 60614 USA</a:t>
            </a:r>
          </a:p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2A4A6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Call - 888.950.VISA (8472), 773 416 8526</a:t>
            </a:r>
          </a:p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2A4A6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Mail - info@goldcoastatm.com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2A4A6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Website - https://www.goldcoastatm.com/free-placement.php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08524" y="658160"/>
            <a:ext cx="2103710" cy="370540"/>
          </a:xfrm>
          <a:custGeom>
            <a:avLst/>
            <a:gdLst/>
            <a:ahLst/>
            <a:cxnLst/>
            <a:rect r="r" b="b" t="t" l="l"/>
            <a:pathLst>
              <a:path h="370540" w="2103710">
                <a:moveTo>
                  <a:pt x="0" y="0"/>
                </a:moveTo>
                <a:lnTo>
                  <a:pt x="2103709" y="0"/>
                </a:lnTo>
                <a:lnTo>
                  <a:pt x="2103709" y="370540"/>
                </a:lnTo>
                <a:lnTo>
                  <a:pt x="0" y="370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79227" y="4063387"/>
            <a:ext cx="7408773" cy="2096149"/>
            <a:chOff x="0" y="0"/>
            <a:chExt cx="1951282" cy="55207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51282" cy="552072"/>
            </a:xfrm>
            <a:custGeom>
              <a:avLst/>
              <a:gdLst/>
              <a:ahLst/>
              <a:cxnLst/>
              <a:rect r="r" b="b" t="t" l="l"/>
              <a:pathLst>
                <a:path h="552072" w="1951282">
                  <a:moveTo>
                    <a:pt x="0" y="0"/>
                  </a:moveTo>
                  <a:lnTo>
                    <a:pt x="1951282" y="0"/>
                  </a:lnTo>
                  <a:lnTo>
                    <a:pt x="1951282" y="552072"/>
                  </a:lnTo>
                  <a:lnTo>
                    <a:pt x="0" y="552072"/>
                  </a:lnTo>
                  <a:close/>
                </a:path>
              </a:pathLst>
            </a:custGeom>
            <a:solidFill>
              <a:srgbClr val="EF502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951282" cy="590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1433968" cy="10287000"/>
          </a:xfrm>
          <a:custGeom>
            <a:avLst/>
            <a:gdLst/>
            <a:ahLst/>
            <a:cxnLst/>
            <a:rect r="r" b="b" t="t" l="l"/>
            <a:pathLst>
              <a:path h="10287000" w="11433968">
                <a:moveTo>
                  <a:pt x="0" y="0"/>
                </a:moveTo>
                <a:lnTo>
                  <a:pt x="11433968" y="0"/>
                </a:lnTo>
                <a:lnTo>
                  <a:pt x="114339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581" t="0" r="-1273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461457" y="4828563"/>
            <a:ext cx="4797843" cy="622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0"/>
              </a:lnSpc>
              <a:spcBef>
                <a:spcPct val="0"/>
              </a:spcBef>
            </a:pPr>
            <a:r>
              <a:rPr lang="en-US" b="true" sz="4500">
                <a:solidFill>
                  <a:srgbClr val="2A4A6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433362" y="6283361"/>
            <a:ext cx="6854032" cy="836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2A4A6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</a:t>
            </a:r>
          </a:p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2A4A6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https://www.goldcoastatm.com/free-placement.php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433968" y="2425159"/>
            <a:ext cx="6854032" cy="1470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true">
                <a:solidFill>
                  <a:srgbClr val="2A4A6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Boost Business with Every Transaction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DAGT67KaVWo</dc:identifier>
  <dcterms:modified xsi:type="dcterms:W3CDTF">2011-08-01T06:04:30Z</dcterms:modified>
  <cp:revision>1</cp:revision>
  <dc:title>Cash Loader ATM</dc:title>
</cp:coreProperties>
</file>