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image" Target="../media/image3.png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815D4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63"/>
            <a:ext cx="18287999" cy="1028698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63218" y="835037"/>
            <a:ext cx="9096080" cy="483315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252761" y="5248261"/>
            <a:ext cx="5034855" cy="503485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16000" y="975828"/>
            <a:ext cx="5736590" cy="3727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815D4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5629008" y="7940606"/>
            <a:ext cx="1664335" cy="1148715"/>
          </a:xfrm>
          <a:custGeom>
            <a:avLst/>
            <a:gdLst/>
            <a:ahLst/>
            <a:cxnLst/>
            <a:rect l="l" t="t" r="r" b="b"/>
            <a:pathLst>
              <a:path w="1664334" h="1148715">
                <a:moveTo>
                  <a:pt x="407810" y="1148224"/>
                </a:moveTo>
                <a:lnTo>
                  <a:pt x="356612" y="1145779"/>
                </a:lnTo>
                <a:lnTo>
                  <a:pt x="308384" y="1138444"/>
                </a:lnTo>
                <a:lnTo>
                  <a:pt x="263125" y="1126218"/>
                </a:lnTo>
                <a:lnTo>
                  <a:pt x="220832" y="1109100"/>
                </a:lnTo>
                <a:lnTo>
                  <a:pt x="181505" y="1087091"/>
                </a:lnTo>
                <a:lnTo>
                  <a:pt x="145143" y="1060189"/>
                </a:lnTo>
                <a:lnTo>
                  <a:pt x="111744" y="1028393"/>
                </a:lnTo>
                <a:lnTo>
                  <a:pt x="82104" y="992508"/>
                </a:lnTo>
                <a:lnTo>
                  <a:pt x="57022" y="953321"/>
                </a:lnTo>
                <a:lnTo>
                  <a:pt x="36497" y="910837"/>
                </a:lnTo>
                <a:lnTo>
                  <a:pt x="20531" y="865058"/>
                </a:lnTo>
                <a:lnTo>
                  <a:pt x="9125" y="815985"/>
                </a:lnTo>
                <a:lnTo>
                  <a:pt x="2281" y="763621"/>
                </a:lnTo>
                <a:lnTo>
                  <a:pt x="0" y="707969"/>
                </a:lnTo>
                <a:lnTo>
                  <a:pt x="1990" y="652359"/>
                </a:lnTo>
                <a:lnTo>
                  <a:pt x="7959" y="596443"/>
                </a:lnTo>
                <a:lnTo>
                  <a:pt x="17906" y="540217"/>
                </a:lnTo>
                <a:lnTo>
                  <a:pt x="31829" y="483681"/>
                </a:lnTo>
                <a:lnTo>
                  <a:pt x="46530" y="439002"/>
                </a:lnTo>
                <a:lnTo>
                  <a:pt x="65218" y="395614"/>
                </a:lnTo>
                <a:lnTo>
                  <a:pt x="87892" y="353523"/>
                </a:lnTo>
                <a:lnTo>
                  <a:pt x="114554" y="312734"/>
                </a:lnTo>
                <a:lnTo>
                  <a:pt x="145204" y="273254"/>
                </a:lnTo>
                <a:lnTo>
                  <a:pt x="173974" y="241571"/>
                </a:lnTo>
                <a:lnTo>
                  <a:pt x="205910" y="211197"/>
                </a:lnTo>
                <a:lnTo>
                  <a:pt x="241017" y="182135"/>
                </a:lnTo>
                <a:lnTo>
                  <a:pt x="279296" y="154390"/>
                </a:lnTo>
                <a:lnTo>
                  <a:pt x="320750" y="127963"/>
                </a:lnTo>
                <a:lnTo>
                  <a:pt x="365381" y="102859"/>
                </a:lnTo>
                <a:lnTo>
                  <a:pt x="406449" y="82760"/>
                </a:lnTo>
                <a:lnTo>
                  <a:pt x="450455" y="64464"/>
                </a:lnTo>
                <a:lnTo>
                  <a:pt x="497397" y="47969"/>
                </a:lnTo>
                <a:lnTo>
                  <a:pt x="547269" y="33276"/>
                </a:lnTo>
                <a:lnTo>
                  <a:pt x="600070" y="20384"/>
                </a:lnTo>
                <a:lnTo>
                  <a:pt x="655795" y="9292"/>
                </a:lnTo>
                <a:lnTo>
                  <a:pt x="714441" y="0"/>
                </a:lnTo>
                <a:lnTo>
                  <a:pt x="714441" y="265850"/>
                </a:lnTo>
                <a:lnTo>
                  <a:pt x="655617" y="269609"/>
                </a:lnTo>
                <a:lnTo>
                  <a:pt x="603125" y="277505"/>
                </a:lnTo>
                <a:lnTo>
                  <a:pt x="556954" y="289557"/>
                </a:lnTo>
                <a:lnTo>
                  <a:pt x="517092" y="305782"/>
                </a:lnTo>
                <a:lnTo>
                  <a:pt x="482319" y="326757"/>
                </a:lnTo>
                <a:lnTo>
                  <a:pt x="451423" y="352907"/>
                </a:lnTo>
                <a:lnTo>
                  <a:pt x="424403" y="384254"/>
                </a:lnTo>
                <a:lnTo>
                  <a:pt x="401254" y="420821"/>
                </a:lnTo>
                <a:lnTo>
                  <a:pt x="456187" y="423129"/>
                </a:lnTo>
                <a:lnTo>
                  <a:pt x="507910" y="430052"/>
                </a:lnTo>
                <a:lnTo>
                  <a:pt x="556421" y="441594"/>
                </a:lnTo>
                <a:lnTo>
                  <a:pt x="601718" y="457756"/>
                </a:lnTo>
                <a:lnTo>
                  <a:pt x="643798" y="478540"/>
                </a:lnTo>
                <a:lnTo>
                  <a:pt x="682662" y="503947"/>
                </a:lnTo>
                <a:lnTo>
                  <a:pt x="716795" y="534584"/>
                </a:lnTo>
                <a:lnTo>
                  <a:pt x="744723" y="571020"/>
                </a:lnTo>
                <a:lnTo>
                  <a:pt x="766445" y="613254"/>
                </a:lnTo>
                <a:lnTo>
                  <a:pt x="781960" y="661284"/>
                </a:lnTo>
                <a:lnTo>
                  <a:pt x="791270" y="715107"/>
                </a:lnTo>
                <a:lnTo>
                  <a:pt x="794373" y="774723"/>
                </a:lnTo>
                <a:lnTo>
                  <a:pt x="792846" y="809586"/>
                </a:lnTo>
                <a:lnTo>
                  <a:pt x="780622" y="878109"/>
                </a:lnTo>
                <a:lnTo>
                  <a:pt x="756038" y="944223"/>
                </a:lnTo>
                <a:lnTo>
                  <a:pt x="718490" y="1003344"/>
                </a:lnTo>
                <a:lnTo>
                  <a:pt x="668226" y="1054565"/>
                </a:lnTo>
                <a:lnTo>
                  <a:pt x="607061" y="1096986"/>
                </a:lnTo>
                <a:lnTo>
                  <a:pt x="572498" y="1114831"/>
                </a:lnTo>
                <a:lnTo>
                  <a:pt x="535300" y="1129468"/>
                </a:lnTo>
                <a:lnTo>
                  <a:pt x="495457" y="1139901"/>
                </a:lnTo>
                <a:lnTo>
                  <a:pt x="452963" y="1146146"/>
                </a:lnTo>
                <a:lnTo>
                  <a:pt x="407810" y="1148224"/>
                </a:lnTo>
                <a:close/>
              </a:path>
              <a:path w="1664334" h="1148715">
                <a:moveTo>
                  <a:pt x="1275609" y="1148291"/>
                </a:moveTo>
                <a:lnTo>
                  <a:pt x="1224837" y="1145844"/>
                </a:lnTo>
                <a:lnTo>
                  <a:pt x="1176932" y="1138504"/>
                </a:lnTo>
                <a:lnTo>
                  <a:pt x="1131893" y="1126273"/>
                </a:lnTo>
                <a:lnTo>
                  <a:pt x="1089720" y="1109150"/>
                </a:lnTo>
                <a:lnTo>
                  <a:pt x="1050412" y="1087137"/>
                </a:lnTo>
                <a:lnTo>
                  <a:pt x="1013969" y="1060234"/>
                </a:lnTo>
                <a:lnTo>
                  <a:pt x="980391" y="1028444"/>
                </a:lnTo>
                <a:lnTo>
                  <a:pt x="950505" y="992533"/>
                </a:lnTo>
                <a:lnTo>
                  <a:pt x="925221" y="953328"/>
                </a:lnTo>
                <a:lnTo>
                  <a:pt x="904538" y="910829"/>
                </a:lnTo>
                <a:lnTo>
                  <a:pt x="888455" y="865037"/>
                </a:lnTo>
                <a:lnTo>
                  <a:pt x="876969" y="815952"/>
                </a:lnTo>
                <a:lnTo>
                  <a:pt x="870078" y="763573"/>
                </a:lnTo>
                <a:lnTo>
                  <a:pt x="867782" y="707902"/>
                </a:lnTo>
                <a:lnTo>
                  <a:pt x="869764" y="652293"/>
                </a:lnTo>
                <a:lnTo>
                  <a:pt x="875716" y="596376"/>
                </a:lnTo>
                <a:lnTo>
                  <a:pt x="885646" y="540151"/>
                </a:lnTo>
                <a:lnTo>
                  <a:pt x="899561" y="483615"/>
                </a:lnTo>
                <a:lnTo>
                  <a:pt x="914304" y="438916"/>
                </a:lnTo>
                <a:lnTo>
                  <a:pt x="933094" y="395526"/>
                </a:lnTo>
                <a:lnTo>
                  <a:pt x="955927" y="353442"/>
                </a:lnTo>
                <a:lnTo>
                  <a:pt x="982803" y="312663"/>
                </a:lnTo>
                <a:lnTo>
                  <a:pt x="1013718" y="273188"/>
                </a:lnTo>
                <a:lnTo>
                  <a:pt x="1042731" y="241504"/>
                </a:lnTo>
                <a:lnTo>
                  <a:pt x="1074879" y="211130"/>
                </a:lnTo>
                <a:lnTo>
                  <a:pt x="1110157" y="182069"/>
                </a:lnTo>
                <a:lnTo>
                  <a:pt x="1148566" y="154323"/>
                </a:lnTo>
                <a:lnTo>
                  <a:pt x="1190101" y="127897"/>
                </a:lnTo>
                <a:lnTo>
                  <a:pt x="1234761" y="102792"/>
                </a:lnTo>
                <a:lnTo>
                  <a:pt x="1275838" y="82718"/>
                </a:lnTo>
                <a:lnTo>
                  <a:pt x="1319845" y="64440"/>
                </a:lnTo>
                <a:lnTo>
                  <a:pt x="1366784" y="47957"/>
                </a:lnTo>
                <a:lnTo>
                  <a:pt x="1416655" y="33271"/>
                </a:lnTo>
                <a:lnTo>
                  <a:pt x="1469459" y="20383"/>
                </a:lnTo>
                <a:lnTo>
                  <a:pt x="1525197" y="9292"/>
                </a:lnTo>
                <a:lnTo>
                  <a:pt x="1583871" y="0"/>
                </a:lnTo>
                <a:lnTo>
                  <a:pt x="1583871" y="265850"/>
                </a:lnTo>
                <a:lnTo>
                  <a:pt x="1525018" y="269609"/>
                </a:lnTo>
                <a:lnTo>
                  <a:pt x="1472513" y="277505"/>
                </a:lnTo>
                <a:lnTo>
                  <a:pt x="1426342" y="289557"/>
                </a:lnTo>
                <a:lnTo>
                  <a:pt x="1386488" y="305782"/>
                </a:lnTo>
                <a:lnTo>
                  <a:pt x="1351639" y="326758"/>
                </a:lnTo>
                <a:lnTo>
                  <a:pt x="1320447" y="352913"/>
                </a:lnTo>
                <a:lnTo>
                  <a:pt x="1292922" y="384275"/>
                </a:lnTo>
                <a:lnTo>
                  <a:pt x="1269070" y="420871"/>
                </a:lnTo>
                <a:lnTo>
                  <a:pt x="1324497" y="423178"/>
                </a:lnTo>
                <a:lnTo>
                  <a:pt x="1376620" y="430102"/>
                </a:lnTo>
                <a:lnTo>
                  <a:pt x="1425439" y="441642"/>
                </a:lnTo>
                <a:lnTo>
                  <a:pt x="1470952" y="457801"/>
                </a:lnTo>
                <a:lnTo>
                  <a:pt x="1513159" y="478580"/>
                </a:lnTo>
                <a:lnTo>
                  <a:pt x="1552058" y="503980"/>
                </a:lnTo>
                <a:lnTo>
                  <a:pt x="1586198" y="534617"/>
                </a:lnTo>
                <a:lnTo>
                  <a:pt x="1614141" y="571054"/>
                </a:lnTo>
                <a:lnTo>
                  <a:pt x="1635883" y="613289"/>
                </a:lnTo>
                <a:lnTo>
                  <a:pt x="1651418" y="661322"/>
                </a:lnTo>
                <a:lnTo>
                  <a:pt x="1660743" y="715150"/>
                </a:lnTo>
                <a:lnTo>
                  <a:pt x="1663852" y="774772"/>
                </a:lnTo>
                <a:lnTo>
                  <a:pt x="1662271" y="809633"/>
                </a:lnTo>
                <a:lnTo>
                  <a:pt x="1649624" y="878145"/>
                </a:lnTo>
                <a:lnTo>
                  <a:pt x="1624353" y="944257"/>
                </a:lnTo>
                <a:lnTo>
                  <a:pt x="1586801" y="1003385"/>
                </a:lnTo>
                <a:lnTo>
                  <a:pt x="1537212" y="1054614"/>
                </a:lnTo>
                <a:lnTo>
                  <a:pt x="1476478" y="1097029"/>
                </a:lnTo>
                <a:lnTo>
                  <a:pt x="1441977" y="1114864"/>
                </a:lnTo>
                <a:lnTo>
                  <a:pt x="1404625" y="1129514"/>
                </a:lnTo>
                <a:lnTo>
                  <a:pt x="1364459" y="1139957"/>
                </a:lnTo>
                <a:lnTo>
                  <a:pt x="1321459" y="1146210"/>
                </a:lnTo>
                <a:lnTo>
                  <a:pt x="1275609" y="1148291"/>
                </a:lnTo>
                <a:close/>
              </a:path>
            </a:pathLst>
          </a:custGeom>
          <a:solidFill>
            <a:srgbClr val="E7C1C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815D4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81355" y="919803"/>
            <a:ext cx="12697356" cy="4444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jp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hyperlink" Target="https://loveandlettersdesignco.com/blogs/news/top-places-in-nashville-for-a-bachelorette-party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jpg"/><Relationship Id="rId4" Type="http://schemas.openxmlformats.org/officeDocument/2006/relationships/image" Target="../media/image13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hyperlink" Target="http://www.loveandlettersdesignco.com/" TargetMode="External"/><Relationship Id="rId4" Type="http://schemas.openxmlformats.org/officeDocument/2006/relationships/image" Target="../media/image1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16000" y="6046650"/>
            <a:ext cx="8138795" cy="3496310"/>
          </a:xfrm>
          <a:prstGeom prst="rect">
            <a:avLst/>
          </a:prstGeom>
        </p:spPr>
        <p:txBody>
          <a:bodyPr wrap="square" lIns="0" tIns="230505" rIns="0" bIns="0" rtlCol="0" vert="horz">
            <a:spAutoFit/>
          </a:bodyPr>
          <a:lstStyle/>
          <a:p>
            <a:pPr marL="12700" marR="5080">
              <a:lnSpc>
                <a:spcPts val="8540"/>
              </a:lnSpc>
              <a:spcBef>
                <a:spcPts val="1815"/>
              </a:spcBef>
            </a:pPr>
            <a:r>
              <a:rPr dirty="0" sz="8550" spc="-755" b="1">
                <a:solidFill>
                  <a:srgbClr val="FFFFFF"/>
                </a:solidFill>
                <a:latin typeface="Arial"/>
                <a:cs typeface="Arial"/>
              </a:rPr>
              <a:t>BEST </a:t>
            </a:r>
            <a:r>
              <a:rPr dirty="0" sz="8550" spc="-580" b="1">
                <a:solidFill>
                  <a:srgbClr val="FFFFFF"/>
                </a:solidFill>
                <a:latin typeface="Arial"/>
                <a:cs typeface="Arial"/>
              </a:rPr>
              <a:t>BACHELORETTE </a:t>
            </a:r>
            <a:r>
              <a:rPr dirty="0" sz="8550" spc="-760" b="1">
                <a:solidFill>
                  <a:srgbClr val="FFFFFF"/>
                </a:solidFill>
                <a:latin typeface="Arial"/>
                <a:cs typeface="Arial"/>
              </a:rPr>
              <a:t>PLACES</a:t>
            </a:r>
            <a:endParaRPr sz="85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250" spc="-40" b="0">
                <a:latin typeface="Arial MT"/>
                <a:cs typeface="Arial MT"/>
              </a:rPr>
              <a:t>Discover</a:t>
            </a:r>
            <a:r>
              <a:rPr dirty="0" sz="2250" spc="-65" b="0">
                <a:latin typeface="Arial MT"/>
                <a:cs typeface="Arial MT"/>
              </a:rPr>
              <a:t> </a:t>
            </a:r>
            <a:r>
              <a:rPr dirty="0" sz="2250" b="0">
                <a:latin typeface="Arial MT"/>
                <a:cs typeface="Arial MT"/>
              </a:rPr>
              <a:t>the</a:t>
            </a:r>
            <a:r>
              <a:rPr dirty="0" sz="2250" spc="-60" b="0">
                <a:latin typeface="Arial MT"/>
                <a:cs typeface="Arial MT"/>
              </a:rPr>
              <a:t> </a:t>
            </a:r>
            <a:r>
              <a:rPr dirty="0" sz="2250" b="0">
                <a:latin typeface="Arial MT"/>
                <a:cs typeface="Arial MT"/>
              </a:rPr>
              <a:t>ultimate</a:t>
            </a:r>
            <a:r>
              <a:rPr dirty="0" sz="2250" spc="-60" b="0">
                <a:latin typeface="Arial MT"/>
                <a:cs typeface="Arial MT"/>
              </a:rPr>
              <a:t> </a:t>
            </a:r>
            <a:r>
              <a:rPr dirty="0" sz="2250" spc="-10" b="0">
                <a:latin typeface="Arial MT"/>
                <a:cs typeface="Arial MT"/>
              </a:rPr>
              <a:t>bachelorette</a:t>
            </a:r>
            <a:r>
              <a:rPr dirty="0" sz="2250" spc="-60" b="0">
                <a:latin typeface="Arial MT"/>
                <a:cs typeface="Arial MT"/>
              </a:rPr>
              <a:t> </a:t>
            </a:r>
            <a:r>
              <a:rPr dirty="0" sz="2250" b="0">
                <a:latin typeface="Arial MT"/>
                <a:cs typeface="Arial MT"/>
              </a:rPr>
              <a:t>party</a:t>
            </a:r>
            <a:r>
              <a:rPr dirty="0" sz="2250" spc="-65" b="0">
                <a:latin typeface="Arial MT"/>
                <a:cs typeface="Arial MT"/>
              </a:rPr>
              <a:t> </a:t>
            </a:r>
            <a:r>
              <a:rPr dirty="0" sz="2250" spc="-10" b="0">
                <a:latin typeface="Arial MT"/>
                <a:cs typeface="Arial MT"/>
              </a:rPr>
              <a:t>spots</a:t>
            </a:r>
            <a:endParaRPr sz="2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7175" cy="10287000"/>
            <a:chOff x="0" y="0"/>
            <a:chExt cx="9147175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6977" cy="102870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2516" y="1028700"/>
              <a:ext cx="6690391" cy="8229599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8220783"/>
              <a:ext cx="2055911" cy="2066216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59440" y="0"/>
              <a:ext cx="2074961" cy="2066144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68185" rIns="0" bIns="0" rtlCol="0" vert="horz">
            <a:spAutoFit/>
          </a:bodyPr>
          <a:lstStyle/>
          <a:p>
            <a:pPr marL="6439535" marR="5080">
              <a:lnSpc>
                <a:spcPts val="7630"/>
              </a:lnSpc>
              <a:spcBef>
                <a:spcPts val="970"/>
              </a:spcBef>
            </a:pPr>
            <a:r>
              <a:rPr dirty="0" spc="-470"/>
              <a:t>Best </a:t>
            </a:r>
            <a:r>
              <a:rPr dirty="0" spc="-285"/>
              <a:t>Bachelorette </a:t>
            </a:r>
            <a:r>
              <a:rPr dirty="0" spc="-484"/>
              <a:t>Places</a:t>
            </a:r>
            <a:r>
              <a:rPr dirty="0" spc="-400"/>
              <a:t> </a:t>
            </a:r>
            <a:r>
              <a:rPr dirty="0" spc="-315"/>
              <a:t>in </a:t>
            </a:r>
            <a:r>
              <a:rPr dirty="0" spc="-345"/>
              <a:t>Nashville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10408434" y="5556377"/>
            <a:ext cx="6468110" cy="3225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dirty="0" sz="2600" spc="-75">
                <a:solidFill>
                  <a:srgbClr val="FFFFFF"/>
                </a:solidFill>
                <a:latin typeface="Arial MT"/>
                <a:cs typeface="Arial MT"/>
              </a:rPr>
              <a:t>Nashville</a:t>
            </a:r>
            <a:r>
              <a:rPr dirty="0" sz="2600" spc="-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offers</a:t>
            </a:r>
            <a:r>
              <a:rPr dirty="0" sz="2600" spc="-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75">
                <a:solidFill>
                  <a:srgbClr val="FFFFFF"/>
                </a:solidFill>
                <a:latin typeface="Arial MT"/>
                <a:cs typeface="Arial MT"/>
              </a:rPr>
              <a:t>an</a:t>
            </a:r>
            <a:r>
              <a:rPr dirty="0" sz="2600" spc="-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20" b="1">
                <a:solidFill>
                  <a:srgbClr val="FFFFFF"/>
                </a:solidFill>
                <a:latin typeface="Arial"/>
                <a:cs typeface="Arial"/>
              </a:rPr>
              <a:t>exciting</a:t>
            </a:r>
            <a:r>
              <a:rPr dirty="0" sz="2600" spc="-1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-105" b="1">
                <a:solidFill>
                  <a:srgbClr val="FFFFFF"/>
                </a:solidFill>
                <a:latin typeface="Arial"/>
                <a:cs typeface="Arial"/>
              </a:rPr>
              <a:t>atmosphere</a:t>
            </a:r>
            <a:r>
              <a:rPr dirty="0" sz="2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45">
                <a:solidFill>
                  <a:srgbClr val="FFFFFF"/>
                </a:solidFill>
                <a:latin typeface="Arial MT"/>
                <a:cs typeface="Arial MT"/>
              </a:rPr>
              <a:t>for </a:t>
            </a:r>
            <a:r>
              <a:rPr dirty="0" sz="2600" spc="-35">
                <a:solidFill>
                  <a:srgbClr val="FFFFFF"/>
                </a:solidFill>
                <a:latin typeface="Arial MT"/>
                <a:cs typeface="Arial MT"/>
              </a:rPr>
              <a:t>bachelorette</a:t>
            </a:r>
            <a:r>
              <a:rPr dirty="0" sz="2600" spc="-1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Arial MT"/>
                <a:cs typeface="Arial MT"/>
              </a:rPr>
              <a:t>parties,</a:t>
            </a:r>
            <a:r>
              <a:rPr dirty="0" sz="2600" spc="-1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 MT"/>
                <a:cs typeface="Arial MT"/>
              </a:rPr>
              <a:t>featuring</a:t>
            </a:r>
            <a:r>
              <a:rPr dirty="0" sz="2600" spc="-1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 MT"/>
                <a:cs typeface="Arial MT"/>
              </a:rPr>
              <a:t>live</a:t>
            </a:r>
            <a:r>
              <a:rPr dirty="0" sz="2600" spc="-1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 MT"/>
                <a:cs typeface="Arial MT"/>
              </a:rPr>
              <a:t>music,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vibrant</a:t>
            </a:r>
            <a:r>
              <a:rPr dirty="0" sz="2600" spc="-1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nightlife,</a:t>
            </a:r>
            <a:r>
              <a:rPr dirty="0" sz="2600" spc="-114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Arial MT"/>
                <a:cs typeface="Arial MT"/>
              </a:rPr>
              <a:t>and</a:t>
            </a:r>
            <a:r>
              <a:rPr dirty="0" sz="2600" spc="-114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Arial MT"/>
                <a:cs typeface="Arial MT"/>
              </a:rPr>
              <a:t>unique</a:t>
            </a:r>
            <a:r>
              <a:rPr dirty="0" sz="2600" spc="-114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Arial MT"/>
                <a:cs typeface="Arial MT"/>
              </a:rPr>
              <a:t>activities</a:t>
            </a:r>
            <a:r>
              <a:rPr dirty="0" sz="2600" spc="-114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 MT"/>
                <a:cs typeface="Arial MT"/>
              </a:rPr>
              <a:t>tailored </a:t>
            </a:r>
            <a:r>
              <a:rPr dirty="0" sz="2600" spc="70">
                <a:solidFill>
                  <a:srgbClr val="FFFFFF"/>
                </a:solidFill>
                <a:latin typeface="Arial MT"/>
                <a:cs typeface="Arial MT"/>
              </a:rPr>
              <a:t>for</a:t>
            </a:r>
            <a:r>
              <a:rPr dirty="0" sz="2600" spc="-10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75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dirty="0" sz="2600" spc="-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Arial MT"/>
                <a:cs typeface="Arial MT"/>
              </a:rPr>
              <a:t>memorable</a:t>
            </a:r>
            <a:r>
              <a:rPr dirty="0" sz="2600" spc="-6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Arial MT"/>
                <a:cs typeface="Arial MT"/>
              </a:rPr>
              <a:t>celebration.</a:t>
            </a:r>
            <a:r>
              <a:rPr dirty="0" sz="2600" spc="-6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Arial MT"/>
                <a:cs typeface="Arial MT"/>
              </a:rPr>
              <a:t>Explore</a:t>
            </a:r>
            <a:r>
              <a:rPr dirty="0" sz="2600" spc="-6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Arial MT"/>
                <a:cs typeface="Arial MT"/>
              </a:rPr>
              <a:t>the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city's</a:t>
            </a:r>
            <a:r>
              <a:rPr dirty="0" sz="2600" spc="-10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Arial MT"/>
                <a:cs typeface="Arial MT"/>
              </a:rPr>
              <a:t>charm</a:t>
            </a:r>
            <a:r>
              <a:rPr dirty="0" sz="2600" spc="-10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Arial MT"/>
                <a:cs typeface="Arial MT"/>
              </a:rPr>
              <a:t>and</a:t>
            </a:r>
            <a:r>
              <a:rPr dirty="0" sz="2600" spc="-10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Arial MT"/>
                <a:cs typeface="Arial MT"/>
              </a:rPr>
              <a:t>create</a:t>
            </a:r>
            <a:r>
              <a:rPr dirty="0" sz="2600" spc="-10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 MT"/>
                <a:cs typeface="Arial MT"/>
              </a:rPr>
              <a:t>unforgettable </a:t>
            </a:r>
            <a:r>
              <a:rPr dirty="0" sz="2600" spc="-45">
                <a:solidFill>
                  <a:srgbClr val="FFFFFF"/>
                </a:solidFill>
                <a:latin typeface="Arial MT"/>
                <a:cs typeface="Arial MT"/>
              </a:rPr>
              <a:t>moments</a:t>
            </a:r>
            <a:r>
              <a:rPr dirty="0" sz="2600" spc="-1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with</a:t>
            </a:r>
            <a:r>
              <a:rPr dirty="0" sz="2600" spc="-9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u="heavy" sz="2600" spc="-10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MT"/>
                <a:cs typeface="Arial MT"/>
                <a:hlinkClick r:id="rId6"/>
              </a:rPr>
              <a:t>Love</a:t>
            </a:r>
            <a:r>
              <a:rPr dirty="0" u="heavy" sz="2600" spc="-7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MT"/>
                <a:cs typeface="Arial MT"/>
                <a:hlinkClick r:id="rId6"/>
              </a:rPr>
              <a:t> </a:t>
            </a:r>
            <a:r>
              <a:rPr dirty="0" u="heavy" sz="2600" spc="-6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MT"/>
                <a:cs typeface="Arial MT"/>
                <a:hlinkClick r:id="rId6"/>
              </a:rPr>
              <a:t>and</a:t>
            </a:r>
            <a:r>
              <a:rPr dirty="0" u="heavy" sz="2600" spc="-9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MT"/>
                <a:cs typeface="Arial MT"/>
                <a:hlinkClick r:id="rId6"/>
              </a:rPr>
              <a:t> </a:t>
            </a:r>
            <a:r>
              <a:rPr dirty="0" u="heavy" sz="2600" spc="-3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MT"/>
                <a:cs typeface="Arial MT"/>
                <a:hlinkClick r:id="rId6"/>
              </a:rPr>
              <a:t>Letters</a:t>
            </a:r>
            <a:r>
              <a:rPr dirty="0" u="heavy" sz="2600" spc="-9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MT"/>
                <a:cs typeface="Arial MT"/>
                <a:hlinkClick r:id="rId6"/>
              </a:rPr>
              <a:t> </a:t>
            </a:r>
            <a:r>
              <a:rPr dirty="0" u="heavy" sz="2600" spc="-11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MT"/>
                <a:cs typeface="Arial MT"/>
                <a:hlinkClick r:id="rId6"/>
              </a:rPr>
              <a:t>Bach</a:t>
            </a:r>
            <a:r>
              <a:rPr dirty="0" u="heavy" sz="2600" spc="-7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MT"/>
                <a:cs typeface="Arial MT"/>
                <a:hlinkClick r:id="rId6"/>
              </a:rPr>
              <a:t> </a:t>
            </a:r>
            <a:r>
              <a:rPr dirty="0" u="heavy" sz="2600" spc="-5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MT"/>
                <a:cs typeface="Arial MT"/>
                <a:hlinkClick r:id="rId6"/>
              </a:rPr>
              <a:t>&amp;</a:t>
            </a:r>
            <a:r>
              <a:rPr dirty="0" sz="2600" spc="-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u="heavy" sz="2600" spc="-1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MT"/>
                <a:cs typeface="Arial MT"/>
                <a:hlinkClick r:id="rId6"/>
              </a:rPr>
              <a:t>Balloons</a:t>
            </a:r>
            <a:r>
              <a:rPr dirty="0" sz="2600" spc="-10">
                <a:solidFill>
                  <a:srgbClr val="FFFFFF"/>
                </a:solidFill>
                <a:latin typeface="Arial MT"/>
                <a:cs typeface="Arial MT"/>
              </a:rPr>
              <a:t>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81355" y="919803"/>
            <a:ext cx="8640445" cy="2061210"/>
          </a:xfrm>
          <a:prstGeom prst="rect"/>
        </p:spPr>
        <p:txBody>
          <a:bodyPr wrap="square" lIns="0" tIns="123190" rIns="0" bIns="0" rtlCol="0" vert="horz">
            <a:spAutoFit/>
          </a:bodyPr>
          <a:lstStyle/>
          <a:p>
            <a:pPr marL="12700" marR="5080">
              <a:lnSpc>
                <a:spcPts val="7630"/>
              </a:lnSpc>
              <a:spcBef>
                <a:spcPts val="970"/>
              </a:spcBef>
            </a:pPr>
            <a:r>
              <a:rPr dirty="0" spc="-1140"/>
              <a:t>T</a:t>
            </a:r>
            <a:r>
              <a:rPr dirty="0" spc="-400"/>
              <a:t>o</a:t>
            </a:r>
            <a:r>
              <a:rPr dirty="0" spc="-315"/>
              <a:t>p</a:t>
            </a:r>
            <a:r>
              <a:rPr dirty="0" spc="-385"/>
              <a:t> </a:t>
            </a:r>
            <a:r>
              <a:rPr dirty="0" spc="-229"/>
              <a:t>Nightlife</a:t>
            </a:r>
            <a:r>
              <a:rPr dirty="0" spc="-375"/>
              <a:t> </a:t>
            </a:r>
            <a:r>
              <a:rPr dirty="0" spc="-484"/>
              <a:t>Spots</a:t>
            </a:r>
            <a:r>
              <a:rPr dirty="0" spc="-370"/>
              <a:t> </a:t>
            </a:r>
            <a:r>
              <a:rPr dirty="0" spc="-60"/>
              <a:t>for </a:t>
            </a:r>
            <a:r>
              <a:rPr dirty="0" spc="-275"/>
              <a:t>Bachelorette</a:t>
            </a:r>
            <a:r>
              <a:rPr dirty="0" spc="-400"/>
              <a:t> </a:t>
            </a:r>
            <a:r>
              <a:rPr dirty="0" spc="-350"/>
              <a:t>Parties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981355" y="5476256"/>
            <a:ext cx="5553710" cy="23285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99"/>
              </a:lnSpc>
              <a:spcBef>
                <a:spcPts val="100"/>
              </a:spcBef>
            </a:pPr>
            <a:r>
              <a:rPr dirty="0" sz="2600" spc="-75">
                <a:solidFill>
                  <a:srgbClr val="FFFFFF"/>
                </a:solidFill>
                <a:latin typeface="Arial MT"/>
                <a:cs typeface="Arial MT"/>
              </a:rPr>
              <a:t>Nashville</a:t>
            </a:r>
            <a:r>
              <a:rPr dirty="0" sz="2600" spc="-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00">
                <a:solidFill>
                  <a:srgbClr val="FFFFFF"/>
                </a:solidFill>
                <a:latin typeface="Arial MT"/>
                <a:cs typeface="Arial MT"/>
              </a:rPr>
              <a:t>boasts</a:t>
            </a:r>
            <a:r>
              <a:rPr dirty="0" sz="2600" spc="-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75">
                <a:solidFill>
                  <a:srgbClr val="FFFFFF"/>
                </a:solidFill>
                <a:latin typeface="Arial MT"/>
                <a:cs typeface="Arial MT"/>
              </a:rPr>
              <a:t>an</a:t>
            </a:r>
            <a:r>
              <a:rPr dirty="0" sz="2600" spc="-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20" b="1">
                <a:solidFill>
                  <a:srgbClr val="FFFFFF"/>
                </a:solidFill>
                <a:latin typeface="Arial"/>
                <a:cs typeface="Arial"/>
              </a:rPr>
              <a:t>exciting</a:t>
            </a:r>
            <a:r>
              <a:rPr dirty="0" sz="2600" spc="-1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Arial"/>
                <a:cs typeface="Arial"/>
              </a:rPr>
              <a:t>nightlife </a:t>
            </a:r>
            <a:r>
              <a:rPr dirty="0" sz="2600" spc="-95">
                <a:solidFill>
                  <a:srgbClr val="FFFFFF"/>
                </a:solidFill>
                <a:latin typeface="Arial MT"/>
                <a:cs typeface="Arial MT"/>
              </a:rPr>
              <a:t>scene,</a:t>
            </a:r>
            <a:r>
              <a:rPr dirty="0" sz="2600" spc="-6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perfect</a:t>
            </a:r>
            <a:r>
              <a:rPr dirty="0" sz="2600" spc="-6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70">
                <a:solidFill>
                  <a:srgbClr val="FFFFFF"/>
                </a:solidFill>
                <a:latin typeface="Arial MT"/>
                <a:cs typeface="Arial MT"/>
              </a:rPr>
              <a:t>for</a:t>
            </a:r>
            <a:r>
              <a:rPr dirty="0" sz="2600" spc="-6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Arial MT"/>
                <a:cs typeface="Arial MT"/>
              </a:rPr>
              <a:t>bachelorette</a:t>
            </a:r>
            <a:r>
              <a:rPr dirty="0" sz="2600" spc="-6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 MT"/>
                <a:cs typeface="Arial MT"/>
              </a:rPr>
              <a:t>parties.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With</a:t>
            </a:r>
            <a:r>
              <a:rPr dirty="0" sz="2600" spc="-114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75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dirty="0" sz="2600" spc="-25">
                <a:solidFill>
                  <a:srgbClr val="FFFFFF"/>
                </a:solidFill>
                <a:latin typeface="Arial MT"/>
                <a:cs typeface="Arial MT"/>
              </a:rPr>
              <a:t> variety</a:t>
            </a:r>
            <a:r>
              <a:rPr dirty="0" sz="2600" spc="-7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dirty="0" sz="2600" spc="-6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Arial MT"/>
                <a:cs typeface="Arial MT"/>
              </a:rPr>
              <a:t>bars</a:t>
            </a:r>
            <a:r>
              <a:rPr dirty="0" sz="2600" spc="-7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Arial MT"/>
                <a:cs typeface="Arial MT"/>
              </a:rPr>
              <a:t>and</a:t>
            </a:r>
            <a:r>
              <a:rPr dirty="0" sz="2600" spc="-7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Arial MT"/>
                <a:cs typeface="Arial MT"/>
              </a:rPr>
              <a:t>clubs,</a:t>
            </a:r>
            <a:r>
              <a:rPr dirty="0" sz="2600" spc="-7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Arial MT"/>
                <a:cs typeface="Arial MT"/>
              </a:rPr>
              <a:t>each </a:t>
            </a:r>
            <a:r>
              <a:rPr dirty="0" sz="2600" spc="-95">
                <a:solidFill>
                  <a:srgbClr val="FFFFFF"/>
                </a:solidFill>
                <a:latin typeface="Arial MT"/>
                <a:cs typeface="Arial MT"/>
              </a:rPr>
              <a:t>venue</a:t>
            </a:r>
            <a:r>
              <a:rPr dirty="0" sz="2600" spc="-9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offers</a:t>
            </a:r>
            <a:r>
              <a:rPr dirty="0" sz="2600" spc="-8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75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dirty="0" sz="2600" spc="-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Arial MT"/>
                <a:cs typeface="Arial MT"/>
              </a:rPr>
              <a:t>unique</a:t>
            </a:r>
            <a:r>
              <a:rPr dirty="0" sz="2600" spc="-6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80">
                <a:solidFill>
                  <a:srgbClr val="FFFFFF"/>
                </a:solidFill>
                <a:latin typeface="Arial MT"/>
                <a:cs typeface="Arial MT"/>
              </a:rPr>
              <a:t>experience</a:t>
            </a:r>
            <a:r>
              <a:rPr dirty="0" sz="2600" spc="-6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Arial MT"/>
                <a:cs typeface="Arial MT"/>
              </a:rPr>
              <a:t>that </a:t>
            </a:r>
            <a:r>
              <a:rPr dirty="0" sz="2600" spc="-35">
                <a:solidFill>
                  <a:srgbClr val="FFFFFF"/>
                </a:solidFill>
                <a:latin typeface="Arial MT"/>
                <a:cs typeface="Arial MT"/>
              </a:rPr>
              <a:t>amplifies</a:t>
            </a:r>
            <a:r>
              <a:rPr dirty="0" sz="2600" spc="-114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the</a:t>
            </a:r>
            <a:r>
              <a:rPr dirty="0" sz="2600" spc="-114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 MT"/>
                <a:cs typeface="Arial MT"/>
              </a:rPr>
              <a:t>celebration.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549335" y="5476256"/>
            <a:ext cx="5501005" cy="23285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99"/>
              </a:lnSpc>
              <a:spcBef>
                <a:spcPts val="100"/>
              </a:spcBef>
            </a:pP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From</a:t>
            </a:r>
            <a:r>
              <a:rPr dirty="0" sz="2600" spc="-6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vibrant</a:t>
            </a:r>
            <a:r>
              <a:rPr dirty="0" sz="2600" spc="-6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90">
                <a:solidFill>
                  <a:srgbClr val="FFFFFF"/>
                </a:solidFill>
                <a:latin typeface="Arial MT"/>
                <a:cs typeface="Arial MT"/>
              </a:rPr>
              <a:t>dance</a:t>
            </a:r>
            <a:r>
              <a:rPr dirty="0" sz="2600" spc="-6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floors</a:t>
            </a:r>
            <a:r>
              <a:rPr dirty="0" sz="2600" spc="-6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to</a:t>
            </a:r>
            <a:r>
              <a:rPr dirty="0" sz="2600" spc="-6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Arial MT"/>
                <a:cs typeface="Arial MT"/>
              </a:rPr>
              <a:t>cozy </a:t>
            </a:r>
            <a:r>
              <a:rPr dirty="0" sz="2600" spc="-70">
                <a:solidFill>
                  <a:srgbClr val="FFFFFF"/>
                </a:solidFill>
                <a:latin typeface="Arial MT"/>
                <a:cs typeface="Arial MT"/>
              </a:rPr>
              <a:t>lounges,</a:t>
            </a:r>
            <a:r>
              <a:rPr dirty="0" sz="2600" spc="-7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10" b="1">
                <a:solidFill>
                  <a:srgbClr val="FFFFFF"/>
                </a:solidFill>
                <a:latin typeface="Arial"/>
                <a:cs typeface="Arial"/>
              </a:rPr>
              <a:t>Nashville's</a:t>
            </a:r>
            <a:r>
              <a:rPr dirty="0" sz="2600" spc="-1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-65" b="1">
                <a:solidFill>
                  <a:srgbClr val="FFFFFF"/>
                </a:solidFill>
                <a:latin typeface="Arial"/>
                <a:cs typeface="Arial"/>
              </a:rPr>
              <a:t>nightlife</a:t>
            </a:r>
            <a:r>
              <a:rPr dirty="0" sz="2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Arial MT"/>
                <a:cs typeface="Arial MT"/>
              </a:rPr>
              <a:t>caters </a:t>
            </a:r>
            <a:r>
              <a:rPr dirty="0" sz="2600" spc="-25">
                <a:solidFill>
                  <a:srgbClr val="FFFFFF"/>
                </a:solidFill>
                <a:latin typeface="Arial MT"/>
                <a:cs typeface="Arial MT"/>
              </a:rPr>
              <a:t>to </a:t>
            </a:r>
            <a:r>
              <a:rPr dirty="0" sz="2600" spc="-60">
                <a:solidFill>
                  <a:srgbClr val="FFFFFF"/>
                </a:solidFill>
                <a:latin typeface="Arial MT"/>
                <a:cs typeface="Arial MT"/>
              </a:rPr>
              <a:t>every</a:t>
            </a:r>
            <a:r>
              <a:rPr dirty="0" sz="2600" spc="-1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group's</a:t>
            </a:r>
            <a:r>
              <a:rPr dirty="0" sz="2600" spc="-1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Arial MT"/>
                <a:cs typeface="Arial MT"/>
              </a:rPr>
              <a:t>taste.</a:t>
            </a:r>
            <a:r>
              <a:rPr dirty="0" sz="2600" spc="-1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Arial MT"/>
                <a:cs typeface="Arial MT"/>
              </a:rPr>
              <a:t>Enjoy</a:t>
            </a:r>
            <a:r>
              <a:rPr dirty="0" sz="2600" spc="-1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 MT"/>
                <a:cs typeface="Arial MT"/>
              </a:rPr>
              <a:t>live</a:t>
            </a:r>
            <a:r>
              <a:rPr dirty="0" sz="2600" spc="-1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 MT"/>
                <a:cs typeface="Arial MT"/>
              </a:rPr>
              <a:t>music, </a:t>
            </a:r>
            <a:r>
              <a:rPr dirty="0" sz="2600" spc="-65">
                <a:solidFill>
                  <a:srgbClr val="FFFFFF"/>
                </a:solidFill>
                <a:latin typeface="Arial MT"/>
                <a:cs typeface="Arial MT"/>
              </a:rPr>
              <a:t>specialty</a:t>
            </a:r>
            <a:r>
              <a:rPr dirty="0" sz="2600" spc="-8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Arial MT"/>
                <a:cs typeface="Arial MT"/>
              </a:rPr>
              <a:t>cocktails,</a:t>
            </a:r>
            <a:r>
              <a:rPr dirty="0" sz="2600" spc="-8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Arial MT"/>
                <a:cs typeface="Arial MT"/>
              </a:rPr>
              <a:t>and</a:t>
            </a:r>
            <a:r>
              <a:rPr dirty="0" sz="2600" spc="-8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 MT"/>
                <a:cs typeface="Arial MT"/>
              </a:rPr>
              <a:t>unforgettable </a:t>
            </a:r>
            <a:r>
              <a:rPr dirty="0" sz="2600" spc="-45">
                <a:solidFill>
                  <a:srgbClr val="FFFFFF"/>
                </a:solidFill>
                <a:latin typeface="Arial MT"/>
                <a:cs typeface="Arial MT"/>
              </a:rPr>
              <a:t>memories</a:t>
            </a:r>
            <a:r>
              <a:rPr dirty="0" sz="2600" spc="-1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in</a:t>
            </a:r>
            <a:r>
              <a:rPr dirty="0" sz="2600" spc="-1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this</a:t>
            </a:r>
            <a:r>
              <a:rPr dirty="0" sz="2600" spc="-1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Arial MT"/>
                <a:cs typeface="Arial MT"/>
              </a:rPr>
              <a:t>lively</a:t>
            </a:r>
            <a:r>
              <a:rPr dirty="0" sz="2600" spc="-1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 MT"/>
                <a:cs typeface="Arial MT"/>
              </a:rPr>
              <a:t>city.</a:t>
            </a:r>
            <a:endParaRPr sz="2600">
              <a:latin typeface="Arial MT"/>
              <a:cs typeface="Arial MT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53" y="19049"/>
            <a:ext cx="2561590" cy="10267950"/>
            <a:chOff x="-53" y="19049"/>
            <a:chExt cx="2561590" cy="1026795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53" y="5164718"/>
              <a:ext cx="2561087" cy="5122228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9049"/>
              <a:ext cx="2561034" cy="512651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87498" y="919803"/>
            <a:ext cx="6061075" cy="4968240"/>
          </a:xfrm>
          <a:prstGeom prst="rect"/>
        </p:spPr>
        <p:txBody>
          <a:bodyPr wrap="square" lIns="0" tIns="122555" rIns="0" bIns="0" rtlCol="0" vert="horz">
            <a:spAutoFit/>
          </a:bodyPr>
          <a:lstStyle/>
          <a:p>
            <a:pPr marL="12700" marR="5080">
              <a:lnSpc>
                <a:spcPts val="7630"/>
              </a:lnSpc>
              <a:spcBef>
                <a:spcPts val="965"/>
              </a:spcBef>
            </a:pPr>
            <a:r>
              <a:rPr dirty="0" spc="-360"/>
              <a:t>Unique </a:t>
            </a:r>
            <a:r>
              <a:rPr dirty="0" spc="-400"/>
              <a:t>Experiences</a:t>
            </a:r>
            <a:r>
              <a:rPr dirty="0" spc="-390"/>
              <a:t> </a:t>
            </a:r>
            <a:r>
              <a:rPr dirty="0" spc="-85"/>
              <a:t>for </a:t>
            </a:r>
            <a:r>
              <a:rPr dirty="0" spc="-170"/>
              <a:t>the</a:t>
            </a:r>
            <a:r>
              <a:rPr dirty="0" spc="-385"/>
              <a:t> </a:t>
            </a:r>
            <a:r>
              <a:rPr dirty="0" spc="-35"/>
              <a:t>Ultimate </a:t>
            </a:r>
            <a:r>
              <a:rPr dirty="0" spc="-285"/>
              <a:t>Bachelorette Party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846944" y="3995563"/>
            <a:ext cx="6407150" cy="1867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99"/>
              </a:lnSpc>
              <a:spcBef>
                <a:spcPts val="100"/>
              </a:spcBef>
            </a:pPr>
            <a:r>
              <a:rPr dirty="0" sz="2600" spc="-30">
                <a:solidFill>
                  <a:srgbClr val="FFFFFF"/>
                </a:solidFill>
                <a:latin typeface="Arial MT"/>
                <a:cs typeface="Arial MT"/>
              </a:rPr>
              <a:t>Interactive</a:t>
            </a:r>
            <a:r>
              <a:rPr dirty="0" sz="2600" spc="-10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Arial MT"/>
                <a:cs typeface="Arial MT"/>
              </a:rPr>
              <a:t>activities</a:t>
            </a:r>
            <a:r>
              <a:rPr dirty="0" sz="2600" spc="-5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like</a:t>
            </a:r>
            <a:r>
              <a:rPr dirty="0" sz="2600" spc="-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75" b="1">
                <a:solidFill>
                  <a:srgbClr val="FFFFFF"/>
                </a:solidFill>
                <a:latin typeface="Arial"/>
                <a:cs typeface="Arial"/>
              </a:rPr>
              <a:t>line</a:t>
            </a:r>
            <a:r>
              <a:rPr dirty="0" sz="2600" spc="-1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-155" b="1">
                <a:solidFill>
                  <a:srgbClr val="FFFFFF"/>
                </a:solidFill>
                <a:latin typeface="Arial"/>
                <a:cs typeface="Arial"/>
              </a:rPr>
              <a:t>dancing</a:t>
            </a:r>
            <a:r>
              <a:rPr dirty="0" sz="2600" spc="-1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-140" b="1">
                <a:solidFill>
                  <a:srgbClr val="FFFFFF"/>
                </a:solidFill>
                <a:latin typeface="Arial"/>
                <a:cs typeface="Arial"/>
              </a:rPr>
              <a:t>lessons </a:t>
            </a:r>
            <a:r>
              <a:rPr dirty="0" sz="2600" spc="-65">
                <a:solidFill>
                  <a:srgbClr val="FFFFFF"/>
                </a:solidFill>
                <a:latin typeface="Arial MT"/>
                <a:cs typeface="Arial MT"/>
              </a:rPr>
              <a:t>and</a:t>
            </a:r>
            <a:r>
              <a:rPr dirty="0" sz="2600" spc="-1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Arial MT"/>
                <a:cs typeface="Arial MT"/>
              </a:rPr>
              <a:t>themed</a:t>
            </a:r>
            <a:r>
              <a:rPr dirty="0" sz="2600" spc="-1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10">
                <a:solidFill>
                  <a:srgbClr val="FFFFFF"/>
                </a:solidFill>
                <a:latin typeface="Arial MT"/>
                <a:cs typeface="Arial MT"/>
              </a:rPr>
              <a:t>scavenger</a:t>
            </a:r>
            <a:r>
              <a:rPr dirty="0" sz="2600" spc="-7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Arial MT"/>
                <a:cs typeface="Arial MT"/>
              </a:rPr>
              <a:t>hunts</a:t>
            </a:r>
            <a:r>
              <a:rPr dirty="0" sz="2600" spc="-8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Arial MT"/>
                <a:cs typeface="Arial MT"/>
              </a:rPr>
              <a:t>add</a:t>
            </a:r>
            <a:r>
              <a:rPr dirty="0" sz="2600" spc="-8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75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dirty="0" sz="2600" spc="-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 MT"/>
                <a:cs typeface="Arial MT"/>
              </a:rPr>
              <a:t>unique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twist,</a:t>
            </a:r>
            <a:r>
              <a:rPr dirty="0" sz="2600" spc="-6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Arial MT"/>
                <a:cs typeface="Arial MT"/>
              </a:rPr>
              <a:t>allowing</a:t>
            </a:r>
            <a:r>
              <a:rPr dirty="0" sz="2600" spc="-6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Arial MT"/>
                <a:cs typeface="Arial MT"/>
              </a:rPr>
              <a:t>brides-</a:t>
            </a:r>
            <a:r>
              <a:rPr dirty="0" sz="2600" spc="70">
                <a:solidFill>
                  <a:srgbClr val="FFFFFF"/>
                </a:solidFill>
                <a:latin typeface="Arial MT"/>
                <a:cs typeface="Arial MT"/>
              </a:rPr>
              <a:t>to-</a:t>
            </a:r>
            <a:r>
              <a:rPr dirty="0" sz="2600" spc="-45">
                <a:solidFill>
                  <a:srgbClr val="FFFFFF"/>
                </a:solidFill>
                <a:latin typeface="Arial MT"/>
                <a:cs typeface="Arial MT"/>
              </a:rPr>
              <a:t>be</a:t>
            </a:r>
            <a:r>
              <a:rPr dirty="0" sz="2600" spc="-65">
                <a:solidFill>
                  <a:srgbClr val="FFFFFF"/>
                </a:solidFill>
                <a:latin typeface="Arial MT"/>
                <a:cs typeface="Arial MT"/>
              </a:rPr>
              <a:t> and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their</a:t>
            </a:r>
            <a:r>
              <a:rPr dirty="0" sz="2600" spc="-6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 MT"/>
                <a:cs typeface="Arial MT"/>
              </a:rPr>
              <a:t>friends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to</a:t>
            </a:r>
            <a:r>
              <a:rPr dirty="0" sz="2600" spc="-9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Arial MT"/>
                <a:cs typeface="Arial MT"/>
              </a:rPr>
              <a:t>create</a:t>
            </a:r>
            <a:r>
              <a:rPr dirty="0" sz="2600" spc="-8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Arial MT"/>
                <a:cs typeface="Arial MT"/>
              </a:rPr>
              <a:t>lasting</a:t>
            </a:r>
            <a:r>
              <a:rPr dirty="0" sz="2600" spc="-8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Arial MT"/>
                <a:cs typeface="Arial MT"/>
              </a:rPr>
              <a:t>memories</a:t>
            </a:r>
            <a:r>
              <a:rPr dirty="0" sz="2600" spc="-8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 MT"/>
                <a:cs typeface="Arial MT"/>
              </a:rPr>
              <a:t>together.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0846944" y="1095596"/>
            <a:ext cx="6315075" cy="1867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99"/>
              </a:lnSpc>
              <a:spcBef>
                <a:spcPts val="100"/>
              </a:spcBef>
            </a:pPr>
            <a:r>
              <a:rPr dirty="0" sz="2600" spc="-75">
                <a:solidFill>
                  <a:srgbClr val="FFFFFF"/>
                </a:solidFill>
                <a:latin typeface="Arial MT"/>
                <a:cs typeface="Arial MT"/>
              </a:rPr>
              <a:t>Nashville</a:t>
            </a:r>
            <a:r>
              <a:rPr dirty="0" sz="2600" spc="-5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offers</a:t>
            </a:r>
            <a:r>
              <a:rPr dirty="0" sz="2600" spc="-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75">
                <a:solidFill>
                  <a:srgbClr val="FFFFFF"/>
                </a:solidFill>
                <a:latin typeface="Arial MT"/>
                <a:cs typeface="Arial MT"/>
              </a:rPr>
              <a:t>an</a:t>
            </a:r>
            <a:r>
              <a:rPr dirty="0" sz="2600" spc="-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 MT"/>
                <a:cs typeface="Arial MT"/>
              </a:rPr>
              <a:t>array</a:t>
            </a:r>
            <a:r>
              <a:rPr dirty="0" sz="2600" spc="-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dirty="0" sz="2600" spc="-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20" b="1">
                <a:solidFill>
                  <a:srgbClr val="FFFFFF"/>
                </a:solidFill>
                <a:latin typeface="Arial"/>
                <a:cs typeface="Arial"/>
              </a:rPr>
              <a:t>exciting</a:t>
            </a:r>
            <a:r>
              <a:rPr dirty="0" sz="2600" spc="-1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Arial"/>
                <a:cs typeface="Arial"/>
              </a:rPr>
              <a:t>themed </a:t>
            </a:r>
            <a:r>
              <a:rPr dirty="0" sz="2600" spc="-80" b="1">
                <a:solidFill>
                  <a:srgbClr val="FFFFFF"/>
                </a:solidFill>
                <a:latin typeface="Arial"/>
                <a:cs typeface="Arial"/>
              </a:rPr>
              <a:t>parties</a:t>
            </a:r>
            <a:r>
              <a:rPr dirty="0" sz="26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tailored</a:t>
            </a:r>
            <a:r>
              <a:rPr dirty="0" sz="2600" spc="-7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70">
                <a:solidFill>
                  <a:srgbClr val="FFFFFF"/>
                </a:solidFill>
                <a:latin typeface="Arial MT"/>
                <a:cs typeface="Arial MT"/>
              </a:rPr>
              <a:t>for</a:t>
            </a:r>
            <a:r>
              <a:rPr dirty="0" sz="2600" spc="-7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Arial MT"/>
                <a:cs typeface="Arial MT"/>
              </a:rPr>
              <a:t>bachelorette</a:t>
            </a:r>
            <a:r>
              <a:rPr dirty="0" sz="2600" spc="-7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 MT"/>
                <a:cs typeface="Arial MT"/>
              </a:rPr>
              <a:t>groups, </a:t>
            </a:r>
            <a:r>
              <a:rPr dirty="0" sz="2600" spc="-55">
                <a:solidFill>
                  <a:srgbClr val="FFFFFF"/>
                </a:solidFill>
                <a:latin typeface="Arial MT"/>
                <a:cs typeface="Arial MT"/>
              </a:rPr>
              <a:t>ensuring</a:t>
            </a:r>
            <a:r>
              <a:rPr dirty="0" sz="2600" spc="-9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75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dirty="0" sz="2600" spc="-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Arial MT"/>
                <a:cs typeface="Arial MT"/>
              </a:rPr>
              <a:t>memorable</a:t>
            </a:r>
            <a:r>
              <a:rPr dirty="0" sz="2600" spc="-6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Arial MT"/>
                <a:cs typeface="Arial MT"/>
              </a:rPr>
              <a:t>celebration</a:t>
            </a:r>
            <a:r>
              <a:rPr dirty="0" sz="2600" spc="-5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filled</a:t>
            </a:r>
            <a:r>
              <a:rPr dirty="0" sz="2600" spc="-5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Arial MT"/>
                <a:cs typeface="Arial MT"/>
              </a:rPr>
              <a:t>with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fun</a:t>
            </a:r>
            <a:r>
              <a:rPr dirty="0" sz="2600" spc="-5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Arial MT"/>
                <a:cs typeface="Arial MT"/>
              </a:rPr>
              <a:t>and</a:t>
            </a:r>
            <a:r>
              <a:rPr dirty="0" sz="2600" spc="-5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 MT"/>
                <a:cs typeface="Arial MT"/>
              </a:rPr>
              <a:t>laughter.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846944" y="6895528"/>
            <a:ext cx="6067425" cy="1867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99"/>
              </a:lnSpc>
              <a:spcBef>
                <a:spcPts val="100"/>
              </a:spcBef>
            </a:pP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With</a:t>
            </a:r>
            <a:r>
              <a:rPr dirty="0" sz="2600" spc="-1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Arial MT"/>
                <a:cs typeface="Arial MT"/>
              </a:rPr>
              <a:t>fabulous</a:t>
            </a:r>
            <a:r>
              <a:rPr dirty="0" sz="2600" spc="-8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25">
                <a:solidFill>
                  <a:srgbClr val="FFFFFF"/>
                </a:solidFill>
                <a:latin typeface="Arial MT"/>
                <a:cs typeface="Arial MT"/>
              </a:rPr>
              <a:t>venues</a:t>
            </a:r>
            <a:r>
              <a:rPr dirty="0" sz="2600" spc="-5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Arial MT"/>
                <a:cs typeface="Arial MT"/>
              </a:rPr>
              <a:t>and</a:t>
            </a:r>
            <a:r>
              <a:rPr dirty="0" sz="2600" spc="-8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vibrant</a:t>
            </a:r>
            <a:r>
              <a:rPr dirty="0" sz="2600" spc="-8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 MT"/>
                <a:cs typeface="Arial MT"/>
              </a:rPr>
              <a:t>nightlife, </a:t>
            </a:r>
            <a:r>
              <a:rPr dirty="0" sz="2600" spc="-75">
                <a:solidFill>
                  <a:srgbClr val="FFFFFF"/>
                </a:solidFill>
                <a:latin typeface="Arial MT"/>
                <a:cs typeface="Arial MT"/>
              </a:rPr>
              <a:t>Nashville</a:t>
            </a:r>
            <a:r>
              <a:rPr dirty="0" sz="2600" spc="-8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Arial MT"/>
                <a:cs typeface="Arial MT"/>
              </a:rPr>
              <a:t>is</a:t>
            </a:r>
            <a:r>
              <a:rPr dirty="0" sz="2600" spc="-8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the</a:t>
            </a:r>
            <a:r>
              <a:rPr dirty="0" sz="2600" spc="-8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perfect</a:t>
            </a:r>
            <a:r>
              <a:rPr dirty="0" sz="2600" spc="-8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Arial MT"/>
                <a:cs typeface="Arial MT"/>
              </a:rPr>
              <a:t>backdrop</a:t>
            </a:r>
            <a:r>
              <a:rPr dirty="0" sz="2600" spc="-8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70">
                <a:solidFill>
                  <a:srgbClr val="FFFFFF"/>
                </a:solidFill>
                <a:latin typeface="Arial MT"/>
                <a:cs typeface="Arial MT"/>
              </a:rPr>
              <a:t>for</a:t>
            </a:r>
            <a:r>
              <a:rPr dirty="0" sz="2600" spc="-8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Arial MT"/>
                <a:cs typeface="Arial MT"/>
              </a:rPr>
              <a:t>an </a:t>
            </a:r>
            <a:r>
              <a:rPr dirty="0" sz="2600" spc="-20">
                <a:solidFill>
                  <a:srgbClr val="FFFFFF"/>
                </a:solidFill>
                <a:latin typeface="Arial MT"/>
                <a:cs typeface="Arial MT"/>
              </a:rPr>
              <a:t>unforgettable</a:t>
            </a:r>
            <a:r>
              <a:rPr dirty="0" sz="2600" spc="-6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Arial MT"/>
                <a:cs typeface="Arial MT"/>
              </a:rPr>
              <a:t>bachelorette</a:t>
            </a:r>
            <a:r>
              <a:rPr dirty="0" sz="2600" spc="-6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80">
                <a:solidFill>
                  <a:srgbClr val="FFFFFF"/>
                </a:solidFill>
                <a:latin typeface="Arial MT"/>
                <a:cs typeface="Arial MT"/>
              </a:rPr>
              <a:t>experience</a:t>
            </a:r>
            <a:r>
              <a:rPr dirty="0" sz="2600" spc="-6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Arial MT"/>
                <a:cs typeface="Arial MT"/>
              </a:rPr>
              <a:t>that </a:t>
            </a:r>
            <a:r>
              <a:rPr dirty="0" sz="2600" spc="-70">
                <a:solidFill>
                  <a:srgbClr val="FFFFFF"/>
                </a:solidFill>
                <a:latin typeface="Arial MT"/>
                <a:cs typeface="Arial MT"/>
              </a:rPr>
              <a:t>blends</a:t>
            </a:r>
            <a:r>
              <a:rPr dirty="0" sz="2600" spc="-8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Arial MT"/>
                <a:cs typeface="Arial MT"/>
              </a:rPr>
              <a:t>celebration,</a:t>
            </a:r>
            <a:r>
              <a:rPr dirty="0" sz="2600" spc="-8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Arial MT"/>
                <a:cs typeface="Arial MT"/>
              </a:rPr>
              <a:t>adventure,</a:t>
            </a:r>
            <a:r>
              <a:rPr dirty="0" sz="2600" spc="-8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Arial MT"/>
                <a:cs typeface="Arial MT"/>
              </a:rPr>
              <a:t>and</a:t>
            </a:r>
            <a:r>
              <a:rPr dirty="0" sz="2600" spc="-8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 MT"/>
                <a:cs typeface="Arial MT"/>
              </a:rPr>
              <a:t>love.</a:t>
            </a:r>
            <a:endParaRPr sz="2600">
              <a:latin typeface="Arial MT"/>
              <a:cs typeface="Arial MT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-53" y="19049"/>
            <a:ext cx="2561590" cy="10267950"/>
            <a:chOff x="-53" y="19049"/>
            <a:chExt cx="2561590" cy="10267950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53" y="5164718"/>
              <a:ext cx="2561087" cy="5122228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9049"/>
              <a:ext cx="2561034" cy="512651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7570470" cy="10287000"/>
            <a:chOff x="0" y="0"/>
            <a:chExt cx="757047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569921" cy="102870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66728"/>
              <a:ext cx="6596129" cy="8259268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8220782"/>
              <a:ext cx="2066216" cy="206621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3190" rIns="0" bIns="0" rtlCol="0" vert="horz">
            <a:spAutoFit/>
          </a:bodyPr>
          <a:lstStyle/>
          <a:p>
            <a:pPr marL="4556760" marR="5080">
              <a:lnSpc>
                <a:spcPts val="7630"/>
              </a:lnSpc>
              <a:spcBef>
                <a:spcPts val="970"/>
              </a:spcBef>
            </a:pPr>
            <a:r>
              <a:rPr dirty="0" spc="-1140"/>
              <a:t>T</a:t>
            </a:r>
            <a:r>
              <a:rPr dirty="0" spc="-400"/>
              <a:t>o</a:t>
            </a:r>
            <a:r>
              <a:rPr dirty="0" spc="-315"/>
              <a:t>p</a:t>
            </a:r>
            <a:r>
              <a:rPr dirty="0" spc="-385"/>
              <a:t> </a:t>
            </a:r>
            <a:r>
              <a:rPr dirty="0" spc="-409"/>
              <a:t>Brunch</a:t>
            </a:r>
            <a:r>
              <a:rPr dirty="0" spc="-380"/>
              <a:t> </a:t>
            </a:r>
            <a:r>
              <a:rPr dirty="0" spc="-370"/>
              <a:t>Hotspots </a:t>
            </a:r>
            <a:r>
              <a:rPr dirty="0" spc="-175"/>
              <a:t>for</a:t>
            </a:r>
            <a:r>
              <a:rPr dirty="0" spc="-380"/>
              <a:t> </a:t>
            </a:r>
            <a:r>
              <a:rPr dirty="0" spc="-285"/>
              <a:t>Bachelorette </a:t>
            </a:r>
            <a:r>
              <a:rPr dirty="0" spc="-409"/>
              <a:t>Groups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8525947" y="7472799"/>
            <a:ext cx="8677910" cy="1867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99"/>
              </a:lnSpc>
              <a:spcBef>
                <a:spcPts val="100"/>
              </a:spcBef>
            </a:pPr>
            <a:r>
              <a:rPr dirty="0" sz="2600" spc="-75">
                <a:solidFill>
                  <a:srgbClr val="FFFFFF"/>
                </a:solidFill>
                <a:latin typeface="Arial MT"/>
                <a:cs typeface="Arial MT"/>
              </a:rPr>
              <a:t>Nashville</a:t>
            </a:r>
            <a:r>
              <a:rPr dirty="0" sz="2600" spc="-5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offers</a:t>
            </a:r>
            <a:r>
              <a:rPr dirty="0" sz="2600" spc="-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70" b="1">
                <a:solidFill>
                  <a:srgbClr val="FFFFFF"/>
                </a:solidFill>
                <a:latin typeface="Arial"/>
                <a:cs typeface="Arial"/>
              </a:rPr>
              <a:t>vibrant</a:t>
            </a:r>
            <a:r>
              <a:rPr dirty="0" sz="2600" spc="-1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-114" b="1">
                <a:solidFill>
                  <a:srgbClr val="FFFFFF"/>
                </a:solidFill>
                <a:latin typeface="Arial"/>
                <a:cs typeface="Arial"/>
              </a:rPr>
              <a:t>brunch</a:t>
            </a:r>
            <a:r>
              <a:rPr dirty="0" sz="2600" spc="-1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-165" b="1">
                <a:solidFill>
                  <a:srgbClr val="FFFFFF"/>
                </a:solidFill>
                <a:latin typeface="Arial"/>
                <a:cs typeface="Arial"/>
              </a:rPr>
              <a:t>spots</a:t>
            </a:r>
            <a:r>
              <a:rPr dirty="0" sz="2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perfect</a:t>
            </a:r>
            <a:r>
              <a:rPr dirty="0" sz="2600" spc="-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45">
                <a:solidFill>
                  <a:srgbClr val="FFFFFF"/>
                </a:solidFill>
                <a:latin typeface="Arial MT"/>
                <a:cs typeface="Arial MT"/>
              </a:rPr>
              <a:t>for </a:t>
            </a:r>
            <a:r>
              <a:rPr dirty="0" sz="2600" spc="-35">
                <a:solidFill>
                  <a:srgbClr val="FFFFFF"/>
                </a:solidFill>
                <a:latin typeface="Arial MT"/>
                <a:cs typeface="Arial MT"/>
              </a:rPr>
              <a:t>bachelorette</a:t>
            </a:r>
            <a:r>
              <a:rPr dirty="0" sz="2600" spc="-8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Arial MT"/>
                <a:cs typeface="Arial MT"/>
              </a:rPr>
              <a:t>celebrations,</a:t>
            </a:r>
            <a:r>
              <a:rPr dirty="0" sz="2600" spc="-8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 MT"/>
                <a:cs typeface="Arial MT"/>
              </a:rPr>
              <a:t>featuring</a:t>
            </a:r>
            <a:r>
              <a:rPr dirty="0" sz="2600" spc="-8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Arial MT"/>
                <a:cs typeface="Arial MT"/>
              </a:rPr>
              <a:t>delicious</a:t>
            </a:r>
            <a:r>
              <a:rPr dirty="0" sz="2600" spc="-8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food,</a:t>
            </a:r>
            <a:r>
              <a:rPr dirty="0" sz="2600" spc="-8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Arial MT"/>
                <a:cs typeface="Arial MT"/>
              </a:rPr>
              <a:t>fun </a:t>
            </a:r>
            <a:r>
              <a:rPr dirty="0" sz="2600" spc="-60">
                <a:solidFill>
                  <a:srgbClr val="FFFFFF"/>
                </a:solidFill>
                <a:latin typeface="Arial MT"/>
                <a:cs typeface="Arial MT"/>
              </a:rPr>
              <a:t>atmospheres,</a:t>
            </a:r>
            <a:r>
              <a:rPr dirty="0" sz="2600" spc="-65">
                <a:solidFill>
                  <a:srgbClr val="FFFFFF"/>
                </a:solidFill>
                <a:latin typeface="Arial MT"/>
                <a:cs typeface="Arial MT"/>
              </a:rPr>
              <a:t> and</a:t>
            </a:r>
            <a:r>
              <a:rPr dirty="0" sz="2600" spc="-6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Arial MT"/>
                <a:cs typeface="Arial MT"/>
              </a:rPr>
              <a:t>memorable</a:t>
            </a:r>
            <a:r>
              <a:rPr dirty="0" sz="2600" spc="-6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95">
                <a:solidFill>
                  <a:srgbClr val="FFFFFF"/>
                </a:solidFill>
                <a:latin typeface="Arial MT"/>
                <a:cs typeface="Arial MT"/>
              </a:rPr>
              <a:t>experiences</a:t>
            </a:r>
            <a:r>
              <a:rPr dirty="0" sz="2600" spc="-6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that</a:t>
            </a:r>
            <a:r>
              <a:rPr dirty="0" sz="2600" spc="-6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will</a:t>
            </a:r>
            <a:r>
              <a:rPr dirty="0" sz="2600" spc="-6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75">
                <a:solidFill>
                  <a:srgbClr val="FFFFFF"/>
                </a:solidFill>
                <a:latin typeface="Arial MT"/>
                <a:cs typeface="Arial MT"/>
              </a:rPr>
              <a:t>ensure</a:t>
            </a:r>
            <a:r>
              <a:rPr dirty="0" sz="2600" spc="-6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Arial MT"/>
                <a:cs typeface="Arial MT"/>
              </a:rPr>
              <a:t>an </a:t>
            </a:r>
            <a:r>
              <a:rPr dirty="0" sz="2600" spc="-20">
                <a:solidFill>
                  <a:srgbClr val="FFFFFF"/>
                </a:solidFill>
                <a:latin typeface="Arial MT"/>
                <a:cs typeface="Arial MT"/>
              </a:rPr>
              <a:t>unforgettable</a:t>
            </a:r>
            <a:r>
              <a:rPr dirty="0" sz="2600" spc="-8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time</a:t>
            </a:r>
            <a:r>
              <a:rPr dirty="0" sz="2600" spc="-7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70">
                <a:solidFill>
                  <a:srgbClr val="FFFFFF"/>
                </a:solidFill>
                <a:latin typeface="Arial MT"/>
                <a:cs typeface="Arial MT"/>
              </a:rPr>
              <a:t>for</a:t>
            </a:r>
            <a:r>
              <a:rPr dirty="0" sz="2600" spc="-7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the</a:t>
            </a:r>
            <a:r>
              <a:rPr dirty="0" sz="2600" spc="-8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bride-</a:t>
            </a:r>
            <a:r>
              <a:rPr dirty="0" sz="2600" spc="70">
                <a:solidFill>
                  <a:srgbClr val="FFFFFF"/>
                </a:solidFill>
                <a:latin typeface="Arial MT"/>
                <a:cs typeface="Arial MT"/>
              </a:rPr>
              <a:t>to-</a:t>
            </a:r>
            <a:r>
              <a:rPr dirty="0" sz="2600" spc="-45">
                <a:solidFill>
                  <a:srgbClr val="FFFFFF"/>
                </a:solidFill>
                <a:latin typeface="Arial MT"/>
                <a:cs typeface="Arial MT"/>
              </a:rPr>
              <a:t>be</a:t>
            </a:r>
            <a:r>
              <a:rPr dirty="0" sz="2600" spc="-7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Arial MT"/>
                <a:cs typeface="Arial MT"/>
              </a:rPr>
              <a:t>and</a:t>
            </a:r>
            <a:r>
              <a:rPr dirty="0" sz="2600" spc="-7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her</a:t>
            </a:r>
            <a:r>
              <a:rPr dirty="0" sz="2600" spc="-8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 MT"/>
                <a:cs typeface="Arial MT"/>
              </a:rPr>
              <a:t>friends.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16000" y="901064"/>
            <a:ext cx="13739494" cy="7626350"/>
          </a:xfrm>
          <a:prstGeom prst="rect">
            <a:avLst/>
          </a:prstGeom>
        </p:spPr>
        <p:txBody>
          <a:bodyPr wrap="square" lIns="0" tIns="148590" rIns="0" bIns="0" rtlCol="0" vert="horz">
            <a:spAutoFit/>
          </a:bodyPr>
          <a:lstStyle/>
          <a:p>
            <a:pPr marL="12700" marR="5080">
              <a:lnSpc>
                <a:spcPts val="9520"/>
              </a:lnSpc>
              <a:spcBef>
                <a:spcPts val="1170"/>
              </a:spcBef>
            </a:pPr>
            <a:r>
              <a:rPr dirty="0" sz="8650" spc="-245" b="1">
                <a:solidFill>
                  <a:srgbClr val="FFFFFF"/>
                </a:solidFill>
                <a:latin typeface="Arial"/>
                <a:cs typeface="Arial"/>
              </a:rPr>
              <a:t>“Celebrate</a:t>
            </a:r>
            <a:r>
              <a:rPr dirty="0" sz="8650" spc="-4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650" spc="-18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8650" spc="-4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650" spc="-440" b="1">
                <a:solidFill>
                  <a:srgbClr val="FFFFFF"/>
                </a:solidFill>
                <a:latin typeface="Arial"/>
                <a:cs typeface="Arial"/>
              </a:rPr>
              <a:t>joy</a:t>
            </a:r>
            <a:r>
              <a:rPr dirty="0" sz="8650" spc="-4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650" spc="-320" b="1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8650" spc="-375" b="1">
                <a:solidFill>
                  <a:srgbClr val="FFFFFF"/>
                </a:solidFill>
                <a:latin typeface="Arial"/>
                <a:cs typeface="Arial"/>
              </a:rPr>
              <a:t>friendship</a:t>
            </a:r>
            <a:r>
              <a:rPr dirty="0" sz="8650" spc="-484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650" spc="-42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8650" spc="-4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650" spc="-295" b="1">
                <a:solidFill>
                  <a:srgbClr val="FFFFFF"/>
                </a:solidFill>
                <a:latin typeface="Arial"/>
                <a:cs typeface="Arial"/>
              </a:rPr>
              <a:t>love,</a:t>
            </a:r>
            <a:r>
              <a:rPr dirty="0" sz="8650" spc="-4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650" spc="-440" b="1">
                <a:solidFill>
                  <a:srgbClr val="FFFFFF"/>
                </a:solidFill>
                <a:latin typeface="Arial"/>
                <a:cs typeface="Arial"/>
              </a:rPr>
              <a:t>making </a:t>
            </a:r>
            <a:r>
              <a:rPr dirty="0" sz="8650" spc="-425" b="1">
                <a:solidFill>
                  <a:srgbClr val="FFFFFF"/>
                </a:solidFill>
                <a:latin typeface="Arial"/>
                <a:cs typeface="Arial"/>
              </a:rPr>
              <a:t>memories</a:t>
            </a:r>
            <a:r>
              <a:rPr dirty="0" sz="8650" spc="-4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650" spc="-8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8650" spc="-4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650" spc="-310" b="1">
                <a:solidFill>
                  <a:srgbClr val="FFFFFF"/>
                </a:solidFill>
                <a:latin typeface="Arial"/>
                <a:cs typeface="Arial"/>
              </a:rPr>
              <a:t>last</a:t>
            </a:r>
            <a:r>
              <a:rPr dirty="0" sz="8650" spc="-4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650" spc="-34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8650" spc="-4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650" spc="-145" b="1">
                <a:solidFill>
                  <a:srgbClr val="FFFFFF"/>
                </a:solidFill>
                <a:latin typeface="Arial"/>
                <a:cs typeface="Arial"/>
              </a:rPr>
              <a:t>lifetime </a:t>
            </a:r>
            <a:r>
              <a:rPr dirty="0" sz="8650" spc="-415" b="1">
                <a:solidFill>
                  <a:srgbClr val="FFFFFF"/>
                </a:solidFill>
                <a:latin typeface="Arial"/>
                <a:cs typeface="Arial"/>
              </a:rPr>
              <a:t>during</a:t>
            </a:r>
            <a:r>
              <a:rPr dirty="0" sz="8650" spc="-4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650" spc="-400" b="1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dirty="0" sz="8650" spc="-4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650" spc="-285" b="1">
                <a:solidFill>
                  <a:srgbClr val="FFFFFF"/>
                </a:solidFill>
                <a:latin typeface="Arial"/>
                <a:cs typeface="Arial"/>
              </a:rPr>
              <a:t>bachelorette </a:t>
            </a:r>
            <a:r>
              <a:rPr dirty="0" sz="8650" spc="-340" b="1">
                <a:solidFill>
                  <a:srgbClr val="FFFFFF"/>
                </a:solidFill>
                <a:latin typeface="Arial"/>
                <a:cs typeface="Arial"/>
              </a:rPr>
              <a:t>adventure!”</a:t>
            </a:r>
            <a:endParaRPr sz="8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dirty="0" sz="8650" spc="-385" b="1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dirty="0" sz="8650" spc="-4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650" spc="-475" b="1">
                <a:solidFill>
                  <a:srgbClr val="FFFFFF"/>
                </a:solidFill>
                <a:latin typeface="Arial"/>
                <a:cs typeface="Arial"/>
              </a:rPr>
              <a:t>Unknown</a:t>
            </a:r>
            <a:endParaRPr sz="8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765"/>
            <a:ext cx="4457699" cy="445308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86267" y="1317406"/>
            <a:ext cx="8700770" cy="3035300"/>
          </a:xfrm>
          <a:prstGeom prst="rect"/>
        </p:spPr>
        <p:txBody>
          <a:bodyPr wrap="square" lIns="0" tIns="120650" rIns="0" bIns="0" rtlCol="0" vert="horz">
            <a:spAutoFit/>
          </a:bodyPr>
          <a:lstStyle/>
          <a:p>
            <a:pPr marL="12700" marR="5080">
              <a:lnSpc>
                <a:spcPts val="7650"/>
              </a:lnSpc>
              <a:spcBef>
                <a:spcPts val="950"/>
              </a:spcBef>
            </a:pPr>
            <a:r>
              <a:rPr dirty="0" spc="-145"/>
              <a:t>Get</a:t>
            </a:r>
            <a:r>
              <a:rPr dirty="0" spc="-390"/>
              <a:t> </a:t>
            </a:r>
            <a:r>
              <a:rPr dirty="0" spc="-275"/>
              <a:t>in</a:t>
            </a:r>
            <a:r>
              <a:rPr dirty="0" spc="-385"/>
              <a:t> </a:t>
            </a:r>
            <a:r>
              <a:rPr dirty="0" spc="-315"/>
              <a:t>touch</a:t>
            </a:r>
            <a:r>
              <a:rPr dirty="0" spc="-385"/>
              <a:t> </a:t>
            </a:r>
            <a:r>
              <a:rPr dirty="0" spc="-235"/>
              <a:t>with</a:t>
            </a:r>
            <a:r>
              <a:rPr dirty="0" spc="-385"/>
              <a:t> </a:t>
            </a:r>
            <a:r>
              <a:rPr dirty="0" spc="-550"/>
              <a:t>Love </a:t>
            </a:r>
            <a:r>
              <a:rPr dirty="0" spc="-355"/>
              <a:t>and</a:t>
            </a:r>
            <a:r>
              <a:rPr dirty="0" spc="-395"/>
              <a:t> </a:t>
            </a:r>
            <a:r>
              <a:rPr dirty="0" spc="-285"/>
              <a:t>Letters</a:t>
            </a:r>
            <a:r>
              <a:rPr dirty="0" spc="-395"/>
              <a:t> </a:t>
            </a:r>
            <a:r>
              <a:rPr dirty="0" spc="-495"/>
              <a:t>Bach</a:t>
            </a:r>
            <a:r>
              <a:rPr dirty="0" spc="-390"/>
              <a:t> </a:t>
            </a:r>
            <a:r>
              <a:rPr dirty="0" spc="-405"/>
              <a:t>&amp; </a:t>
            </a:r>
            <a:r>
              <a:rPr dirty="0" spc="-430"/>
              <a:t>Balloons!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4386267" y="4929225"/>
            <a:ext cx="5904230" cy="3964940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400" spc="-40">
                <a:solidFill>
                  <a:srgbClr val="FFFFFF"/>
                </a:solidFill>
                <a:latin typeface="Arial MT"/>
                <a:cs typeface="Arial MT"/>
              </a:rPr>
              <a:t>Booking</a:t>
            </a:r>
            <a:r>
              <a:rPr dirty="0" sz="2400" spc="-10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Arial MT"/>
                <a:cs typeface="Arial MT"/>
              </a:rPr>
              <a:t>Link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dirty="0" u="heavy" sz="3200" spc="-4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MT"/>
                <a:cs typeface="Arial MT"/>
                <a:hlinkClick r:id="rId3"/>
              </a:rPr>
              <a:t>www.loveandlettersdesi</a:t>
            </a:r>
            <a:r>
              <a:rPr dirty="0" sz="3200" spc="-45">
                <a:solidFill>
                  <a:srgbClr val="FFFFFF"/>
                </a:solidFill>
                <a:latin typeface="Arial MT"/>
                <a:cs typeface="Arial MT"/>
                <a:hlinkClick r:id="rId3"/>
              </a:rPr>
              <a:t>g</a:t>
            </a:r>
            <a:r>
              <a:rPr dirty="0" u="heavy" sz="3200" spc="-4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MT"/>
                <a:cs typeface="Arial MT"/>
                <a:hlinkClick r:id="rId3"/>
              </a:rPr>
              <a:t>nco.com</a:t>
            </a:r>
            <a:endParaRPr sz="3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35"/>
              </a:spcBef>
            </a:pPr>
            <a:endParaRPr sz="3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400" spc="-10">
                <a:solidFill>
                  <a:srgbClr val="FFFFFF"/>
                </a:solidFill>
                <a:latin typeface="Arial MT"/>
                <a:cs typeface="Arial MT"/>
              </a:rPr>
              <a:t>Tiktok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dirty="0" sz="3200" spc="-10">
                <a:solidFill>
                  <a:srgbClr val="FFFFFF"/>
                </a:solidFill>
                <a:latin typeface="Arial MT"/>
                <a:cs typeface="Arial MT"/>
              </a:rPr>
              <a:t>@loveandlettersbach</a:t>
            </a:r>
            <a:endParaRPr sz="3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65"/>
              </a:spcBef>
            </a:pPr>
            <a:endParaRPr sz="3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2400" spc="-10">
                <a:solidFill>
                  <a:srgbClr val="FFFFFF"/>
                </a:solidFill>
                <a:latin typeface="Arial MT"/>
                <a:cs typeface="Arial MT"/>
              </a:rPr>
              <a:t>Location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sz="2400" spc="-35">
                <a:solidFill>
                  <a:srgbClr val="FFFFFF"/>
                </a:solidFill>
                <a:latin typeface="Arial MT"/>
                <a:cs typeface="Arial MT"/>
              </a:rPr>
              <a:t>Nashville,</a:t>
            </a:r>
            <a:r>
              <a:rPr dirty="0" sz="2400" spc="-10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Arial MT"/>
                <a:cs typeface="Arial MT"/>
              </a:rPr>
              <a:t>TN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707807" y="0"/>
            <a:ext cx="2580085" cy="102869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Akash SAMPLAY</dc:creator>
  <cp:keywords>DAGqycX6Z-w,BAGB0tPpU_A,0</cp:keywords>
  <dc:title>Best Bachelorette Places</dc:title>
  <dcterms:created xsi:type="dcterms:W3CDTF">2025-06-19T09:50:39Z</dcterms:created>
  <dcterms:modified xsi:type="dcterms:W3CDTF">2025-06-19T09:50:39Z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2025-06-19T00:00:00Z</vt:filetime>
  </property>
  <property fmtid="{D5CDD505-2E9C-101B-9397-08002B2CF9AE}" pid="3" name="Creator">
    <vt:lpwstr>Canva</vt:lpwstr>
  </property>
  <property fmtid="{D5CDD505-2E9C-101B-9397-08002B2CF9AE}" pid="4" name="LastSaved">
    <vt:filetime>2025-06-19T00:00:00Z</vt:filetime>
  </property>
  <property fmtid="{D5CDD505-2E9C-101B-9397-08002B2CF9AE}" pid="5" name="Producer">
    <vt:lpwstr>Canva</vt:lpwstr>
  </property>
</Properties>
</file>