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Bricolage Grotesque Bold" charset="1" panose="020B0605040402000204"/>
      <p:regular r:id="rId10"/>
    </p:embeddedFont>
    <p:embeddedFont>
      <p:font typeface="Alice" charset="1" panose="00000500000000000000"/>
      <p:regular r:id="rId11"/>
    </p:embeddedFont>
    <p:embeddedFont>
      <p:font typeface="Alice Bold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https://www.imperial.wedding/indian-marriage-bureau-in-london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6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7.jpeg" Type="http://schemas.openxmlformats.org/officeDocument/2006/relationships/image"/><Relationship Id="rId7" Target="../media/image8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9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A9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544558" y="6820910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723122" y="7025820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6396036" y="-5415963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7" y="0"/>
                </a:lnTo>
                <a:lnTo>
                  <a:pt x="145014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489253" y="-4381774"/>
            <a:ext cx="12020796" cy="6821802"/>
          </a:xfrm>
          <a:custGeom>
            <a:avLst/>
            <a:gdLst/>
            <a:ahLst/>
            <a:cxnLst/>
            <a:rect r="r" b="b" t="t" l="l"/>
            <a:pathLst>
              <a:path h="6821802" w="12020796">
                <a:moveTo>
                  <a:pt x="0" y="0"/>
                </a:moveTo>
                <a:lnTo>
                  <a:pt x="12020796" y="0"/>
                </a:lnTo>
                <a:lnTo>
                  <a:pt x="12020796" y="6821802"/>
                </a:lnTo>
                <a:lnTo>
                  <a:pt x="0" y="68218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-3969461"/>
            <a:ext cx="18288000" cy="12571334"/>
            <a:chOff x="0" y="0"/>
            <a:chExt cx="2833290" cy="19476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33290" cy="1947629"/>
            </a:xfrm>
            <a:custGeom>
              <a:avLst/>
              <a:gdLst/>
              <a:ahLst/>
              <a:cxnLst/>
              <a:rect r="r" b="b" t="t" l="l"/>
              <a:pathLst>
                <a:path h="1947629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947629"/>
                  </a:lnTo>
                  <a:lnTo>
                    <a:pt x="0" y="1947629"/>
                  </a:lnTo>
                  <a:close/>
                </a:path>
              </a:pathLst>
            </a:custGeom>
            <a:blipFill>
              <a:blip r:embed="rId3"/>
              <a:stretch>
                <a:fillRect l="0" t="-22736" r="0" b="-22736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854712" y="656862"/>
            <a:ext cx="1669374" cy="743676"/>
          </a:xfrm>
          <a:custGeom>
            <a:avLst/>
            <a:gdLst/>
            <a:ahLst/>
            <a:cxnLst/>
            <a:rect r="r" b="b" t="t" l="l"/>
            <a:pathLst>
              <a:path h="743676" w="1669374">
                <a:moveTo>
                  <a:pt x="0" y="0"/>
                </a:moveTo>
                <a:lnTo>
                  <a:pt x="1669375" y="0"/>
                </a:lnTo>
                <a:lnTo>
                  <a:pt x="1669375" y="743676"/>
                </a:lnTo>
                <a:lnTo>
                  <a:pt x="0" y="7436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83" t="0" r="-2583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8559512"/>
            <a:ext cx="1861218" cy="1769849"/>
          </a:xfrm>
          <a:custGeom>
            <a:avLst/>
            <a:gdLst/>
            <a:ahLst/>
            <a:cxnLst/>
            <a:rect r="r" b="b" t="t" l="l"/>
            <a:pathLst>
              <a:path h="1769849" w="1861218">
                <a:moveTo>
                  <a:pt x="0" y="0"/>
                </a:moveTo>
                <a:lnTo>
                  <a:pt x="1861218" y="0"/>
                </a:lnTo>
                <a:lnTo>
                  <a:pt x="1861218" y="1769849"/>
                </a:lnTo>
                <a:lnTo>
                  <a:pt x="0" y="17698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680530" y="8628004"/>
            <a:ext cx="7840936" cy="630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b="true" sz="3685" u="sng">
                <a:solidFill>
                  <a:srgbClr val="690903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  <a:hlinkClick r:id="rId7" tooltip="https://www.imperial.wedding/indian-marriage-bureau-in-london"/>
              </a:rPr>
              <a:t>Indian Marriage Bureau in London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5400000">
            <a:off x="16644235" y="8643235"/>
            <a:ext cx="1685127" cy="1602403"/>
          </a:xfrm>
          <a:custGeom>
            <a:avLst/>
            <a:gdLst/>
            <a:ahLst/>
            <a:cxnLst/>
            <a:rect r="r" b="b" t="t" l="l"/>
            <a:pathLst>
              <a:path h="1602403" w="1685127">
                <a:moveTo>
                  <a:pt x="0" y="0"/>
                </a:moveTo>
                <a:lnTo>
                  <a:pt x="1685127" y="0"/>
                </a:lnTo>
                <a:lnTo>
                  <a:pt x="1685127" y="1602403"/>
                </a:lnTo>
                <a:lnTo>
                  <a:pt x="0" y="16024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940599" y="9657938"/>
            <a:ext cx="9320797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690903"/>
                </a:solidFill>
                <a:latin typeface="Alice"/>
                <a:ea typeface="Alice"/>
                <a:cs typeface="Alice"/>
                <a:sym typeface="Alice"/>
              </a:rPr>
              <a:t>Visit - https://www.imperial.wedding/indian-marriage-bureau-in-london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A9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248627" y="7366808"/>
            <a:ext cx="12497254" cy="7092192"/>
          </a:xfrm>
          <a:custGeom>
            <a:avLst/>
            <a:gdLst/>
            <a:ahLst/>
            <a:cxnLst/>
            <a:rect r="r" b="b" t="t" l="l"/>
            <a:pathLst>
              <a:path h="7092192" w="12497254">
                <a:moveTo>
                  <a:pt x="0" y="0"/>
                </a:moveTo>
                <a:lnTo>
                  <a:pt x="12497254" y="0"/>
                </a:lnTo>
                <a:lnTo>
                  <a:pt x="12497254" y="7092191"/>
                </a:lnTo>
                <a:lnTo>
                  <a:pt x="0" y="7092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120189" y="6952765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6790199" y="-5415963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502670" y="-5415963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618131" y="111545"/>
            <a:ext cx="1443456" cy="611437"/>
          </a:xfrm>
          <a:custGeom>
            <a:avLst/>
            <a:gdLst/>
            <a:ahLst/>
            <a:cxnLst/>
            <a:rect r="r" b="b" t="t" l="l"/>
            <a:pathLst>
              <a:path h="611437" w="1443456">
                <a:moveTo>
                  <a:pt x="0" y="0"/>
                </a:moveTo>
                <a:lnTo>
                  <a:pt x="1443456" y="0"/>
                </a:lnTo>
                <a:lnTo>
                  <a:pt x="1443456" y="611437"/>
                </a:lnTo>
                <a:lnTo>
                  <a:pt x="0" y="6114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302139" y="185132"/>
            <a:ext cx="8037720" cy="10101868"/>
            <a:chOff x="0" y="0"/>
            <a:chExt cx="6062980" cy="762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47104" y="91841"/>
              <a:ext cx="6157188" cy="7436317"/>
            </a:xfrm>
            <a:custGeom>
              <a:avLst/>
              <a:gdLst/>
              <a:ahLst/>
              <a:cxnLst/>
              <a:rect r="r" b="b" t="t" l="l"/>
              <a:pathLst>
                <a:path h="7436317" w="6157188">
                  <a:moveTo>
                    <a:pt x="3078594" y="5949"/>
                  </a:moveTo>
                  <a:cubicBezTo>
                    <a:pt x="2027358" y="0"/>
                    <a:pt x="1053959" y="706239"/>
                    <a:pt x="526979" y="1857245"/>
                  </a:cubicBezTo>
                  <a:cubicBezTo>
                    <a:pt x="0" y="3008251"/>
                    <a:pt x="0" y="4428067"/>
                    <a:pt x="526979" y="5579073"/>
                  </a:cubicBezTo>
                  <a:cubicBezTo>
                    <a:pt x="1053959" y="6730078"/>
                    <a:pt x="2027358" y="7436317"/>
                    <a:pt x="3078594" y="7430369"/>
                  </a:cubicBezTo>
                  <a:cubicBezTo>
                    <a:pt x="4129830" y="7436317"/>
                    <a:pt x="5103229" y="6730078"/>
                    <a:pt x="5630209" y="5579073"/>
                  </a:cubicBezTo>
                  <a:cubicBezTo>
                    <a:pt x="6157188" y="4428067"/>
                    <a:pt x="6157188" y="3008251"/>
                    <a:pt x="5630209" y="1857245"/>
                  </a:cubicBezTo>
                  <a:cubicBezTo>
                    <a:pt x="5103229" y="706240"/>
                    <a:pt x="4129830" y="0"/>
                    <a:pt x="3078594" y="5949"/>
                  </a:cubicBezTo>
                  <a:close/>
                </a:path>
              </a:pathLst>
            </a:custGeom>
            <a:blipFill>
              <a:blip r:embed="rId4"/>
              <a:stretch>
                <a:fillRect l="-62111" t="0" r="-62111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062980" cy="7620000"/>
            </a:xfrm>
            <a:custGeom>
              <a:avLst/>
              <a:gdLst/>
              <a:ahLst/>
              <a:cxnLst/>
              <a:rect r="r" b="b" t="t" l="l"/>
              <a:pathLst>
                <a:path h="7620000" w="6062980">
                  <a:moveTo>
                    <a:pt x="3031490" y="7620000"/>
                  </a:moveTo>
                  <a:cubicBezTo>
                    <a:pt x="1360170" y="7620000"/>
                    <a:pt x="0" y="5910580"/>
                    <a:pt x="0" y="3810000"/>
                  </a:cubicBezTo>
                  <a:cubicBezTo>
                    <a:pt x="0" y="1709420"/>
                    <a:pt x="1360170" y="0"/>
                    <a:pt x="3031490" y="0"/>
                  </a:cubicBezTo>
                  <a:cubicBezTo>
                    <a:pt x="4702810" y="0"/>
                    <a:pt x="6062980" y="1709420"/>
                    <a:pt x="6062980" y="3810000"/>
                  </a:cubicBezTo>
                  <a:cubicBezTo>
                    <a:pt x="6062980" y="5910580"/>
                    <a:pt x="4702810" y="7620000"/>
                    <a:pt x="3031490" y="7620000"/>
                  </a:cubicBezTo>
                  <a:close/>
                  <a:moveTo>
                    <a:pt x="3031490" y="196850"/>
                  </a:moveTo>
                  <a:cubicBezTo>
                    <a:pt x="1468120" y="196850"/>
                    <a:pt x="196850" y="1817370"/>
                    <a:pt x="196850" y="3810000"/>
                  </a:cubicBezTo>
                  <a:cubicBezTo>
                    <a:pt x="196850" y="5802630"/>
                    <a:pt x="1468120" y="7423150"/>
                    <a:pt x="3031490" y="7423150"/>
                  </a:cubicBezTo>
                  <a:cubicBezTo>
                    <a:pt x="4594860" y="7423150"/>
                    <a:pt x="5866130" y="5802630"/>
                    <a:pt x="5866130" y="3810000"/>
                  </a:cubicBezTo>
                  <a:cubicBezTo>
                    <a:pt x="5866130" y="1817370"/>
                    <a:pt x="4594860" y="196850"/>
                    <a:pt x="3031490" y="196850"/>
                  </a:cubicBezTo>
                  <a:close/>
                </a:path>
              </a:pathLst>
            </a:custGeom>
            <a:solidFill>
              <a:srgbClr val="DDA97C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9638603" y="2606537"/>
            <a:ext cx="7900237" cy="5043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690903"/>
                </a:solidFill>
                <a:latin typeface="Alice"/>
                <a:ea typeface="Alice"/>
                <a:cs typeface="Alice"/>
                <a:sym typeface="Alice"/>
              </a:rPr>
              <a:t>Imperial Wedding’s Indian Marriage Bureau in London offers elite, personalized matchmaking for Aggarwal, Baniya, Punjabi, Jain, and Marwari communities. With 100% verified profiles, a dedicated relationship manager, and over 30,000 successful matches, they ensure privacy, authenticity, and cultural alignment for life‑partner searches in the UK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10800000">
            <a:off x="0" y="7607346"/>
            <a:ext cx="2817992" cy="2679654"/>
          </a:xfrm>
          <a:custGeom>
            <a:avLst/>
            <a:gdLst/>
            <a:ahLst/>
            <a:cxnLst/>
            <a:rect r="r" b="b" t="t" l="l"/>
            <a:pathLst>
              <a:path h="2679654" w="2817992">
                <a:moveTo>
                  <a:pt x="0" y="0"/>
                </a:moveTo>
                <a:lnTo>
                  <a:pt x="2817992" y="0"/>
                </a:lnTo>
                <a:lnTo>
                  <a:pt x="2817992" y="2679654"/>
                </a:lnTo>
                <a:lnTo>
                  <a:pt x="0" y="26796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5400000">
            <a:off x="15715440" y="7714440"/>
            <a:ext cx="2637293" cy="2507826"/>
          </a:xfrm>
          <a:custGeom>
            <a:avLst/>
            <a:gdLst/>
            <a:ahLst/>
            <a:cxnLst/>
            <a:rect r="r" b="b" t="t" l="l"/>
            <a:pathLst>
              <a:path h="2507826" w="2637293">
                <a:moveTo>
                  <a:pt x="0" y="0"/>
                </a:moveTo>
                <a:lnTo>
                  <a:pt x="2637294" y="0"/>
                </a:lnTo>
                <a:lnTo>
                  <a:pt x="2637294" y="2507826"/>
                </a:lnTo>
                <a:lnTo>
                  <a:pt x="0" y="25078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558943" y="0"/>
            <a:ext cx="2729057" cy="2595085"/>
          </a:xfrm>
          <a:custGeom>
            <a:avLst/>
            <a:gdLst/>
            <a:ahLst/>
            <a:cxnLst/>
            <a:rect r="r" b="b" t="t" l="l"/>
            <a:pathLst>
              <a:path h="2595085" w="2729057">
                <a:moveTo>
                  <a:pt x="0" y="0"/>
                </a:moveTo>
                <a:lnTo>
                  <a:pt x="2729057" y="0"/>
                </a:lnTo>
                <a:lnTo>
                  <a:pt x="2729057" y="2595085"/>
                </a:lnTo>
                <a:lnTo>
                  <a:pt x="0" y="25950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5400000">
            <a:off x="-69062" y="69062"/>
            <a:ext cx="2813637" cy="2675513"/>
          </a:xfrm>
          <a:custGeom>
            <a:avLst/>
            <a:gdLst/>
            <a:ahLst/>
            <a:cxnLst/>
            <a:rect r="r" b="b" t="t" l="l"/>
            <a:pathLst>
              <a:path h="2675513" w="2813637">
                <a:moveTo>
                  <a:pt x="0" y="0"/>
                </a:moveTo>
                <a:lnTo>
                  <a:pt x="2813637" y="0"/>
                </a:lnTo>
                <a:lnTo>
                  <a:pt x="2813637" y="2675513"/>
                </a:lnTo>
                <a:lnTo>
                  <a:pt x="0" y="26755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A9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248627" y="7366808"/>
            <a:ext cx="12497254" cy="7092192"/>
          </a:xfrm>
          <a:custGeom>
            <a:avLst/>
            <a:gdLst/>
            <a:ahLst/>
            <a:cxnLst/>
            <a:rect r="r" b="b" t="t" l="l"/>
            <a:pathLst>
              <a:path h="7092192" w="12497254">
                <a:moveTo>
                  <a:pt x="0" y="0"/>
                </a:moveTo>
                <a:lnTo>
                  <a:pt x="12497254" y="0"/>
                </a:lnTo>
                <a:lnTo>
                  <a:pt x="12497254" y="7092191"/>
                </a:lnTo>
                <a:lnTo>
                  <a:pt x="0" y="7092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120189" y="6952765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6790199" y="-5415963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502670" y="-5415963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618131" y="111545"/>
            <a:ext cx="1443456" cy="611437"/>
          </a:xfrm>
          <a:custGeom>
            <a:avLst/>
            <a:gdLst/>
            <a:ahLst/>
            <a:cxnLst/>
            <a:rect r="r" b="b" t="t" l="l"/>
            <a:pathLst>
              <a:path h="611437" w="1443456">
                <a:moveTo>
                  <a:pt x="0" y="0"/>
                </a:moveTo>
                <a:lnTo>
                  <a:pt x="1443456" y="0"/>
                </a:lnTo>
                <a:lnTo>
                  <a:pt x="1443456" y="611437"/>
                </a:lnTo>
                <a:lnTo>
                  <a:pt x="0" y="6114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0" y="7607346"/>
            <a:ext cx="2817992" cy="2679654"/>
          </a:xfrm>
          <a:custGeom>
            <a:avLst/>
            <a:gdLst/>
            <a:ahLst/>
            <a:cxnLst/>
            <a:rect r="r" b="b" t="t" l="l"/>
            <a:pathLst>
              <a:path h="2679654" w="2817992">
                <a:moveTo>
                  <a:pt x="0" y="0"/>
                </a:moveTo>
                <a:lnTo>
                  <a:pt x="2817992" y="0"/>
                </a:lnTo>
                <a:lnTo>
                  <a:pt x="2817992" y="2679654"/>
                </a:lnTo>
                <a:lnTo>
                  <a:pt x="0" y="2679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15715440" y="7714440"/>
            <a:ext cx="2637293" cy="2507826"/>
          </a:xfrm>
          <a:custGeom>
            <a:avLst/>
            <a:gdLst/>
            <a:ahLst/>
            <a:cxnLst/>
            <a:rect r="r" b="b" t="t" l="l"/>
            <a:pathLst>
              <a:path h="2507826" w="2637293">
                <a:moveTo>
                  <a:pt x="0" y="0"/>
                </a:moveTo>
                <a:lnTo>
                  <a:pt x="2637294" y="0"/>
                </a:lnTo>
                <a:lnTo>
                  <a:pt x="2637294" y="2507826"/>
                </a:lnTo>
                <a:lnTo>
                  <a:pt x="0" y="25078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558943" y="0"/>
            <a:ext cx="2729057" cy="2595085"/>
          </a:xfrm>
          <a:custGeom>
            <a:avLst/>
            <a:gdLst/>
            <a:ahLst/>
            <a:cxnLst/>
            <a:rect r="r" b="b" t="t" l="l"/>
            <a:pathLst>
              <a:path h="2595085" w="2729057">
                <a:moveTo>
                  <a:pt x="0" y="0"/>
                </a:moveTo>
                <a:lnTo>
                  <a:pt x="2729057" y="0"/>
                </a:lnTo>
                <a:lnTo>
                  <a:pt x="2729057" y="2595085"/>
                </a:lnTo>
                <a:lnTo>
                  <a:pt x="0" y="25950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400000">
            <a:off x="-69062" y="69062"/>
            <a:ext cx="2813637" cy="2675513"/>
          </a:xfrm>
          <a:custGeom>
            <a:avLst/>
            <a:gdLst/>
            <a:ahLst/>
            <a:cxnLst/>
            <a:rect r="r" b="b" t="t" l="l"/>
            <a:pathLst>
              <a:path h="2675513" w="2813637">
                <a:moveTo>
                  <a:pt x="0" y="0"/>
                </a:moveTo>
                <a:lnTo>
                  <a:pt x="2813637" y="0"/>
                </a:lnTo>
                <a:lnTo>
                  <a:pt x="2813637" y="2675513"/>
                </a:lnTo>
                <a:lnTo>
                  <a:pt x="0" y="26755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028700" y="1028700"/>
            <a:ext cx="10872414" cy="8789350"/>
            <a:chOff x="0" y="0"/>
            <a:chExt cx="6071870" cy="49085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2341880" y="1230630"/>
              <a:ext cx="3475990" cy="3444240"/>
            </a:xfrm>
            <a:custGeom>
              <a:avLst/>
              <a:gdLst/>
              <a:ahLst/>
              <a:cxnLst/>
              <a:rect r="r" b="b" t="t" l="l"/>
              <a:pathLst>
                <a:path h="3444240" w="3475990">
                  <a:moveTo>
                    <a:pt x="675640" y="3444240"/>
                  </a:moveTo>
                  <a:cubicBezTo>
                    <a:pt x="619760" y="3299460"/>
                    <a:pt x="2113280" y="2650490"/>
                    <a:pt x="2230120" y="2598420"/>
                  </a:cubicBezTo>
                  <a:cubicBezTo>
                    <a:pt x="2578100" y="2429510"/>
                    <a:pt x="3034030" y="2274570"/>
                    <a:pt x="3209290" y="1915160"/>
                  </a:cubicBezTo>
                  <a:cubicBezTo>
                    <a:pt x="3387090" y="1549400"/>
                    <a:pt x="3475990" y="1036320"/>
                    <a:pt x="3265170" y="666750"/>
                  </a:cubicBezTo>
                  <a:cubicBezTo>
                    <a:pt x="3084830" y="356870"/>
                    <a:pt x="2707640" y="314960"/>
                    <a:pt x="2386330" y="400050"/>
                  </a:cubicBezTo>
                  <a:cubicBezTo>
                    <a:pt x="2082800" y="486410"/>
                    <a:pt x="1874520" y="676910"/>
                    <a:pt x="1689100" y="923290"/>
                  </a:cubicBezTo>
                  <a:cubicBezTo>
                    <a:pt x="1612900" y="1016000"/>
                    <a:pt x="1579880" y="1176020"/>
                    <a:pt x="1501140" y="1257300"/>
                  </a:cubicBezTo>
                  <a:cubicBezTo>
                    <a:pt x="1630680" y="1016000"/>
                    <a:pt x="1659890" y="711200"/>
                    <a:pt x="1477010" y="488950"/>
                  </a:cubicBezTo>
                  <a:cubicBezTo>
                    <a:pt x="1178560" y="116840"/>
                    <a:pt x="397510" y="0"/>
                    <a:pt x="196850" y="541020"/>
                  </a:cubicBezTo>
                  <a:cubicBezTo>
                    <a:pt x="0" y="1074420"/>
                    <a:pt x="518160" y="1600200"/>
                    <a:pt x="726440" y="2040890"/>
                  </a:cubicBezTo>
                  <a:cubicBezTo>
                    <a:pt x="889000" y="2367280"/>
                    <a:pt x="786130" y="3058160"/>
                    <a:pt x="681990" y="3402330"/>
                  </a:cubicBezTo>
                </a:path>
              </a:pathLst>
            </a:custGeom>
            <a:blipFill>
              <a:blip r:embed="rId6"/>
              <a:stretch>
                <a:fillRect l="-576" t="0" r="-576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95910" y="-45720"/>
              <a:ext cx="4580890" cy="4928870"/>
            </a:xfrm>
            <a:custGeom>
              <a:avLst/>
              <a:gdLst/>
              <a:ahLst/>
              <a:cxnLst/>
              <a:rect r="r" b="b" t="t" l="l"/>
              <a:pathLst>
                <a:path h="4928870" w="4580890">
                  <a:moveTo>
                    <a:pt x="2771140" y="4928870"/>
                  </a:moveTo>
                  <a:cubicBezTo>
                    <a:pt x="2900680" y="4763770"/>
                    <a:pt x="1219200" y="3342640"/>
                    <a:pt x="1088390" y="3228340"/>
                  </a:cubicBezTo>
                  <a:cubicBezTo>
                    <a:pt x="703580" y="2874010"/>
                    <a:pt x="172720" y="2495550"/>
                    <a:pt x="87630" y="1962150"/>
                  </a:cubicBezTo>
                  <a:cubicBezTo>
                    <a:pt x="0" y="1419860"/>
                    <a:pt x="87630" y="723900"/>
                    <a:pt x="506730" y="328930"/>
                  </a:cubicBezTo>
                  <a:cubicBezTo>
                    <a:pt x="862330" y="0"/>
                    <a:pt x="1367790" y="92710"/>
                    <a:pt x="1751330" y="328930"/>
                  </a:cubicBezTo>
                  <a:cubicBezTo>
                    <a:pt x="2110740" y="558800"/>
                    <a:pt x="2306320" y="886460"/>
                    <a:pt x="2449830" y="1277620"/>
                  </a:cubicBezTo>
                  <a:cubicBezTo>
                    <a:pt x="2512060" y="1426210"/>
                    <a:pt x="2491740" y="1645920"/>
                    <a:pt x="2561590" y="1783080"/>
                  </a:cubicBezTo>
                  <a:cubicBezTo>
                    <a:pt x="2489200" y="1421130"/>
                    <a:pt x="2570480" y="1017270"/>
                    <a:pt x="2895600" y="801370"/>
                  </a:cubicBezTo>
                  <a:cubicBezTo>
                    <a:pt x="3429000" y="436880"/>
                    <a:pt x="4488180" y="593090"/>
                    <a:pt x="4535170" y="1369060"/>
                  </a:cubicBezTo>
                  <a:cubicBezTo>
                    <a:pt x="4580890" y="2134870"/>
                    <a:pt x="3702050" y="2611120"/>
                    <a:pt x="3258820" y="3097530"/>
                  </a:cubicBezTo>
                  <a:cubicBezTo>
                    <a:pt x="2919730" y="3455670"/>
                    <a:pt x="2781300" y="4387850"/>
                    <a:pt x="2781300" y="4871720"/>
                  </a:cubicBezTo>
                </a:path>
              </a:pathLst>
            </a:custGeom>
            <a:blipFill>
              <a:blip r:embed="rId7"/>
              <a:stretch>
                <a:fillRect l="-30725" t="0" r="-30725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50800" y="-25400"/>
              <a:ext cx="5891530" cy="4926330"/>
            </a:xfrm>
            <a:custGeom>
              <a:avLst/>
              <a:gdLst/>
              <a:ahLst/>
              <a:cxnLst/>
              <a:rect r="r" b="b" t="t" l="l"/>
              <a:pathLst>
                <a:path h="4926330" w="5891530">
                  <a:moveTo>
                    <a:pt x="5363210" y="1656080"/>
                  </a:moveTo>
                  <a:cubicBezTo>
                    <a:pt x="5176520" y="1588770"/>
                    <a:pt x="4961890" y="1577340"/>
                    <a:pt x="4762500" y="1612900"/>
                  </a:cubicBezTo>
                  <a:cubicBezTo>
                    <a:pt x="4814570" y="1389380"/>
                    <a:pt x="4794250" y="1153160"/>
                    <a:pt x="4664710" y="955040"/>
                  </a:cubicBezTo>
                  <a:cubicBezTo>
                    <a:pt x="4508500" y="716280"/>
                    <a:pt x="4216400" y="593090"/>
                    <a:pt x="3940810" y="565150"/>
                  </a:cubicBezTo>
                  <a:cubicBezTo>
                    <a:pt x="3652520" y="535940"/>
                    <a:pt x="3336290" y="589280"/>
                    <a:pt x="3098800" y="764540"/>
                  </a:cubicBezTo>
                  <a:cubicBezTo>
                    <a:pt x="2884170" y="923290"/>
                    <a:pt x="2781300" y="1162050"/>
                    <a:pt x="2760980" y="1414780"/>
                  </a:cubicBezTo>
                  <a:cubicBezTo>
                    <a:pt x="2758440" y="1397000"/>
                    <a:pt x="2755900" y="1379220"/>
                    <a:pt x="2752090" y="1361440"/>
                  </a:cubicBezTo>
                  <a:cubicBezTo>
                    <a:pt x="2730500" y="1248410"/>
                    <a:pt x="2683510" y="1139190"/>
                    <a:pt x="2636520" y="1035050"/>
                  </a:cubicBezTo>
                  <a:cubicBezTo>
                    <a:pt x="2541270" y="824230"/>
                    <a:pt x="2418080" y="622300"/>
                    <a:pt x="2249170" y="462280"/>
                  </a:cubicBezTo>
                  <a:cubicBezTo>
                    <a:pt x="1963420" y="193040"/>
                    <a:pt x="1521460" y="19050"/>
                    <a:pt x="1111250" y="39370"/>
                  </a:cubicBezTo>
                  <a:cubicBezTo>
                    <a:pt x="643890" y="63500"/>
                    <a:pt x="247650" y="445770"/>
                    <a:pt x="137160" y="808990"/>
                  </a:cubicBezTo>
                  <a:cubicBezTo>
                    <a:pt x="80010" y="995680"/>
                    <a:pt x="0" y="1630680"/>
                    <a:pt x="184150" y="2066290"/>
                  </a:cubicBezTo>
                  <a:cubicBezTo>
                    <a:pt x="453390" y="2706370"/>
                    <a:pt x="756920" y="2801620"/>
                    <a:pt x="1074420" y="3081020"/>
                  </a:cubicBezTo>
                  <a:cubicBezTo>
                    <a:pt x="1418590" y="3384550"/>
                    <a:pt x="1822450" y="3633470"/>
                    <a:pt x="2159000" y="3944620"/>
                  </a:cubicBezTo>
                  <a:cubicBezTo>
                    <a:pt x="2360930" y="4130040"/>
                    <a:pt x="2561590" y="4319270"/>
                    <a:pt x="2748280" y="4519930"/>
                  </a:cubicBezTo>
                  <a:cubicBezTo>
                    <a:pt x="2814320" y="4592320"/>
                    <a:pt x="2881630" y="4664710"/>
                    <a:pt x="2937510" y="4745990"/>
                  </a:cubicBezTo>
                  <a:cubicBezTo>
                    <a:pt x="2952750" y="4767580"/>
                    <a:pt x="3012440" y="4841240"/>
                    <a:pt x="2992120" y="4871720"/>
                  </a:cubicBezTo>
                  <a:cubicBezTo>
                    <a:pt x="2973070" y="4898390"/>
                    <a:pt x="3016250" y="4926330"/>
                    <a:pt x="3034030" y="4899660"/>
                  </a:cubicBezTo>
                  <a:cubicBezTo>
                    <a:pt x="3045460" y="4883150"/>
                    <a:pt x="3048000" y="4864100"/>
                    <a:pt x="3045460" y="4843780"/>
                  </a:cubicBezTo>
                  <a:cubicBezTo>
                    <a:pt x="3048000" y="4839970"/>
                    <a:pt x="3048000" y="4836160"/>
                    <a:pt x="3048000" y="4831080"/>
                  </a:cubicBezTo>
                  <a:cubicBezTo>
                    <a:pt x="3048000" y="4756150"/>
                    <a:pt x="3050540" y="4679950"/>
                    <a:pt x="3055620" y="4605020"/>
                  </a:cubicBezTo>
                  <a:cubicBezTo>
                    <a:pt x="3110230" y="4561840"/>
                    <a:pt x="3171190" y="4526280"/>
                    <a:pt x="3232150" y="4490720"/>
                  </a:cubicBezTo>
                  <a:cubicBezTo>
                    <a:pt x="3408680" y="4387850"/>
                    <a:pt x="3591560" y="4296410"/>
                    <a:pt x="3775710" y="4208780"/>
                  </a:cubicBezTo>
                  <a:cubicBezTo>
                    <a:pt x="4083050" y="4060190"/>
                    <a:pt x="4423410" y="3970020"/>
                    <a:pt x="4734560" y="3829050"/>
                  </a:cubicBezTo>
                  <a:cubicBezTo>
                    <a:pt x="5020310" y="3698240"/>
                    <a:pt x="5256530" y="3696970"/>
                    <a:pt x="5586730" y="3299460"/>
                  </a:cubicBezTo>
                  <a:cubicBezTo>
                    <a:pt x="5811520" y="3028950"/>
                    <a:pt x="5891530" y="2559050"/>
                    <a:pt x="5891530" y="2414270"/>
                  </a:cubicBezTo>
                  <a:cubicBezTo>
                    <a:pt x="5890260" y="2132330"/>
                    <a:pt x="5690870" y="1774190"/>
                    <a:pt x="5363210" y="1656080"/>
                  </a:cubicBezTo>
                  <a:close/>
                  <a:moveTo>
                    <a:pt x="3006090" y="4593590"/>
                  </a:moveTo>
                  <a:lnTo>
                    <a:pt x="3006090" y="4596130"/>
                  </a:lnTo>
                  <a:cubicBezTo>
                    <a:pt x="3004820" y="4613910"/>
                    <a:pt x="3003550" y="4631690"/>
                    <a:pt x="3003550" y="4649470"/>
                  </a:cubicBezTo>
                  <a:lnTo>
                    <a:pt x="2999740" y="4744720"/>
                  </a:lnTo>
                  <a:cubicBezTo>
                    <a:pt x="2990850" y="4732020"/>
                    <a:pt x="2983230" y="4720591"/>
                    <a:pt x="2974340" y="4710430"/>
                  </a:cubicBezTo>
                  <a:cubicBezTo>
                    <a:pt x="2964180" y="4696460"/>
                    <a:pt x="2954020" y="4685030"/>
                    <a:pt x="2946400" y="4674870"/>
                  </a:cubicBezTo>
                  <a:cubicBezTo>
                    <a:pt x="2800350" y="4485641"/>
                    <a:pt x="2623820" y="4318000"/>
                    <a:pt x="2452370" y="4152900"/>
                  </a:cubicBezTo>
                  <a:cubicBezTo>
                    <a:pt x="2246630" y="3956050"/>
                    <a:pt x="2035810" y="3764280"/>
                    <a:pt x="1822450" y="3575050"/>
                  </a:cubicBezTo>
                  <a:cubicBezTo>
                    <a:pt x="1680210" y="3449320"/>
                    <a:pt x="1537970" y="3324860"/>
                    <a:pt x="1393190" y="3201670"/>
                  </a:cubicBezTo>
                  <a:cubicBezTo>
                    <a:pt x="1118870" y="2965450"/>
                    <a:pt x="815340" y="2721610"/>
                    <a:pt x="599440" y="2425700"/>
                  </a:cubicBezTo>
                  <a:cubicBezTo>
                    <a:pt x="464820" y="2240280"/>
                    <a:pt x="383540" y="2040890"/>
                    <a:pt x="359410" y="1812290"/>
                  </a:cubicBezTo>
                  <a:cubicBezTo>
                    <a:pt x="337820" y="1610360"/>
                    <a:pt x="337820" y="1404620"/>
                    <a:pt x="369570" y="1202690"/>
                  </a:cubicBezTo>
                  <a:cubicBezTo>
                    <a:pt x="429260" y="806450"/>
                    <a:pt x="615950" y="317500"/>
                    <a:pt x="1023620" y="165100"/>
                  </a:cubicBezTo>
                  <a:cubicBezTo>
                    <a:pt x="1465580" y="0"/>
                    <a:pt x="1985010" y="237490"/>
                    <a:pt x="2283460" y="570230"/>
                  </a:cubicBezTo>
                  <a:cubicBezTo>
                    <a:pt x="2430780" y="735330"/>
                    <a:pt x="2540000" y="927100"/>
                    <a:pt x="2623820" y="1131570"/>
                  </a:cubicBezTo>
                  <a:cubicBezTo>
                    <a:pt x="2670810" y="1247140"/>
                    <a:pt x="2703830" y="1356360"/>
                    <a:pt x="2719070" y="1479550"/>
                  </a:cubicBezTo>
                  <a:cubicBezTo>
                    <a:pt x="2719070" y="1482090"/>
                    <a:pt x="2719070" y="1483360"/>
                    <a:pt x="2720340" y="1485900"/>
                  </a:cubicBezTo>
                  <a:cubicBezTo>
                    <a:pt x="2721610" y="1499870"/>
                    <a:pt x="2724150" y="1512570"/>
                    <a:pt x="2725420" y="1526540"/>
                  </a:cubicBezTo>
                  <a:cubicBezTo>
                    <a:pt x="2735580" y="1606550"/>
                    <a:pt x="2749550" y="1686560"/>
                    <a:pt x="2783840" y="1760220"/>
                  </a:cubicBezTo>
                  <a:cubicBezTo>
                    <a:pt x="2796540" y="1786890"/>
                    <a:pt x="2835910" y="1771650"/>
                    <a:pt x="2830830" y="1743710"/>
                  </a:cubicBezTo>
                  <a:cubicBezTo>
                    <a:pt x="2815590" y="1661160"/>
                    <a:pt x="2806700" y="1573530"/>
                    <a:pt x="2807970" y="1485900"/>
                  </a:cubicBezTo>
                  <a:cubicBezTo>
                    <a:pt x="2807970" y="1471930"/>
                    <a:pt x="2807970" y="1457960"/>
                    <a:pt x="2809240" y="1443990"/>
                  </a:cubicBezTo>
                  <a:cubicBezTo>
                    <a:pt x="2819400" y="1242060"/>
                    <a:pt x="2881630" y="1041400"/>
                    <a:pt x="3025140" y="895350"/>
                  </a:cubicBezTo>
                  <a:cubicBezTo>
                    <a:pt x="3192780" y="723900"/>
                    <a:pt x="3427730" y="636270"/>
                    <a:pt x="3662680" y="613410"/>
                  </a:cubicBezTo>
                  <a:cubicBezTo>
                    <a:pt x="4097020" y="572770"/>
                    <a:pt x="4643120" y="753110"/>
                    <a:pt x="4726940" y="1240790"/>
                  </a:cubicBezTo>
                  <a:cubicBezTo>
                    <a:pt x="4749800" y="1376680"/>
                    <a:pt x="4743450" y="1503680"/>
                    <a:pt x="4714240" y="1623060"/>
                  </a:cubicBezTo>
                  <a:cubicBezTo>
                    <a:pt x="4711700" y="1634490"/>
                    <a:pt x="4707890" y="1647190"/>
                    <a:pt x="4704080" y="1658620"/>
                  </a:cubicBezTo>
                  <a:cubicBezTo>
                    <a:pt x="4554220" y="2176780"/>
                    <a:pt x="3978910" y="2553970"/>
                    <a:pt x="3610610" y="2907030"/>
                  </a:cubicBezTo>
                  <a:cubicBezTo>
                    <a:pt x="3500120" y="3012440"/>
                    <a:pt x="3399790" y="3121660"/>
                    <a:pt x="3328670" y="3257550"/>
                  </a:cubicBezTo>
                  <a:cubicBezTo>
                    <a:pt x="3244850" y="3416300"/>
                    <a:pt x="3186430" y="3587750"/>
                    <a:pt x="3140710" y="3761740"/>
                  </a:cubicBezTo>
                  <a:cubicBezTo>
                    <a:pt x="3131820" y="3793490"/>
                    <a:pt x="3124200" y="3826510"/>
                    <a:pt x="3116580" y="3858260"/>
                  </a:cubicBezTo>
                  <a:cubicBezTo>
                    <a:pt x="3059430" y="4099560"/>
                    <a:pt x="3021330" y="4345940"/>
                    <a:pt x="3006090" y="4593590"/>
                  </a:cubicBezTo>
                  <a:close/>
                  <a:moveTo>
                    <a:pt x="5516880" y="3078480"/>
                  </a:moveTo>
                  <a:cubicBezTo>
                    <a:pt x="5450840" y="3235960"/>
                    <a:pt x="5350510" y="3360420"/>
                    <a:pt x="5213350" y="3463290"/>
                  </a:cubicBezTo>
                  <a:cubicBezTo>
                    <a:pt x="4996180" y="3627120"/>
                    <a:pt x="4728210" y="3735070"/>
                    <a:pt x="4481830" y="3844290"/>
                  </a:cubicBezTo>
                  <a:cubicBezTo>
                    <a:pt x="4353560" y="3901440"/>
                    <a:pt x="4224020" y="3958590"/>
                    <a:pt x="4095750" y="4018280"/>
                  </a:cubicBezTo>
                  <a:cubicBezTo>
                    <a:pt x="3902710" y="4105910"/>
                    <a:pt x="3712210" y="4197350"/>
                    <a:pt x="3522980" y="4292600"/>
                  </a:cubicBezTo>
                  <a:cubicBezTo>
                    <a:pt x="3364230" y="4372610"/>
                    <a:pt x="3204210" y="4453891"/>
                    <a:pt x="3059430" y="4556760"/>
                  </a:cubicBezTo>
                  <a:cubicBezTo>
                    <a:pt x="3075940" y="4333240"/>
                    <a:pt x="3110230" y="4110990"/>
                    <a:pt x="3161030" y="3895090"/>
                  </a:cubicBezTo>
                  <a:cubicBezTo>
                    <a:pt x="3228340" y="3605530"/>
                    <a:pt x="3318510" y="3289300"/>
                    <a:pt x="3526790" y="3067050"/>
                  </a:cubicBezTo>
                  <a:cubicBezTo>
                    <a:pt x="3903980" y="2661920"/>
                    <a:pt x="4434840" y="2362200"/>
                    <a:pt x="4682490" y="1846580"/>
                  </a:cubicBezTo>
                  <a:cubicBezTo>
                    <a:pt x="4712970" y="1783080"/>
                    <a:pt x="4738370" y="1717040"/>
                    <a:pt x="4756150" y="1648460"/>
                  </a:cubicBezTo>
                  <a:cubicBezTo>
                    <a:pt x="4979670" y="1601470"/>
                    <a:pt x="5219700" y="1626870"/>
                    <a:pt x="5401309" y="1764030"/>
                  </a:cubicBezTo>
                  <a:cubicBezTo>
                    <a:pt x="5659119" y="1960880"/>
                    <a:pt x="5685789" y="2349500"/>
                    <a:pt x="5642609" y="2644140"/>
                  </a:cubicBezTo>
                  <a:cubicBezTo>
                    <a:pt x="5619750" y="2792730"/>
                    <a:pt x="5575300" y="2938780"/>
                    <a:pt x="5516880" y="3078480"/>
                  </a:cubicBezTo>
                  <a:close/>
                </a:path>
              </a:pathLst>
            </a:custGeom>
            <a:solidFill>
              <a:srgbClr val="690903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5560207" y="2164238"/>
            <a:ext cx="1951434" cy="646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20"/>
              </a:lnSpc>
            </a:pPr>
            <a:r>
              <a:rPr lang="en-US" sz="3800" b="true">
                <a:solidFill>
                  <a:srgbClr val="690903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Address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901114" y="2883058"/>
            <a:ext cx="5852304" cy="5136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060"/>
              </a:lnSpc>
            </a:pPr>
            <a:r>
              <a:rPr lang="en-US" sz="2900">
                <a:solidFill>
                  <a:srgbClr val="690903"/>
                </a:solidFill>
                <a:latin typeface="Alice"/>
                <a:ea typeface="Alice"/>
                <a:cs typeface="Alice"/>
                <a:sym typeface="Alice"/>
              </a:rPr>
              <a:t>117, 1st Floor, NDM-1, Netaji Subhash Place, Pitampura, Delhi-110034</a:t>
            </a:r>
          </a:p>
          <a:p>
            <a:pPr algn="r">
              <a:lnSpc>
                <a:spcPts val="4060"/>
              </a:lnSpc>
            </a:pPr>
            <a:r>
              <a:rPr lang="en-US" sz="2900">
                <a:solidFill>
                  <a:srgbClr val="690903"/>
                </a:solidFill>
                <a:latin typeface="Alice"/>
                <a:ea typeface="Alice"/>
                <a:cs typeface="Alice"/>
                <a:sym typeface="Alice"/>
              </a:rPr>
              <a:t>Phone - +91 9773 525 525, 011-40505815</a:t>
            </a:r>
          </a:p>
          <a:p>
            <a:pPr algn="r">
              <a:lnSpc>
                <a:spcPts val="4060"/>
              </a:lnSpc>
            </a:pPr>
            <a:r>
              <a:rPr lang="en-US" sz="2900">
                <a:solidFill>
                  <a:srgbClr val="690903"/>
                </a:solidFill>
                <a:latin typeface="Alice"/>
                <a:ea typeface="Alice"/>
                <a:cs typeface="Alice"/>
                <a:sym typeface="Alice"/>
              </a:rPr>
              <a:t>Email - info@imperial.wedding</a:t>
            </a:r>
          </a:p>
          <a:p>
            <a:pPr algn="r">
              <a:lnSpc>
                <a:spcPts val="4060"/>
              </a:lnSpc>
            </a:pPr>
            <a:r>
              <a:rPr lang="en-US" sz="2900">
                <a:solidFill>
                  <a:srgbClr val="690903"/>
                </a:solidFill>
                <a:latin typeface="Alice"/>
                <a:ea typeface="Alice"/>
                <a:cs typeface="Alice"/>
                <a:sym typeface="Alice"/>
              </a:rPr>
              <a:t>Visit - https://www.imperial.wedding/indian-marriage-bureau-in-london</a:t>
            </a:r>
          </a:p>
          <a:p>
            <a:pPr algn="r">
              <a:lnSpc>
                <a:spcPts val="4060"/>
              </a:lnSpc>
            </a:pP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3004867" y="-5263563"/>
            <a:ext cx="12151701" cy="6896090"/>
          </a:xfrm>
          <a:custGeom>
            <a:avLst/>
            <a:gdLst/>
            <a:ahLst/>
            <a:cxnLst/>
            <a:rect r="r" b="b" t="t" l="l"/>
            <a:pathLst>
              <a:path h="6896090" w="12151701">
                <a:moveTo>
                  <a:pt x="0" y="0"/>
                </a:moveTo>
                <a:lnTo>
                  <a:pt x="12151701" y="0"/>
                </a:lnTo>
                <a:lnTo>
                  <a:pt x="12151701" y="6896090"/>
                </a:lnTo>
                <a:lnTo>
                  <a:pt x="0" y="68960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A9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248627" y="7366808"/>
            <a:ext cx="12497254" cy="7092192"/>
          </a:xfrm>
          <a:custGeom>
            <a:avLst/>
            <a:gdLst/>
            <a:ahLst/>
            <a:cxnLst/>
            <a:rect r="r" b="b" t="t" l="l"/>
            <a:pathLst>
              <a:path h="7092192" w="12497254">
                <a:moveTo>
                  <a:pt x="0" y="0"/>
                </a:moveTo>
                <a:lnTo>
                  <a:pt x="12497254" y="0"/>
                </a:lnTo>
                <a:lnTo>
                  <a:pt x="12497254" y="7092191"/>
                </a:lnTo>
                <a:lnTo>
                  <a:pt x="0" y="7092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120189" y="6952765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6790199" y="-5415963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502670" y="-5415963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618131" y="92495"/>
            <a:ext cx="1443456" cy="611437"/>
          </a:xfrm>
          <a:custGeom>
            <a:avLst/>
            <a:gdLst/>
            <a:ahLst/>
            <a:cxnLst/>
            <a:rect r="r" b="b" t="t" l="l"/>
            <a:pathLst>
              <a:path h="611437" w="1443456">
                <a:moveTo>
                  <a:pt x="0" y="0"/>
                </a:moveTo>
                <a:lnTo>
                  <a:pt x="1443456" y="0"/>
                </a:lnTo>
                <a:lnTo>
                  <a:pt x="1443456" y="611437"/>
                </a:lnTo>
                <a:lnTo>
                  <a:pt x="0" y="6114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0" y="7607346"/>
            <a:ext cx="2817992" cy="2679654"/>
          </a:xfrm>
          <a:custGeom>
            <a:avLst/>
            <a:gdLst/>
            <a:ahLst/>
            <a:cxnLst/>
            <a:rect r="r" b="b" t="t" l="l"/>
            <a:pathLst>
              <a:path h="2679654" w="2817992">
                <a:moveTo>
                  <a:pt x="0" y="0"/>
                </a:moveTo>
                <a:lnTo>
                  <a:pt x="2817992" y="0"/>
                </a:lnTo>
                <a:lnTo>
                  <a:pt x="2817992" y="2679654"/>
                </a:lnTo>
                <a:lnTo>
                  <a:pt x="0" y="2679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15715440" y="7714440"/>
            <a:ext cx="2637293" cy="2507826"/>
          </a:xfrm>
          <a:custGeom>
            <a:avLst/>
            <a:gdLst/>
            <a:ahLst/>
            <a:cxnLst/>
            <a:rect r="r" b="b" t="t" l="l"/>
            <a:pathLst>
              <a:path h="2507826" w="2637293">
                <a:moveTo>
                  <a:pt x="0" y="0"/>
                </a:moveTo>
                <a:lnTo>
                  <a:pt x="2637294" y="0"/>
                </a:lnTo>
                <a:lnTo>
                  <a:pt x="2637294" y="2507826"/>
                </a:lnTo>
                <a:lnTo>
                  <a:pt x="0" y="25078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558943" y="0"/>
            <a:ext cx="2729057" cy="2595085"/>
          </a:xfrm>
          <a:custGeom>
            <a:avLst/>
            <a:gdLst/>
            <a:ahLst/>
            <a:cxnLst/>
            <a:rect r="r" b="b" t="t" l="l"/>
            <a:pathLst>
              <a:path h="2595085" w="2729057">
                <a:moveTo>
                  <a:pt x="0" y="0"/>
                </a:moveTo>
                <a:lnTo>
                  <a:pt x="2729057" y="0"/>
                </a:lnTo>
                <a:lnTo>
                  <a:pt x="2729057" y="2595085"/>
                </a:lnTo>
                <a:lnTo>
                  <a:pt x="0" y="25950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400000">
            <a:off x="-69062" y="69062"/>
            <a:ext cx="2813637" cy="2675513"/>
          </a:xfrm>
          <a:custGeom>
            <a:avLst/>
            <a:gdLst/>
            <a:ahLst/>
            <a:cxnLst/>
            <a:rect r="r" b="b" t="t" l="l"/>
            <a:pathLst>
              <a:path h="2675513" w="2813637">
                <a:moveTo>
                  <a:pt x="0" y="0"/>
                </a:moveTo>
                <a:lnTo>
                  <a:pt x="2813637" y="0"/>
                </a:lnTo>
                <a:lnTo>
                  <a:pt x="2813637" y="2675513"/>
                </a:lnTo>
                <a:lnTo>
                  <a:pt x="0" y="26755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738932" y="-5989162"/>
            <a:ext cx="14501498" cy="8229600"/>
          </a:xfrm>
          <a:custGeom>
            <a:avLst/>
            <a:gdLst/>
            <a:ahLst/>
            <a:cxnLst/>
            <a:rect r="r" b="b" t="t" l="l"/>
            <a:pathLst>
              <a:path h="8229600" w="14501498">
                <a:moveTo>
                  <a:pt x="0" y="0"/>
                </a:moveTo>
                <a:lnTo>
                  <a:pt x="14501498" y="0"/>
                </a:lnTo>
                <a:lnTo>
                  <a:pt x="14501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408996" y="862606"/>
            <a:ext cx="9329936" cy="8179869"/>
            <a:chOff x="0" y="0"/>
            <a:chExt cx="7903527" cy="692928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903527" cy="6929289"/>
            </a:xfrm>
            <a:custGeom>
              <a:avLst/>
              <a:gdLst/>
              <a:ahLst/>
              <a:cxnLst/>
              <a:rect r="r" b="b" t="t" l="l"/>
              <a:pathLst>
                <a:path h="6929289" w="7903527">
                  <a:moveTo>
                    <a:pt x="6022487" y="0"/>
                  </a:moveTo>
                  <a:lnTo>
                    <a:pt x="1881039" y="0"/>
                  </a:lnTo>
                  <a:cubicBezTo>
                    <a:pt x="842516" y="0"/>
                    <a:pt x="0" y="738662"/>
                    <a:pt x="0" y="1649171"/>
                  </a:cubicBezTo>
                  <a:lnTo>
                    <a:pt x="0" y="6929289"/>
                  </a:lnTo>
                  <a:lnTo>
                    <a:pt x="6022487" y="6929289"/>
                  </a:lnTo>
                  <a:cubicBezTo>
                    <a:pt x="7061012" y="6929289"/>
                    <a:pt x="7903527" y="6190626"/>
                    <a:pt x="7903527" y="5280118"/>
                  </a:cubicBezTo>
                  <a:lnTo>
                    <a:pt x="7903527" y="0"/>
                  </a:lnTo>
                  <a:lnTo>
                    <a:pt x="6022487" y="0"/>
                  </a:lnTo>
                  <a:close/>
                </a:path>
              </a:pathLst>
            </a:custGeom>
            <a:blipFill>
              <a:blip r:embed="rId6"/>
              <a:stretch>
                <a:fillRect l="0" t="-7029" r="0" b="-7029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3174238" y="3688530"/>
            <a:ext cx="2730401" cy="748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 b="true">
                <a:solidFill>
                  <a:srgbClr val="690903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Thank You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072502" y="9210675"/>
            <a:ext cx="9037886" cy="382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690903"/>
                </a:solidFill>
                <a:latin typeface="Alice Bold"/>
                <a:ea typeface="Alice Bold"/>
                <a:cs typeface="Alice Bold"/>
                <a:sym typeface="Alice Bold"/>
              </a:rPr>
              <a:t>Visit - https://www.imperial.wedding/indian-marriage-bureau-in-london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325459" y="4992185"/>
            <a:ext cx="6427960" cy="1481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690903"/>
                </a:solidFill>
                <a:latin typeface="Alice"/>
                <a:ea typeface="Alice"/>
                <a:cs typeface="Alice"/>
                <a:sym typeface="Alice"/>
              </a:rPr>
              <a:t>Discover your perfect match in London with Imperial Wedding – start your elite matrimonial journey today!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DAGSTZzHp0c</dc:identifier>
  <dcterms:modified xsi:type="dcterms:W3CDTF">2011-08-01T06:04:30Z</dcterms:modified>
  <cp:revision>1</cp:revision>
  <dc:title>Indian Marriage Bureau in London</dc:title>
</cp:coreProperties>
</file>