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Poppins Bold" charset="1" panose="00000800000000000000"/>
      <p:regular r:id="rId10"/>
    </p:embeddedFont>
    <p:embeddedFont>
      <p:font typeface="Poppins" charset="1" panose="000005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https://srmu.ac.in/program/diploma-electrical-engineering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301144"/>
            <a:ext cx="18288000" cy="7684713"/>
          </a:xfrm>
          <a:custGeom>
            <a:avLst/>
            <a:gdLst/>
            <a:ahLst/>
            <a:cxnLst/>
            <a:rect r="r" b="b" t="t" l="l"/>
            <a:pathLst>
              <a:path h="7684713" w="18288000">
                <a:moveTo>
                  <a:pt x="0" y="0"/>
                </a:moveTo>
                <a:lnTo>
                  <a:pt x="18288000" y="0"/>
                </a:lnTo>
                <a:lnTo>
                  <a:pt x="18288000" y="7684712"/>
                </a:lnTo>
                <a:lnTo>
                  <a:pt x="0" y="76847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164" t="0" r="-8164" b="-1576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66432" y="312208"/>
            <a:ext cx="796727" cy="796727"/>
          </a:xfrm>
          <a:custGeom>
            <a:avLst/>
            <a:gdLst/>
            <a:ahLst/>
            <a:cxnLst/>
            <a:rect r="r" b="b" t="t" l="l"/>
            <a:pathLst>
              <a:path h="796727" w="796727">
                <a:moveTo>
                  <a:pt x="0" y="0"/>
                </a:moveTo>
                <a:lnTo>
                  <a:pt x="796728" y="0"/>
                </a:lnTo>
                <a:lnTo>
                  <a:pt x="796728" y="796727"/>
                </a:lnTo>
                <a:lnTo>
                  <a:pt x="0" y="7967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63160" y="7646613"/>
            <a:ext cx="6157467" cy="241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8833816" y="9038270"/>
            <a:ext cx="9525" cy="4838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089722" y="268619"/>
            <a:ext cx="10108555" cy="727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b="true">
                <a:solidFill>
                  <a:srgbClr val="374655"/>
                </a:solidFill>
                <a:latin typeface="Poppins Bold"/>
                <a:ea typeface="Poppins Bold"/>
                <a:cs typeface="Poppins Bold"/>
                <a:sym typeface="Poppins Bold"/>
              </a:rPr>
              <a:t>Shri Ramswaroop Memorial University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049441" y="9153525"/>
            <a:ext cx="9423946" cy="634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b="true" sz="3500" u="sng">
                <a:solidFill>
                  <a:srgbClr val="123858"/>
                </a:solidFill>
                <a:latin typeface="Poppins Bold"/>
                <a:ea typeface="Poppins Bold"/>
                <a:cs typeface="Poppins Bold"/>
                <a:sym typeface="Poppins Bold"/>
                <a:hlinkClick r:id="rId4" tooltip="https://srmu.ac.in/program/diploma-electrical-engineering"/>
              </a:rPr>
              <a:t>Electrical Engineering College in Lucknow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9349813" cy="10287000"/>
            <a:chOff x="0" y="0"/>
            <a:chExt cx="1448531" cy="15937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8531" cy="1593725"/>
            </a:xfrm>
            <a:custGeom>
              <a:avLst/>
              <a:gdLst/>
              <a:ahLst/>
              <a:cxnLst/>
              <a:rect r="r" b="b" t="t" l="l"/>
              <a:pathLst>
                <a:path h="1593725" w="1448531">
                  <a:moveTo>
                    <a:pt x="0" y="0"/>
                  </a:moveTo>
                  <a:lnTo>
                    <a:pt x="1448531" y="0"/>
                  </a:lnTo>
                  <a:lnTo>
                    <a:pt x="1448531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18764" t="0" r="-18764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542078" y="312631"/>
            <a:ext cx="839894" cy="839894"/>
          </a:xfrm>
          <a:custGeom>
            <a:avLst/>
            <a:gdLst/>
            <a:ahLst/>
            <a:cxnLst/>
            <a:rect r="r" b="b" t="t" l="l"/>
            <a:pathLst>
              <a:path h="839894" w="839894">
                <a:moveTo>
                  <a:pt x="0" y="0"/>
                </a:moveTo>
                <a:lnTo>
                  <a:pt x="839894" y="0"/>
                </a:lnTo>
                <a:lnTo>
                  <a:pt x="839894" y="839894"/>
                </a:lnTo>
                <a:lnTo>
                  <a:pt x="0" y="8398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967256" y="3843759"/>
            <a:ext cx="7761665" cy="5029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374655"/>
                </a:solidFill>
                <a:latin typeface="Poppins"/>
                <a:ea typeface="Poppins"/>
                <a:cs typeface="Poppins"/>
                <a:sym typeface="Poppins"/>
              </a:rPr>
              <a:t>The 3-year Diploma in Electrical Engineering at SRMU covers electrical circuits, power generation, instrumentation, and automation, preparing students for industry roles.</a:t>
            </a:r>
          </a:p>
          <a:p>
            <a:pPr algn="just">
              <a:lnSpc>
                <a:spcPts val="3640"/>
              </a:lnSpc>
            </a:pPr>
          </a:p>
          <a:p>
            <a:pPr algn="just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374655"/>
                </a:solidFill>
                <a:latin typeface="Poppins"/>
                <a:ea typeface="Poppins"/>
                <a:cs typeface="Poppins"/>
                <a:sym typeface="Poppins"/>
              </a:rPr>
              <a:t>With state-of-the-art labs and industry exposure, SRMU equips students with practical skills for careers in electrical design, testing, and maintenance.</a:t>
            </a:r>
          </a:p>
          <a:p>
            <a:pPr algn="just">
              <a:lnSpc>
                <a:spcPts val="364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9967256" y="1606879"/>
            <a:ext cx="7761665" cy="1690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true">
                <a:solidFill>
                  <a:srgbClr val="374655"/>
                </a:solidFill>
                <a:latin typeface="Poppins Bold"/>
                <a:ea typeface="Poppins Bold"/>
                <a:cs typeface="Poppins Bold"/>
                <a:sym typeface="Poppins Bold"/>
              </a:rPr>
              <a:t>Diploma in Electrical Engineering Program at Shri Ramswaroop Memorial University (SRMU):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7116182"/>
            <a:ext cx="18288000" cy="3170818"/>
            <a:chOff x="0" y="0"/>
            <a:chExt cx="4816593" cy="8351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835113"/>
            </a:xfrm>
            <a:custGeom>
              <a:avLst/>
              <a:gdLst/>
              <a:ahLst/>
              <a:cxnLst/>
              <a:rect r="r" b="b" t="t" l="l"/>
              <a:pathLst>
                <a:path h="83511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35113"/>
                  </a:lnTo>
                  <a:lnTo>
                    <a:pt x="0" y="835113"/>
                  </a:lnTo>
                  <a:close/>
                </a:path>
              </a:pathLst>
            </a:custGeom>
            <a:solidFill>
              <a:srgbClr val="37465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4816593" cy="8636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923249" y="8267051"/>
            <a:ext cx="10441502" cy="1425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Shri Ramswaroop Memorial University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Village - Hadauri, Post - Tindola, Lucknow-Deva Road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Phone: 18001026004, +91-9120007948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Email: examination.cell@srmu.ac.in, admissions@srmu.ac.in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485041" y="7460422"/>
            <a:ext cx="2870655" cy="509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ADDRESS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0" y="437152"/>
            <a:ext cx="18288000" cy="5948424"/>
          </a:xfrm>
          <a:custGeom>
            <a:avLst/>
            <a:gdLst/>
            <a:ahLst/>
            <a:cxnLst/>
            <a:rect r="r" b="b" t="t" l="l"/>
            <a:pathLst>
              <a:path h="5948424" w="18288000">
                <a:moveTo>
                  <a:pt x="0" y="0"/>
                </a:moveTo>
                <a:lnTo>
                  <a:pt x="18288000" y="0"/>
                </a:lnTo>
                <a:lnTo>
                  <a:pt x="18288000" y="5948424"/>
                </a:lnTo>
                <a:lnTo>
                  <a:pt x="0" y="59484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577" t="0" r="-2948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52911" y="199258"/>
            <a:ext cx="475789" cy="475789"/>
          </a:xfrm>
          <a:custGeom>
            <a:avLst/>
            <a:gdLst/>
            <a:ahLst/>
            <a:cxnLst/>
            <a:rect r="r" b="b" t="t" l="l"/>
            <a:pathLst>
              <a:path h="475789" w="475789">
                <a:moveTo>
                  <a:pt x="0" y="0"/>
                </a:moveTo>
                <a:lnTo>
                  <a:pt x="475789" y="0"/>
                </a:lnTo>
                <a:lnTo>
                  <a:pt x="475789" y="475789"/>
                </a:lnTo>
                <a:lnTo>
                  <a:pt x="0" y="4757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8923055"/>
          </a:xfrm>
          <a:custGeom>
            <a:avLst/>
            <a:gdLst/>
            <a:ahLst/>
            <a:cxnLst/>
            <a:rect r="r" b="b" t="t" l="l"/>
            <a:pathLst>
              <a:path h="8923055" w="18288000">
                <a:moveTo>
                  <a:pt x="0" y="0"/>
                </a:moveTo>
                <a:lnTo>
                  <a:pt x="18288000" y="0"/>
                </a:lnTo>
                <a:lnTo>
                  <a:pt x="18288000" y="8923055"/>
                </a:lnTo>
                <a:lnTo>
                  <a:pt x="0" y="89230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9664" r="0" b="-6966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2419" y="522419"/>
            <a:ext cx="718786" cy="718786"/>
          </a:xfrm>
          <a:custGeom>
            <a:avLst/>
            <a:gdLst/>
            <a:ahLst/>
            <a:cxnLst/>
            <a:rect r="r" b="b" t="t" l="l"/>
            <a:pathLst>
              <a:path h="718786" w="718786">
                <a:moveTo>
                  <a:pt x="0" y="0"/>
                </a:moveTo>
                <a:lnTo>
                  <a:pt x="718786" y="0"/>
                </a:lnTo>
                <a:lnTo>
                  <a:pt x="718786" y="718786"/>
                </a:lnTo>
                <a:lnTo>
                  <a:pt x="0" y="718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976712" y="9046880"/>
            <a:ext cx="4770063" cy="562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0"/>
              </a:lnSpc>
            </a:pPr>
            <a:r>
              <a:rPr lang="en-US" b="true" sz="3500">
                <a:solidFill>
                  <a:srgbClr val="374655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097967" y="9706610"/>
            <a:ext cx="8527554" cy="368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374655"/>
                </a:solidFill>
                <a:latin typeface="Poppins"/>
                <a:ea typeface="Poppins"/>
                <a:cs typeface="Poppins"/>
                <a:sym typeface="Poppins"/>
              </a:rPr>
              <a:t>Visit - https://srmu.ac.in/program/diploma-electrical-engineering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DAGkTokrVtY</dc:identifier>
  <dcterms:modified xsi:type="dcterms:W3CDTF">2011-08-01T06:04:30Z</dcterms:modified>
  <cp:revision>1</cp:revision>
  <dc:title>Electrical Engineering College in Lucknow</dc:title>
</cp:coreProperties>
</file>