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Times New Roman Bold" charset="1" panose="02030802070405020303"/>
      <p:regular r:id="rId10"/>
    </p:embeddedFont>
    <p:embeddedFont>
      <p:font typeface="Roca Two" charset="1" panose="00000500000000000000"/>
      <p:regular r:id="rId11"/>
    </p:embeddedFont>
    <p:embeddedFont>
      <p:font typeface="Times New Roman" charset="1" panose="02030502070405020303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www.dramieshimmel.com" TargetMode="External" Type="http://schemas.openxmlformats.org/officeDocument/2006/relationships/hyperlink"/><Relationship Id="rId5" Target="https://www.dramieshimmel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05B61">
                <a:alpha val="100000"/>
              </a:srgbClr>
            </a:gs>
            <a:gs pos="100000">
              <a:srgbClr val="87B3D3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6845" y="539108"/>
            <a:ext cx="2705216" cy="320026"/>
          </a:xfrm>
          <a:custGeom>
            <a:avLst/>
            <a:gdLst/>
            <a:ahLst/>
            <a:cxnLst/>
            <a:rect r="r" b="b" t="t" l="l"/>
            <a:pathLst>
              <a:path h="320026" w="2705216">
                <a:moveTo>
                  <a:pt x="0" y="0"/>
                </a:moveTo>
                <a:lnTo>
                  <a:pt x="2705216" y="0"/>
                </a:lnTo>
                <a:lnTo>
                  <a:pt x="2705216" y="320026"/>
                </a:lnTo>
                <a:lnTo>
                  <a:pt x="0" y="3200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6845" y="539108"/>
            <a:ext cx="8118056" cy="9589706"/>
          </a:xfrm>
          <a:custGeom>
            <a:avLst/>
            <a:gdLst/>
            <a:ahLst/>
            <a:cxnLst/>
            <a:rect r="r" b="b" t="t" l="l"/>
            <a:pathLst>
              <a:path h="9589706" w="8118056">
                <a:moveTo>
                  <a:pt x="0" y="0"/>
                </a:moveTo>
                <a:lnTo>
                  <a:pt x="8118056" y="0"/>
                </a:lnTo>
                <a:lnTo>
                  <a:pt x="8118056" y="9589706"/>
                </a:lnTo>
                <a:lnTo>
                  <a:pt x="0" y="9589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024" r="0" b="-402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336807" y="3762702"/>
            <a:ext cx="8248650" cy="115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CDDCD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Dr. Amie Shimmel Handa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818712" y="5276811"/>
            <a:ext cx="7284839" cy="120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u="sng">
                <a:solidFill>
                  <a:srgbClr val="CDDCDD"/>
                </a:solidFill>
                <a:latin typeface="Roca Two"/>
                <a:ea typeface="Roca Two"/>
                <a:cs typeface="Roca Two"/>
                <a:sym typeface="Roca Two"/>
                <a:hlinkClick r:id="rId4" tooltip="https://www.dramieshimmel.com"/>
              </a:rPr>
              <a:t>Chinese Medicine Acupuncturist in</a:t>
            </a:r>
          </a:p>
          <a:p>
            <a:pPr algn="ctr">
              <a:lnSpc>
                <a:spcPts val="4899"/>
              </a:lnSpc>
            </a:pPr>
            <a:r>
              <a:rPr lang="en-US" sz="3499" u="sng">
                <a:solidFill>
                  <a:srgbClr val="CDDCDD"/>
                </a:solidFill>
                <a:latin typeface="Roca Two"/>
                <a:ea typeface="Roca Two"/>
                <a:cs typeface="Roca Two"/>
                <a:sym typeface="Roca Two"/>
                <a:hlinkClick r:id="rId5" tooltip="https://www.dramieshimmel.com"/>
              </a:rPr>
              <a:t> Chicago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05B61">
                <a:alpha val="100000"/>
              </a:srgbClr>
            </a:gs>
            <a:gs pos="100000">
              <a:srgbClr val="87B3D3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412980" cy="10287000"/>
            <a:chOff x="0" y="0"/>
            <a:chExt cx="11217307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9108" t="0" r="9108" b="0"/>
            <a:stretch>
              <a:fillRect/>
            </a:stretch>
          </p:blipFill>
          <p:spPr>
            <a:xfrm flipH="false" flipV="false">
              <a:off x="0" y="0"/>
              <a:ext cx="11217307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923925" y="563578"/>
            <a:ext cx="3207090" cy="379397"/>
          </a:xfrm>
          <a:custGeom>
            <a:avLst/>
            <a:gdLst/>
            <a:ahLst/>
            <a:cxnLst/>
            <a:rect r="r" b="b" t="t" l="l"/>
            <a:pathLst>
              <a:path h="379397" w="3207090">
                <a:moveTo>
                  <a:pt x="0" y="0"/>
                </a:moveTo>
                <a:lnTo>
                  <a:pt x="3207090" y="0"/>
                </a:lnTo>
                <a:lnTo>
                  <a:pt x="3207090" y="379397"/>
                </a:lnTo>
                <a:lnTo>
                  <a:pt x="0" y="379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752645" y="1258570"/>
            <a:ext cx="8976276" cy="764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CDDCD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Amie Shimmel Handa is a board-certified acupuncturist and chiropractic physician with over 35 years of experience.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CDDCD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 Chicago clinic offers holistic treatments, including acupuncture, chiropractic care, and nutritional support.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CDDCD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Specialties encompass chronic pain relief, fertility support, stress management, and immune system enhancement.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CDDCD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Services include complete acupuncture treatments, gentle chiropractic adjustments, and wellness programs.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CDDCD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Patients can book a free initial consultation to explore personalized, integrative health solutions.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D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513998" cy="7911108"/>
          </a:xfrm>
          <a:custGeom>
            <a:avLst/>
            <a:gdLst/>
            <a:ahLst/>
            <a:cxnLst/>
            <a:rect r="r" b="b" t="t" l="l"/>
            <a:pathLst>
              <a:path h="7911108" w="18513998">
                <a:moveTo>
                  <a:pt x="0" y="0"/>
                </a:moveTo>
                <a:lnTo>
                  <a:pt x="18513998" y="0"/>
                </a:lnTo>
                <a:lnTo>
                  <a:pt x="18513998" y="7911108"/>
                </a:lnTo>
                <a:lnTo>
                  <a:pt x="0" y="7911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32" t="-235" r="-468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5603" y="936664"/>
            <a:ext cx="2800410" cy="331287"/>
          </a:xfrm>
          <a:custGeom>
            <a:avLst/>
            <a:gdLst/>
            <a:ahLst/>
            <a:cxnLst/>
            <a:rect r="r" b="b" t="t" l="l"/>
            <a:pathLst>
              <a:path h="331287" w="2800410">
                <a:moveTo>
                  <a:pt x="0" y="0"/>
                </a:moveTo>
                <a:lnTo>
                  <a:pt x="2800410" y="0"/>
                </a:lnTo>
                <a:lnTo>
                  <a:pt x="2800410" y="331287"/>
                </a:lnTo>
                <a:lnTo>
                  <a:pt x="0" y="331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1565" y="8022735"/>
            <a:ext cx="16004870" cy="1941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105B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Address - 1 E Superior St #300, Chicago, IL 60611</a:t>
            </a:r>
          </a:p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105B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Call - 312-877-5056</a:t>
            </a:r>
          </a:p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105B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Email - dramieshimmel@gmail.com</a:t>
            </a:r>
          </a:p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105B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https://www.dramieshimmel.com/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D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218407"/>
            <a:chOff x="0" y="0"/>
            <a:chExt cx="2833290" cy="12732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273246"/>
            </a:xfrm>
            <a:custGeom>
              <a:avLst/>
              <a:gdLst/>
              <a:ahLst/>
              <a:cxnLst/>
              <a:rect r="r" b="b" t="t" l="l"/>
              <a:pathLst>
                <a:path h="1273246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273246"/>
                  </a:lnTo>
                  <a:lnTo>
                    <a:pt x="0" y="1273246"/>
                  </a:lnTo>
                  <a:close/>
                </a:path>
              </a:pathLst>
            </a:custGeom>
            <a:blipFill>
              <a:blip r:embed="rId2">
                <a:alphaModFix amt="72000"/>
              </a:blip>
              <a:stretch>
                <a:fillRect l="0" t="-24242" r="0" b="-2424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70910" y="697413"/>
            <a:ext cx="2800410" cy="331287"/>
          </a:xfrm>
          <a:custGeom>
            <a:avLst/>
            <a:gdLst/>
            <a:ahLst/>
            <a:cxnLst/>
            <a:rect r="r" b="b" t="t" l="l"/>
            <a:pathLst>
              <a:path h="331287" w="2800410">
                <a:moveTo>
                  <a:pt x="0" y="0"/>
                </a:moveTo>
                <a:lnTo>
                  <a:pt x="2800410" y="0"/>
                </a:lnTo>
                <a:lnTo>
                  <a:pt x="2800410" y="331287"/>
                </a:lnTo>
                <a:lnTo>
                  <a:pt x="0" y="331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509704" y="8186420"/>
            <a:ext cx="12163118" cy="1867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b="true">
                <a:solidFill>
                  <a:srgbClr val="105B6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Thank You </a:t>
            </a:r>
          </a:p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105B6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Visit - https://www.dramieshimmel.com/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DAGOq_vXwdY</dc:identifier>
  <dcterms:modified xsi:type="dcterms:W3CDTF">2011-08-01T06:04:30Z</dcterms:modified>
  <cp:revision>1</cp:revision>
  <dc:title>Chinese Medicine Acupuncturist in Chicago</dc:title>
</cp:coreProperties>
</file>