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Oswald" charset="1" panose="00000500000000000000"/>
      <p:regular r:id="rId11"/>
    </p:embeddedFont>
    <p:embeddedFont>
      <p:font typeface="Times New Roman" charset="1" panose="02030502070405020303"/>
      <p:regular r:id="rId12"/>
    </p:embeddedFont>
    <p:embeddedFont>
      <p:font typeface="Glacial Indifference" charset="1" panose="00000000000000000000"/>
      <p:regular r:id="rId13"/>
    </p:embeddedFont>
    <p:embeddedFont>
      <p:font typeface="Glacial Indifference Bold" charset="1" panose="00000800000000000000"/>
      <p:regular r:id="rId14"/>
    </p:embeddedFont>
    <p:embeddedFont>
      <p:font typeface="Times New Roman Bold" charset="1" panose="02030802070405020303"/>
      <p:regular r:id="rId15"/>
    </p:embeddedFont>
    <p:embeddedFont>
      <p:font typeface="Bricolage Grotesque Bold" charset="1" panose="020B0605040402000204"/>
      <p:regular r:id="rId16"/>
    </p:embeddedFont>
    <p:embeddedFont>
      <p:font typeface="Shrikhand" charset="1" panose="020000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https://www.safemeds4all.com/product-details/viagra-100mg-tablets-generic-equivalent/14.html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13.svg" Type="http://schemas.openxmlformats.org/officeDocument/2006/relationships/image"/><Relationship Id="rId12" Target="../media/image14.png" Type="http://schemas.openxmlformats.org/officeDocument/2006/relationships/image"/><Relationship Id="rId13" Target="https://www.reliablecanadianpharmacy.com" TargetMode="External" Type="http://schemas.openxmlformats.org/officeDocument/2006/relationships/hyperlink"/><Relationship Id="rId14" Target="mailto:orders@reliablecanadianpharmacy.com" TargetMode="External" Type="http://schemas.openxmlformats.org/officeDocument/2006/relationships/hyperlink"/><Relationship Id="rId2" Target="../media/image2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7.pn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Relationship Id="rId8" Target="../media/image10.png" Type="http://schemas.openxmlformats.org/officeDocument/2006/relationships/image"/><Relationship Id="rId9" Target="../media/image11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97D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1912393" cy="10287000"/>
            <a:chOff x="0" y="0"/>
            <a:chExt cx="1845541" cy="15937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45541" cy="1593725"/>
            </a:xfrm>
            <a:custGeom>
              <a:avLst/>
              <a:gdLst/>
              <a:ahLst/>
              <a:cxnLst/>
              <a:rect r="r" b="b" t="t" l="l"/>
              <a:pathLst>
                <a:path h="1593725" w="1845541">
                  <a:moveTo>
                    <a:pt x="0" y="0"/>
                  </a:moveTo>
                  <a:lnTo>
                    <a:pt x="1845541" y="0"/>
                  </a:lnTo>
                  <a:lnTo>
                    <a:pt x="1845541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0" t="-7900" r="0" b="-790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578190" y="442870"/>
            <a:ext cx="2357967" cy="585830"/>
          </a:xfrm>
          <a:custGeom>
            <a:avLst/>
            <a:gdLst/>
            <a:ahLst/>
            <a:cxnLst/>
            <a:rect r="r" b="b" t="t" l="l"/>
            <a:pathLst>
              <a:path h="585830" w="2357967">
                <a:moveTo>
                  <a:pt x="0" y="0"/>
                </a:moveTo>
                <a:lnTo>
                  <a:pt x="2357967" y="0"/>
                </a:lnTo>
                <a:lnTo>
                  <a:pt x="2357967" y="585830"/>
                </a:lnTo>
                <a:lnTo>
                  <a:pt x="0" y="5858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589994" y="1566869"/>
            <a:ext cx="5142081" cy="7691431"/>
          </a:xfrm>
          <a:custGeom>
            <a:avLst/>
            <a:gdLst/>
            <a:ahLst/>
            <a:cxnLst/>
            <a:rect r="r" b="b" t="t" l="l"/>
            <a:pathLst>
              <a:path h="7691431" w="5142081">
                <a:moveTo>
                  <a:pt x="0" y="0"/>
                </a:moveTo>
                <a:lnTo>
                  <a:pt x="5142081" y="0"/>
                </a:lnTo>
                <a:lnTo>
                  <a:pt x="5142081" y="7691431"/>
                </a:lnTo>
                <a:lnTo>
                  <a:pt x="0" y="76914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390" t="-19" r="-18729" b="-19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29716" y="640535"/>
            <a:ext cx="8314284" cy="1757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84"/>
              </a:lnSpc>
            </a:pPr>
            <a:r>
              <a:rPr lang="en-US" sz="5060" u="sng">
                <a:solidFill>
                  <a:srgbClr val="597D0E"/>
                </a:solidFill>
                <a:latin typeface="Oswald"/>
                <a:ea typeface="Oswald"/>
                <a:cs typeface="Oswald"/>
                <a:sym typeface="Oswald"/>
                <a:hlinkClick r:id="rId5" tooltip="https://www.safemeds4all.com/product-details/viagra-100mg-tablets-generic-equivalent/14.html"/>
              </a:rPr>
              <a:t>Buy Cheap Viagra 100mg Tablets Canada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29716" y="8340726"/>
            <a:ext cx="10569491" cy="917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597D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Visit - https://www.safemeds4all.com/product-details/viagra-100mg-tablets-generic-equivalent/14.html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8F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11976" y="-141839"/>
            <a:ext cx="21007465" cy="1352594"/>
            <a:chOff x="0" y="0"/>
            <a:chExt cx="5532830" cy="35623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532830" cy="356239"/>
            </a:xfrm>
            <a:custGeom>
              <a:avLst/>
              <a:gdLst/>
              <a:ahLst/>
              <a:cxnLst/>
              <a:rect r="r" b="b" t="t" l="l"/>
              <a:pathLst>
                <a:path h="356239" w="5532830">
                  <a:moveTo>
                    <a:pt x="0" y="0"/>
                  </a:moveTo>
                  <a:lnTo>
                    <a:pt x="5532830" y="0"/>
                  </a:lnTo>
                  <a:lnTo>
                    <a:pt x="5532830" y="356239"/>
                  </a:lnTo>
                  <a:lnTo>
                    <a:pt x="0" y="356239"/>
                  </a:lnTo>
                  <a:close/>
                </a:path>
              </a:pathLst>
            </a:custGeom>
            <a:solidFill>
              <a:srgbClr val="7C9C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532830" cy="3943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7472084" y="27528"/>
            <a:ext cx="4080784" cy="1013859"/>
          </a:xfrm>
          <a:custGeom>
            <a:avLst/>
            <a:gdLst/>
            <a:ahLst/>
            <a:cxnLst/>
            <a:rect r="r" b="b" t="t" l="l"/>
            <a:pathLst>
              <a:path h="1013859" w="4080784">
                <a:moveTo>
                  <a:pt x="0" y="0"/>
                </a:moveTo>
                <a:lnTo>
                  <a:pt x="4080784" y="0"/>
                </a:lnTo>
                <a:lnTo>
                  <a:pt x="4080784" y="1013860"/>
                </a:lnTo>
                <a:lnTo>
                  <a:pt x="0" y="1013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9258300"/>
            <a:ext cx="18288000" cy="1028700"/>
            <a:chOff x="0" y="0"/>
            <a:chExt cx="4816593" cy="2709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270933"/>
            </a:xfrm>
            <a:custGeom>
              <a:avLst/>
              <a:gdLst/>
              <a:ahLst/>
              <a:cxnLst/>
              <a:rect r="r" b="b" t="t" l="l"/>
              <a:pathLst>
                <a:path h="2709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3675889"/>
            <a:ext cx="6815688" cy="5212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12470" indent="-356235" lvl="1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Helps support improved bl</a:t>
            </a:r>
            <a:r>
              <a:rPr lang="en-US" sz="33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ood flow, assisting men in maintaining physical readiness during intimate moments.</a:t>
            </a:r>
          </a:p>
          <a:p>
            <a:pPr algn="just" marL="712470" indent="-356235" lvl="1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Aids in enhancing performance confidence by promoting natural physiological response when needed.</a:t>
            </a:r>
          </a:p>
          <a:p>
            <a:pPr algn="just">
              <a:lnSpc>
                <a:spcPts val="4620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2460650" y="9455785"/>
            <a:ext cx="13366700" cy="49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597D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https://www.safemeds4all.com/product-details/viagra-100mg-tablets-generic-equivalent/14.html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00149" y="1499631"/>
            <a:ext cx="8743851" cy="1872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 b="true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Usage of Viagra 100mg Tablets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084769" y="3867534"/>
            <a:ext cx="7599263" cy="405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12470" indent="-356235" lvl="1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9F5F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Typically, start with 50 mg about 30 minutes to 1 hour before activity; may be adjusted up to 100 mg  daily</a:t>
            </a:r>
          </a:p>
          <a:p>
            <a:pPr algn="l" marL="712470" indent="-356235" lvl="1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9F5F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For older adults or those with kidney/liver issues, lower starting dose of 25 mg is recommended </a:t>
            </a:r>
          </a:p>
          <a:p>
            <a:pPr algn="l">
              <a:lnSpc>
                <a:spcPts val="46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9191756" y="1499631"/>
            <a:ext cx="8743851" cy="1872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 b="true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Dosage of Viagra 100mg Tablets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11976" y="-141839"/>
            <a:ext cx="21007465" cy="1743119"/>
            <a:chOff x="0" y="0"/>
            <a:chExt cx="5532830" cy="4590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532830" cy="459093"/>
            </a:xfrm>
            <a:custGeom>
              <a:avLst/>
              <a:gdLst/>
              <a:ahLst/>
              <a:cxnLst/>
              <a:rect r="r" b="b" t="t" l="l"/>
              <a:pathLst>
                <a:path h="459093" w="5532830">
                  <a:moveTo>
                    <a:pt x="0" y="0"/>
                  </a:moveTo>
                  <a:lnTo>
                    <a:pt x="5532830" y="0"/>
                  </a:lnTo>
                  <a:lnTo>
                    <a:pt x="5532830" y="459093"/>
                  </a:lnTo>
                  <a:lnTo>
                    <a:pt x="0" y="459093"/>
                  </a:lnTo>
                  <a:close/>
                </a:path>
              </a:pathLst>
            </a:custGeom>
            <a:solidFill>
              <a:srgbClr val="7C9C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532830" cy="497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594848" y="134597"/>
            <a:ext cx="5453089" cy="1354805"/>
          </a:xfrm>
          <a:custGeom>
            <a:avLst/>
            <a:gdLst/>
            <a:ahLst/>
            <a:cxnLst/>
            <a:rect r="r" b="b" t="t" l="l"/>
            <a:pathLst>
              <a:path h="1354805" w="5453089">
                <a:moveTo>
                  <a:pt x="0" y="0"/>
                </a:moveTo>
                <a:lnTo>
                  <a:pt x="5453089" y="0"/>
                </a:lnTo>
                <a:lnTo>
                  <a:pt x="5453089" y="1354804"/>
                </a:lnTo>
                <a:lnTo>
                  <a:pt x="0" y="13548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9431" y="230334"/>
            <a:ext cx="1163330" cy="1163330"/>
          </a:xfrm>
          <a:custGeom>
            <a:avLst/>
            <a:gdLst/>
            <a:ahLst/>
            <a:cxnLst/>
            <a:rect r="r" b="b" t="t" l="l"/>
            <a:pathLst>
              <a:path h="1163330" w="1163330">
                <a:moveTo>
                  <a:pt x="0" y="0"/>
                </a:moveTo>
                <a:lnTo>
                  <a:pt x="1163330" y="0"/>
                </a:lnTo>
                <a:lnTo>
                  <a:pt x="1163330" y="1163330"/>
                </a:lnTo>
                <a:lnTo>
                  <a:pt x="0" y="11633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911605" y="5603275"/>
            <a:ext cx="11236440" cy="3265021"/>
          </a:xfrm>
          <a:custGeom>
            <a:avLst/>
            <a:gdLst/>
            <a:ahLst/>
            <a:cxnLst/>
            <a:rect r="r" b="b" t="t" l="l"/>
            <a:pathLst>
              <a:path h="3265021" w="11236440">
                <a:moveTo>
                  <a:pt x="0" y="0"/>
                </a:moveTo>
                <a:lnTo>
                  <a:pt x="11236439" y="0"/>
                </a:lnTo>
                <a:lnTo>
                  <a:pt x="11236439" y="3265022"/>
                </a:lnTo>
                <a:lnTo>
                  <a:pt x="0" y="32650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4041" r="0" b="-834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0" y="8948225"/>
            <a:ext cx="18288000" cy="1338775"/>
            <a:chOff x="0" y="0"/>
            <a:chExt cx="4816593" cy="35259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16592" cy="352599"/>
            </a:xfrm>
            <a:custGeom>
              <a:avLst/>
              <a:gdLst/>
              <a:ahLst/>
              <a:cxnLst/>
              <a:rect r="r" b="b" t="t" l="l"/>
              <a:pathLst>
                <a:path h="352599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52599"/>
                  </a:lnTo>
                  <a:lnTo>
                    <a:pt x="0" y="352599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816593" cy="3906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906250" y="2151190"/>
            <a:ext cx="8475500" cy="1828987"/>
            <a:chOff x="0" y="0"/>
            <a:chExt cx="2232230" cy="48170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32230" cy="481708"/>
            </a:xfrm>
            <a:custGeom>
              <a:avLst/>
              <a:gdLst/>
              <a:ahLst/>
              <a:cxnLst/>
              <a:rect r="r" b="b" t="t" l="l"/>
              <a:pathLst>
                <a:path h="481708" w="2232230">
                  <a:moveTo>
                    <a:pt x="0" y="0"/>
                  </a:moveTo>
                  <a:lnTo>
                    <a:pt x="2232230" y="0"/>
                  </a:lnTo>
                  <a:lnTo>
                    <a:pt x="2232230" y="481708"/>
                  </a:lnTo>
                  <a:lnTo>
                    <a:pt x="0" y="481708"/>
                  </a:lnTo>
                  <a:close/>
                </a:path>
              </a:pathLst>
            </a:custGeom>
            <a:solidFill>
              <a:srgbClr val="597D0E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232230" cy="519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671291" y="221449"/>
            <a:ext cx="5500241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true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+1-800-897-1053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99898" y="4232942"/>
            <a:ext cx="15888204" cy="1294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19"/>
              </a:lnSpc>
              <a:spcBef>
                <a:spcPct val="0"/>
              </a:spcBef>
            </a:pPr>
            <a:r>
              <a:rPr lang="en-US" b="true" sz="6799">
                <a:solidFill>
                  <a:srgbClr val="FE8F1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Trustworthy Source for Generic Drugs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42472" y="9317249"/>
            <a:ext cx="17498569" cy="495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597D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https://www.safemeds4all.com/product-details/viagra-100mg-tablets-generic-equivalent/14.html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136947" y="2187161"/>
            <a:ext cx="8014105" cy="1576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true">
                <a:solidFill>
                  <a:srgbClr val="F9F5F5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Safemeds4all</a:t>
            </a:r>
          </a:p>
        </p:txBody>
      </p: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97D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11976" y="-141839"/>
            <a:ext cx="21007465" cy="1743119"/>
            <a:chOff x="0" y="0"/>
            <a:chExt cx="5532830" cy="4590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532830" cy="459093"/>
            </a:xfrm>
            <a:custGeom>
              <a:avLst/>
              <a:gdLst/>
              <a:ahLst/>
              <a:cxnLst/>
              <a:rect r="r" b="b" t="t" l="l"/>
              <a:pathLst>
                <a:path h="459093" w="5532830">
                  <a:moveTo>
                    <a:pt x="0" y="0"/>
                  </a:moveTo>
                  <a:lnTo>
                    <a:pt x="5532830" y="0"/>
                  </a:lnTo>
                  <a:lnTo>
                    <a:pt x="5532830" y="459093"/>
                  </a:lnTo>
                  <a:lnTo>
                    <a:pt x="0" y="459093"/>
                  </a:lnTo>
                  <a:close/>
                </a:path>
              </a:pathLst>
            </a:custGeom>
            <a:solidFill>
              <a:srgbClr val="7C9C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532830" cy="497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594848" y="134597"/>
            <a:ext cx="5453089" cy="1354805"/>
          </a:xfrm>
          <a:custGeom>
            <a:avLst/>
            <a:gdLst/>
            <a:ahLst/>
            <a:cxnLst/>
            <a:rect r="r" b="b" t="t" l="l"/>
            <a:pathLst>
              <a:path h="1354805" w="5453089">
                <a:moveTo>
                  <a:pt x="0" y="0"/>
                </a:moveTo>
                <a:lnTo>
                  <a:pt x="5453089" y="0"/>
                </a:lnTo>
                <a:lnTo>
                  <a:pt x="5453089" y="1354804"/>
                </a:lnTo>
                <a:lnTo>
                  <a:pt x="0" y="13548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9431" y="230334"/>
            <a:ext cx="1163330" cy="1163330"/>
          </a:xfrm>
          <a:custGeom>
            <a:avLst/>
            <a:gdLst/>
            <a:ahLst/>
            <a:cxnLst/>
            <a:rect r="r" b="b" t="t" l="l"/>
            <a:pathLst>
              <a:path h="1163330" w="1163330">
                <a:moveTo>
                  <a:pt x="0" y="0"/>
                </a:moveTo>
                <a:lnTo>
                  <a:pt x="1163330" y="0"/>
                </a:lnTo>
                <a:lnTo>
                  <a:pt x="1163330" y="1163330"/>
                </a:lnTo>
                <a:lnTo>
                  <a:pt x="0" y="11633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952761" y="1839339"/>
            <a:ext cx="6854189" cy="2281974"/>
          </a:xfrm>
          <a:custGeom>
            <a:avLst/>
            <a:gdLst/>
            <a:ahLst/>
            <a:cxnLst/>
            <a:rect r="r" b="b" t="t" l="l"/>
            <a:pathLst>
              <a:path h="2281974" w="6854189">
                <a:moveTo>
                  <a:pt x="0" y="0"/>
                </a:moveTo>
                <a:lnTo>
                  <a:pt x="6854189" y="0"/>
                </a:lnTo>
                <a:lnTo>
                  <a:pt x="6854189" y="2281974"/>
                </a:lnTo>
                <a:lnTo>
                  <a:pt x="0" y="22819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6002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377266" y="4496355"/>
            <a:ext cx="855282" cy="855282"/>
          </a:xfrm>
          <a:custGeom>
            <a:avLst/>
            <a:gdLst/>
            <a:ahLst/>
            <a:cxnLst/>
            <a:rect r="r" b="b" t="t" l="l"/>
            <a:pathLst>
              <a:path h="855282" w="855282">
                <a:moveTo>
                  <a:pt x="0" y="0"/>
                </a:moveTo>
                <a:lnTo>
                  <a:pt x="855282" y="0"/>
                </a:lnTo>
                <a:lnTo>
                  <a:pt x="855282" y="855282"/>
                </a:lnTo>
                <a:lnTo>
                  <a:pt x="0" y="8552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456626" y="6337148"/>
            <a:ext cx="696564" cy="708806"/>
          </a:xfrm>
          <a:custGeom>
            <a:avLst/>
            <a:gdLst/>
            <a:ahLst/>
            <a:cxnLst/>
            <a:rect r="r" b="b" t="t" l="l"/>
            <a:pathLst>
              <a:path h="708806" w="696564">
                <a:moveTo>
                  <a:pt x="0" y="0"/>
                </a:moveTo>
                <a:lnTo>
                  <a:pt x="696563" y="0"/>
                </a:lnTo>
                <a:lnTo>
                  <a:pt x="696563" y="708806"/>
                </a:lnTo>
                <a:lnTo>
                  <a:pt x="0" y="7088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535985" y="7946857"/>
            <a:ext cx="723024" cy="723024"/>
          </a:xfrm>
          <a:custGeom>
            <a:avLst/>
            <a:gdLst/>
            <a:ahLst/>
            <a:cxnLst/>
            <a:rect r="r" b="b" t="t" l="l"/>
            <a:pathLst>
              <a:path h="723024" w="723024">
                <a:moveTo>
                  <a:pt x="0" y="0"/>
                </a:moveTo>
                <a:lnTo>
                  <a:pt x="723023" y="0"/>
                </a:lnTo>
                <a:lnTo>
                  <a:pt x="723023" y="723023"/>
                </a:lnTo>
                <a:lnTo>
                  <a:pt x="0" y="72302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-635580" y="8987889"/>
            <a:ext cx="19884608" cy="1587379"/>
            <a:chOff x="0" y="0"/>
            <a:chExt cx="5237098" cy="4180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237098" cy="418075"/>
            </a:xfrm>
            <a:custGeom>
              <a:avLst/>
              <a:gdLst/>
              <a:ahLst/>
              <a:cxnLst/>
              <a:rect r="r" b="b" t="t" l="l"/>
              <a:pathLst>
                <a:path h="418075" w="5237098">
                  <a:moveTo>
                    <a:pt x="0" y="0"/>
                  </a:moveTo>
                  <a:lnTo>
                    <a:pt x="5237098" y="0"/>
                  </a:lnTo>
                  <a:lnTo>
                    <a:pt x="5237098" y="418075"/>
                  </a:lnTo>
                  <a:lnTo>
                    <a:pt x="0" y="418075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5237098" cy="4561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1608379" y="2144532"/>
            <a:ext cx="6038498" cy="1671588"/>
          </a:xfrm>
          <a:custGeom>
            <a:avLst/>
            <a:gdLst/>
            <a:ahLst/>
            <a:cxnLst/>
            <a:rect r="r" b="b" t="t" l="l"/>
            <a:pathLst>
              <a:path h="1671588" w="6038498">
                <a:moveTo>
                  <a:pt x="0" y="0"/>
                </a:moveTo>
                <a:lnTo>
                  <a:pt x="6038498" y="0"/>
                </a:lnTo>
                <a:lnTo>
                  <a:pt x="6038498" y="1671588"/>
                </a:lnTo>
                <a:lnTo>
                  <a:pt x="0" y="167158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-16583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671291" y="221449"/>
            <a:ext cx="5500241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true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+1-800-897-1053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91043" y="3559272"/>
            <a:ext cx="7674620" cy="5190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9"/>
              </a:lnSpc>
            </a:pPr>
            <a:r>
              <a:rPr lang="en-US" sz="5599" b="true">
                <a:solidFill>
                  <a:srgbClr val="F9F5F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+1-800-897-1053</a:t>
            </a:r>
          </a:p>
          <a:p>
            <a:pPr algn="l">
              <a:lnSpc>
                <a:spcPts val="13999"/>
              </a:lnSpc>
            </a:pPr>
            <a:r>
              <a:rPr lang="en-US" sz="5599" b="true">
                <a:solidFill>
                  <a:srgbClr val="F9F5F5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13" tooltip="https://www.reliablecanadianpharmacy.com"/>
              </a:rPr>
              <a:t>www.safemeds4all.com</a:t>
            </a:r>
          </a:p>
          <a:p>
            <a:pPr algn="l">
              <a:lnSpc>
                <a:spcPts val="13999"/>
              </a:lnSpc>
            </a:pPr>
            <a:r>
              <a:rPr lang="en-US" sz="5599" b="true">
                <a:solidFill>
                  <a:srgbClr val="F9F5F5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14" tooltip="mailto:orders@reliablecanadianpharmacy.com"/>
              </a:rPr>
              <a:t>orders@safemeds4all.com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51835" y="9285626"/>
            <a:ext cx="17279842" cy="495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597D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https://www.safemeds4all.com/product-details/viagra-100mg-tablets-generic-equivalent/14.html</a:t>
            </a:r>
          </a:p>
        </p:txBody>
      </p: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11976" y="-141839"/>
            <a:ext cx="21007465" cy="1743119"/>
            <a:chOff x="0" y="0"/>
            <a:chExt cx="5532830" cy="4590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532830" cy="459093"/>
            </a:xfrm>
            <a:custGeom>
              <a:avLst/>
              <a:gdLst/>
              <a:ahLst/>
              <a:cxnLst/>
              <a:rect r="r" b="b" t="t" l="l"/>
              <a:pathLst>
                <a:path h="459093" w="5532830">
                  <a:moveTo>
                    <a:pt x="0" y="0"/>
                  </a:moveTo>
                  <a:lnTo>
                    <a:pt x="5532830" y="0"/>
                  </a:lnTo>
                  <a:lnTo>
                    <a:pt x="5532830" y="459093"/>
                  </a:lnTo>
                  <a:lnTo>
                    <a:pt x="0" y="459093"/>
                  </a:lnTo>
                  <a:close/>
                </a:path>
              </a:pathLst>
            </a:custGeom>
            <a:solidFill>
              <a:srgbClr val="7C9C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532830" cy="497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594848" y="134597"/>
            <a:ext cx="5453089" cy="1354805"/>
          </a:xfrm>
          <a:custGeom>
            <a:avLst/>
            <a:gdLst/>
            <a:ahLst/>
            <a:cxnLst/>
            <a:rect r="r" b="b" t="t" l="l"/>
            <a:pathLst>
              <a:path h="1354805" w="5453089">
                <a:moveTo>
                  <a:pt x="0" y="0"/>
                </a:moveTo>
                <a:lnTo>
                  <a:pt x="5453089" y="0"/>
                </a:lnTo>
                <a:lnTo>
                  <a:pt x="5453089" y="1354804"/>
                </a:lnTo>
                <a:lnTo>
                  <a:pt x="0" y="13548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9431" y="230334"/>
            <a:ext cx="1163330" cy="1163330"/>
          </a:xfrm>
          <a:custGeom>
            <a:avLst/>
            <a:gdLst/>
            <a:ahLst/>
            <a:cxnLst/>
            <a:rect r="r" b="b" t="t" l="l"/>
            <a:pathLst>
              <a:path h="1163330" w="1163330">
                <a:moveTo>
                  <a:pt x="0" y="0"/>
                </a:moveTo>
                <a:lnTo>
                  <a:pt x="1163330" y="0"/>
                </a:lnTo>
                <a:lnTo>
                  <a:pt x="1163330" y="1163330"/>
                </a:lnTo>
                <a:lnTo>
                  <a:pt x="0" y="11633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5024599"/>
            <a:ext cx="9144000" cy="1827640"/>
          </a:xfrm>
          <a:custGeom>
            <a:avLst/>
            <a:gdLst/>
            <a:ahLst/>
            <a:cxnLst/>
            <a:rect r="r" b="b" t="t" l="l"/>
            <a:pathLst>
              <a:path h="1827640" w="9144000">
                <a:moveTo>
                  <a:pt x="0" y="0"/>
                </a:moveTo>
                <a:lnTo>
                  <a:pt x="9144000" y="0"/>
                </a:lnTo>
                <a:lnTo>
                  <a:pt x="9144000" y="1827639"/>
                </a:lnTo>
                <a:lnTo>
                  <a:pt x="0" y="18276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4446" r="-2170" b="-27734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52761" y="2134924"/>
            <a:ext cx="15066971" cy="2356030"/>
          </a:xfrm>
          <a:custGeom>
            <a:avLst/>
            <a:gdLst/>
            <a:ahLst/>
            <a:cxnLst/>
            <a:rect r="r" b="b" t="t" l="l"/>
            <a:pathLst>
              <a:path h="2356030" w="15066971">
                <a:moveTo>
                  <a:pt x="0" y="0"/>
                </a:moveTo>
                <a:lnTo>
                  <a:pt x="15066971" y="0"/>
                </a:lnTo>
                <a:lnTo>
                  <a:pt x="15066971" y="2356030"/>
                </a:lnTo>
                <a:lnTo>
                  <a:pt x="0" y="23560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5694" r="0" b="-15694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144000" y="5024599"/>
            <a:ext cx="9144000" cy="1841472"/>
          </a:xfrm>
          <a:custGeom>
            <a:avLst/>
            <a:gdLst/>
            <a:ahLst/>
            <a:cxnLst/>
            <a:rect r="r" b="b" t="t" l="l"/>
            <a:pathLst>
              <a:path h="1841472" w="9144000">
                <a:moveTo>
                  <a:pt x="0" y="0"/>
                </a:moveTo>
                <a:lnTo>
                  <a:pt x="9144000" y="0"/>
                </a:lnTo>
                <a:lnTo>
                  <a:pt x="9144000" y="1841472"/>
                </a:lnTo>
                <a:lnTo>
                  <a:pt x="0" y="18414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717" t="-20512" r="0" b="-32176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572000" y="6890660"/>
            <a:ext cx="9718037" cy="1890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83"/>
              </a:lnSpc>
            </a:pPr>
            <a:r>
              <a:rPr lang="en-US" sz="11059">
                <a:solidFill>
                  <a:srgbClr val="597D0E"/>
                </a:solidFill>
                <a:latin typeface="Shrikhand"/>
                <a:ea typeface="Shrikhand"/>
                <a:cs typeface="Shrikhand"/>
                <a:sym typeface="Shrikhand"/>
              </a:rPr>
              <a:t>Thank You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0" y="9015591"/>
            <a:ext cx="18288000" cy="1271409"/>
            <a:chOff x="0" y="0"/>
            <a:chExt cx="4816593" cy="33485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816592" cy="334857"/>
            </a:xfrm>
            <a:custGeom>
              <a:avLst/>
              <a:gdLst/>
              <a:ahLst/>
              <a:cxnLst/>
              <a:rect r="r" b="b" t="t" l="l"/>
              <a:pathLst>
                <a:path h="33485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34857"/>
                  </a:lnTo>
                  <a:lnTo>
                    <a:pt x="0" y="334857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4816593" cy="3729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671291" y="221449"/>
            <a:ext cx="5500241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true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+1-800-897-1053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591433" y="9334431"/>
            <a:ext cx="13366700" cy="49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597D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https://www.safemeds4all.com/product-details/viagra-100mg-tablets-generic-equivalent/14.html</a:t>
            </a:r>
          </a:p>
        </p:txBody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DAGiLavlpQg</dc:identifier>
  <dcterms:modified xsi:type="dcterms:W3CDTF">2011-08-01T06:04:30Z</dcterms:modified>
  <cp:revision>1</cp:revision>
  <dc:title>Buy Cheap Viagra 100mg Tablets Canada</dc:title>
</cp:coreProperties>
</file>