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Canva Sans Bold" charset="1" panose="020B0803030501040103"/>
      <p:regular r:id="rId15"/>
    </p:embeddedFont>
    <p:embeddedFont>
      <p:font typeface="Canva Sans" charset="1" panose="020B0503030501040103"/>
      <p:regular r:id="rId16"/>
    </p:embeddedFont>
    <p:embeddedFont>
      <p:font typeface="Hitchcut" charset="1" panose="00000500000000000000"/>
      <p:regular r:id="rId17"/>
    </p:embeddedFont>
    <p:embeddedFont>
      <p:font typeface="Sniglet" charset="1" panose="0407050503010002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https://www.helpdesk-australia.com/blog/netflix-support-number-australia.html" TargetMode="External" Type="http://schemas.openxmlformats.org/officeDocument/2006/relationships/hyperlink"/><Relationship Id="rId8" Target="https://www.helpdesk-australia.com/blog/netflix-support-number-australia.html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14" Target="https://www.helpdesk-australia.com/blog/netflix-support-number-australia.html" TargetMode="External" Type="http://schemas.openxmlformats.org/officeDocument/2006/relationships/hyperlink"/><Relationship Id="rId15" Target="https://www.helpdesk-australia.com/blog/netflix-support-number-australia.html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14" Target="../media/image24.png" Type="http://schemas.openxmlformats.org/officeDocument/2006/relationships/image"/><Relationship Id="rId15" Target="../media/image25.svg" Type="http://schemas.openxmlformats.org/officeDocument/2006/relationships/image"/><Relationship Id="rId16" Target="../media/image26.png" Type="http://schemas.openxmlformats.org/officeDocument/2006/relationships/image"/><Relationship Id="rId17" Target="../media/image27.svg" Type="http://schemas.openxmlformats.org/officeDocument/2006/relationships/image"/><Relationship Id="rId18" Target="../media/image28.png" Type="http://schemas.openxmlformats.org/officeDocument/2006/relationships/image"/><Relationship Id="rId19" Target="../media/image29.svg" Type="http://schemas.openxmlformats.org/officeDocument/2006/relationships/image"/><Relationship Id="rId2" Target="../media/image1.png" Type="http://schemas.openxmlformats.org/officeDocument/2006/relationships/image"/><Relationship Id="rId20" Target="https://www.helpdesk-australia.com/blog/netflix-support-number-australia.html" TargetMode="External" Type="http://schemas.openxmlformats.org/officeDocument/2006/relationships/hyperlink"/><Relationship Id="rId21" Target="https://www.helpdesk-australia.com/blog/netflix-support-number-australia.html" TargetMode="External" Type="http://schemas.openxmlformats.org/officeDocument/2006/relationships/hyperlink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38.png" Type="http://schemas.openxmlformats.org/officeDocument/2006/relationships/image"/><Relationship Id="rId13" Target="../media/image39.svg" Type="http://schemas.openxmlformats.org/officeDocument/2006/relationships/image"/><Relationship Id="rId14" Target="../media/image40.png" Type="http://schemas.openxmlformats.org/officeDocument/2006/relationships/image"/><Relationship Id="rId15" Target="../media/image41.svg" Type="http://schemas.openxmlformats.org/officeDocument/2006/relationships/image"/><Relationship Id="rId16" Target="../media/image26.png" Type="http://schemas.openxmlformats.org/officeDocument/2006/relationships/image"/><Relationship Id="rId17" Target="../media/image27.svg" Type="http://schemas.openxmlformats.org/officeDocument/2006/relationships/image"/><Relationship Id="rId18" Target="../media/image42.png" Type="http://schemas.openxmlformats.org/officeDocument/2006/relationships/image"/><Relationship Id="rId19" Target="../media/image43.svg" Type="http://schemas.openxmlformats.org/officeDocument/2006/relationships/image"/><Relationship Id="rId2" Target="../media/image1.png" Type="http://schemas.openxmlformats.org/officeDocument/2006/relationships/image"/><Relationship Id="rId20" Target="../media/image44.png" Type="http://schemas.openxmlformats.org/officeDocument/2006/relationships/image"/><Relationship Id="rId21" Target="../media/image45.svg" Type="http://schemas.openxmlformats.org/officeDocument/2006/relationships/image"/><Relationship Id="rId22" Target="https://www.helpdesk-australia.com/blog/netflix-support-number-australia.html" TargetMode="External" Type="http://schemas.openxmlformats.org/officeDocument/2006/relationships/hyperlink"/><Relationship Id="rId23" Target="https://www.helpdesk-australia.com/blog/netflix-support-number-australia.html" TargetMode="External" Type="http://schemas.openxmlformats.org/officeDocument/2006/relationships/hyperlink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53.svg" Type="http://schemas.openxmlformats.org/officeDocument/2006/relationships/image"/><Relationship Id="rId12" Target="../media/image54.png" Type="http://schemas.openxmlformats.org/officeDocument/2006/relationships/image"/><Relationship Id="rId13" Target="../media/image55.svg" Type="http://schemas.openxmlformats.org/officeDocument/2006/relationships/image"/><Relationship Id="rId14" Target="../media/image28.png" Type="http://schemas.openxmlformats.org/officeDocument/2006/relationships/image"/><Relationship Id="rId15" Target="../media/image29.svg" Type="http://schemas.openxmlformats.org/officeDocument/2006/relationships/image"/><Relationship Id="rId16" Target="../media/image56.png" Type="http://schemas.openxmlformats.org/officeDocument/2006/relationships/image"/><Relationship Id="rId17" Target="../media/image57.svg" Type="http://schemas.openxmlformats.org/officeDocument/2006/relationships/image"/><Relationship Id="rId18" Target="https://www.helpdesk-australia.com/blog/netflix-support-number-australia.html" TargetMode="External" Type="http://schemas.openxmlformats.org/officeDocument/2006/relationships/hyperlink"/><Relationship Id="rId19" Target="https://www.helpdesk-australia.com/blog/netflix-support-number-australia.html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Relationship Id="rId6" Target="../media/image48.png" Type="http://schemas.openxmlformats.org/officeDocument/2006/relationships/image"/><Relationship Id="rId7" Target="../media/image49.svg" Type="http://schemas.openxmlformats.org/officeDocument/2006/relationships/image"/><Relationship Id="rId8" Target="../media/image50.png" Type="http://schemas.openxmlformats.org/officeDocument/2006/relationships/image"/><Relationship Id="rId9" Target="../media/image5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png" Type="http://schemas.openxmlformats.org/officeDocument/2006/relationships/image"/><Relationship Id="rId11" Target="../media/image65.svg" Type="http://schemas.openxmlformats.org/officeDocument/2006/relationships/image"/><Relationship Id="rId12" Target="../media/image66.png" Type="http://schemas.openxmlformats.org/officeDocument/2006/relationships/image"/><Relationship Id="rId13" Target="../media/image67.svg" Type="http://schemas.openxmlformats.org/officeDocument/2006/relationships/image"/><Relationship Id="rId14" Target="../media/image68.png" Type="http://schemas.openxmlformats.org/officeDocument/2006/relationships/image"/><Relationship Id="rId15" Target="../media/image69.svg" Type="http://schemas.openxmlformats.org/officeDocument/2006/relationships/image"/><Relationship Id="rId16" Target="../media/image70.png" Type="http://schemas.openxmlformats.org/officeDocument/2006/relationships/image"/><Relationship Id="rId17" Target="../media/image71.svg" Type="http://schemas.openxmlformats.org/officeDocument/2006/relationships/image"/><Relationship Id="rId18" Target="../media/image72.png" Type="http://schemas.openxmlformats.org/officeDocument/2006/relationships/image"/><Relationship Id="rId19" Target="../media/image73.svg" Type="http://schemas.openxmlformats.org/officeDocument/2006/relationships/image"/><Relationship Id="rId2" Target="../media/image1.png" Type="http://schemas.openxmlformats.org/officeDocument/2006/relationships/image"/><Relationship Id="rId20" Target="https://www.helpdesk-australia.com/blog/netflix-support-number-australia.html" TargetMode="External" Type="http://schemas.openxmlformats.org/officeDocument/2006/relationships/hyperlink"/><Relationship Id="rId21" Target="https://www.helpdesk-australia.com/blog/netflix-support-number-australia.html" TargetMode="External" Type="http://schemas.openxmlformats.org/officeDocument/2006/relationships/hyperlink"/><Relationship Id="rId3" Target="../media/image2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62.png" Type="http://schemas.openxmlformats.org/officeDocument/2006/relationships/image"/><Relationship Id="rId9" Target="../media/image6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42.png" Type="http://schemas.openxmlformats.org/officeDocument/2006/relationships/image"/><Relationship Id="rId13" Target="../media/image43.svg" Type="http://schemas.openxmlformats.org/officeDocument/2006/relationships/image"/><Relationship Id="rId14" Target="../media/image80.png" Type="http://schemas.openxmlformats.org/officeDocument/2006/relationships/image"/><Relationship Id="rId15" Target="../media/image81.svg" Type="http://schemas.openxmlformats.org/officeDocument/2006/relationships/image"/><Relationship Id="rId16" Target="../media/image82.png" Type="http://schemas.openxmlformats.org/officeDocument/2006/relationships/image"/><Relationship Id="rId17" Target="../media/image83.svg" Type="http://schemas.openxmlformats.org/officeDocument/2006/relationships/image"/><Relationship Id="rId18" Target="../media/image70.png" Type="http://schemas.openxmlformats.org/officeDocument/2006/relationships/image"/><Relationship Id="rId19" Target="../media/image71.svg" Type="http://schemas.openxmlformats.org/officeDocument/2006/relationships/image"/><Relationship Id="rId2" Target="../media/image1.png" Type="http://schemas.openxmlformats.org/officeDocument/2006/relationships/image"/><Relationship Id="rId20" Target="https://www.helpdesk-australia.com/blog/netflix-support-number-australia.html" TargetMode="External" Type="http://schemas.openxmlformats.org/officeDocument/2006/relationships/hyperlink"/><Relationship Id="rId21" Target="https://www.helpdesk-australia.com/blog/netflix-support-number-australia.html" TargetMode="External" Type="http://schemas.openxmlformats.org/officeDocument/2006/relationships/hyperlink"/><Relationship Id="rId3" Target="../media/image2.svg" Type="http://schemas.openxmlformats.org/officeDocument/2006/relationships/image"/><Relationship Id="rId4" Target="../media/image74.png" Type="http://schemas.openxmlformats.org/officeDocument/2006/relationships/image"/><Relationship Id="rId5" Target="../media/image75.svg" Type="http://schemas.openxmlformats.org/officeDocument/2006/relationships/image"/><Relationship Id="rId6" Target="../media/image76.png" Type="http://schemas.openxmlformats.org/officeDocument/2006/relationships/image"/><Relationship Id="rId7" Target="../media/image77.svg" Type="http://schemas.openxmlformats.org/officeDocument/2006/relationships/image"/><Relationship Id="rId8" Target="../media/image78.png" Type="http://schemas.openxmlformats.org/officeDocument/2006/relationships/image"/><Relationship Id="rId9" Target="../media/image7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8.png" Type="http://schemas.openxmlformats.org/officeDocument/2006/relationships/image"/><Relationship Id="rId11" Target="../media/image89.svg" Type="http://schemas.openxmlformats.org/officeDocument/2006/relationships/image"/><Relationship Id="rId12" Target="../media/image90.png" Type="http://schemas.openxmlformats.org/officeDocument/2006/relationships/image"/><Relationship Id="rId13" Target="../media/image91.svg" Type="http://schemas.openxmlformats.org/officeDocument/2006/relationships/image"/><Relationship Id="rId14" Target="../media/image92.png" Type="http://schemas.openxmlformats.org/officeDocument/2006/relationships/image"/><Relationship Id="rId15" Target="../media/image93.svg" Type="http://schemas.openxmlformats.org/officeDocument/2006/relationships/image"/><Relationship Id="rId16" Target="https://www.helpdesk-australia.com/blog/netflix-support-number-australia.html" TargetMode="External" Type="http://schemas.openxmlformats.org/officeDocument/2006/relationships/hyperlink"/><Relationship Id="rId17" Target="https://www.helpdesk-australia.com/blog/netflix-support-number-australia.html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84.png" Type="http://schemas.openxmlformats.org/officeDocument/2006/relationships/image"/><Relationship Id="rId7" Target="../media/image85.svg" Type="http://schemas.openxmlformats.org/officeDocument/2006/relationships/image"/><Relationship Id="rId8" Target="../media/image86.png" Type="http://schemas.openxmlformats.org/officeDocument/2006/relationships/image"/><Relationship Id="rId9" Target="../media/image8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png" Type="http://schemas.openxmlformats.org/officeDocument/2006/relationships/image"/><Relationship Id="rId11" Target="../media/image71.svg" Type="http://schemas.openxmlformats.org/officeDocument/2006/relationships/image"/><Relationship Id="rId12" Target="../media/image100.png" Type="http://schemas.openxmlformats.org/officeDocument/2006/relationships/image"/><Relationship Id="rId13" Target="../media/image101.svg" Type="http://schemas.openxmlformats.org/officeDocument/2006/relationships/image"/><Relationship Id="rId14" Target="../media/image60.png" Type="http://schemas.openxmlformats.org/officeDocument/2006/relationships/image"/><Relationship Id="rId15" Target="../media/image6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4.png" Type="http://schemas.openxmlformats.org/officeDocument/2006/relationships/image"/><Relationship Id="rId5" Target="../media/image95.svg" Type="http://schemas.openxmlformats.org/officeDocument/2006/relationships/image"/><Relationship Id="rId6" Target="../media/image96.png" Type="http://schemas.openxmlformats.org/officeDocument/2006/relationships/image"/><Relationship Id="rId7" Target="../media/image97.svg" Type="http://schemas.openxmlformats.org/officeDocument/2006/relationships/image"/><Relationship Id="rId8" Target="../media/image98.png" Type="http://schemas.openxmlformats.org/officeDocument/2006/relationships/image"/><Relationship Id="rId9" Target="../media/image9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801" y="-1564152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761592" y="8743950"/>
            <a:ext cx="20530423" cy="3086100"/>
            <a:chOff x="0" y="0"/>
            <a:chExt cx="540719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07190" cy="812800"/>
            </a:xfrm>
            <a:custGeom>
              <a:avLst/>
              <a:gdLst/>
              <a:ahLst/>
              <a:cxnLst/>
              <a:rect r="r" b="b" t="t" l="l"/>
              <a:pathLst>
                <a:path h="812800" w="5407190">
                  <a:moveTo>
                    <a:pt x="0" y="0"/>
                  </a:moveTo>
                  <a:lnTo>
                    <a:pt x="5407190" y="0"/>
                  </a:lnTo>
                  <a:lnTo>
                    <a:pt x="54071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38100"/>
              <a:ext cx="540719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flipV="true">
            <a:off x="10996510" y="7749609"/>
            <a:ext cx="3131642" cy="19050"/>
          </a:xfrm>
          <a:prstGeom prst="line">
            <a:avLst/>
          </a:prstGeom>
          <a:ln cap="flat" w="38100">
            <a:solidFill>
              <a:srgbClr val="FFD501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8642857" y="8131298"/>
            <a:ext cx="1216393" cy="1225305"/>
          </a:xfrm>
          <a:custGeom>
            <a:avLst/>
            <a:gdLst/>
            <a:ahLst/>
            <a:cxnLst/>
            <a:rect r="r" b="b" t="t" l="l"/>
            <a:pathLst>
              <a:path h="1225305" w="1216393">
                <a:moveTo>
                  <a:pt x="0" y="0"/>
                </a:moveTo>
                <a:lnTo>
                  <a:pt x="1216393" y="0"/>
                </a:lnTo>
                <a:lnTo>
                  <a:pt x="1216393" y="1225304"/>
                </a:lnTo>
                <a:lnTo>
                  <a:pt x="0" y="1225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97700" y="899386"/>
            <a:ext cx="7577533" cy="6592248"/>
          </a:xfrm>
          <a:custGeom>
            <a:avLst/>
            <a:gdLst/>
            <a:ahLst/>
            <a:cxnLst/>
            <a:rect r="r" b="b" t="t" l="l"/>
            <a:pathLst>
              <a:path h="6592248" w="7577533">
                <a:moveTo>
                  <a:pt x="0" y="0"/>
                </a:moveTo>
                <a:lnTo>
                  <a:pt x="7577533" y="0"/>
                </a:lnTo>
                <a:lnTo>
                  <a:pt x="7577533" y="6592248"/>
                </a:lnTo>
                <a:lnTo>
                  <a:pt x="0" y="65922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985" t="0" r="-14592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075233" y="1296684"/>
            <a:ext cx="9382745" cy="2898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1"/>
              </a:lnSpc>
            </a:pPr>
            <a:r>
              <a:rPr lang="en-US" b="true" sz="5328" spc="548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QUICK ACCESS TO NETFLIX CUSTOMER SERVICE IN AUSTRALIA</a:t>
            </a:r>
          </a:p>
          <a:p>
            <a:pPr algn="ctr">
              <a:lnSpc>
                <a:spcPts val="5701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8642857" y="4147885"/>
            <a:ext cx="8233896" cy="2947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1"/>
              </a:lnSpc>
            </a:pPr>
            <a:r>
              <a:rPr lang="en-US" sz="2815" spc="3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CUSTOMER SUPPORT FOR NETFLIX CUSTOMER CARE NUMBER AUSTRALIA +61 1800 592 260</a:t>
            </a:r>
          </a:p>
          <a:p>
            <a:pPr algn="ctr">
              <a:lnSpc>
                <a:spcPts val="3941"/>
              </a:lnSpc>
            </a:pPr>
            <a:r>
              <a:rPr lang="en-US" sz="2815" spc="3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[HELP DESK AUSTRALIA ] - THIRD PARTY SUPPORT 24/7 PROVIDER</a:t>
            </a:r>
          </a:p>
          <a:p>
            <a:pPr algn="ctr">
              <a:lnSpc>
                <a:spcPts val="394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153100" y="9308977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4512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9" y="0"/>
                </a:lnTo>
                <a:lnTo>
                  <a:pt x="19390899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04848" y="9258300"/>
            <a:ext cx="20530423" cy="3086100"/>
            <a:chOff x="0" y="0"/>
            <a:chExt cx="540719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07190" cy="812800"/>
            </a:xfrm>
            <a:custGeom>
              <a:avLst/>
              <a:gdLst/>
              <a:ahLst/>
              <a:cxnLst/>
              <a:rect r="r" b="b" t="t" l="l"/>
              <a:pathLst>
                <a:path h="812800" w="5407190">
                  <a:moveTo>
                    <a:pt x="0" y="0"/>
                  </a:moveTo>
                  <a:lnTo>
                    <a:pt x="5407190" y="0"/>
                  </a:lnTo>
                  <a:lnTo>
                    <a:pt x="54071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38100"/>
              <a:ext cx="540719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351458" y="5844606"/>
            <a:ext cx="7494691" cy="749469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3952392" y="662039"/>
            <a:ext cx="3780724" cy="8962922"/>
          </a:xfrm>
          <a:custGeom>
            <a:avLst/>
            <a:gdLst/>
            <a:ahLst/>
            <a:cxnLst/>
            <a:rect r="r" b="b" t="t" l="l"/>
            <a:pathLst>
              <a:path h="8962922" w="3780724">
                <a:moveTo>
                  <a:pt x="0" y="0"/>
                </a:moveTo>
                <a:lnTo>
                  <a:pt x="3780723" y="0"/>
                </a:lnTo>
                <a:lnTo>
                  <a:pt x="3780723" y="8962922"/>
                </a:lnTo>
                <a:lnTo>
                  <a:pt x="0" y="8962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622115">
            <a:off x="-1567421" y="375045"/>
            <a:ext cx="4357807" cy="4422129"/>
          </a:xfrm>
          <a:custGeom>
            <a:avLst/>
            <a:gdLst/>
            <a:ahLst/>
            <a:cxnLst/>
            <a:rect r="r" b="b" t="t" l="l"/>
            <a:pathLst>
              <a:path h="4422129" w="4357807">
                <a:moveTo>
                  <a:pt x="0" y="0"/>
                </a:moveTo>
                <a:lnTo>
                  <a:pt x="4357807" y="0"/>
                </a:lnTo>
                <a:lnTo>
                  <a:pt x="4357807" y="4422129"/>
                </a:lnTo>
                <a:lnTo>
                  <a:pt x="0" y="44221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504848" y="6920418"/>
            <a:ext cx="7315200" cy="3684201"/>
          </a:xfrm>
          <a:custGeom>
            <a:avLst/>
            <a:gdLst/>
            <a:ahLst/>
            <a:cxnLst/>
            <a:rect r="r" b="b" t="t" l="l"/>
            <a:pathLst>
              <a:path h="3684201" w="7315200">
                <a:moveTo>
                  <a:pt x="0" y="0"/>
                </a:moveTo>
                <a:lnTo>
                  <a:pt x="7315200" y="0"/>
                </a:lnTo>
                <a:lnTo>
                  <a:pt x="7315200" y="3684201"/>
                </a:lnTo>
                <a:lnTo>
                  <a:pt x="0" y="36842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81202" y="3528018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599" y="0"/>
                </a:lnTo>
                <a:lnTo>
                  <a:pt x="674599" y="669693"/>
                </a:lnTo>
                <a:lnTo>
                  <a:pt x="0" y="6696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81202" y="5329178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599" y="0"/>
                </a:lnTo>
                <a:lnTo>
                  <a:pt x="674599" y="669694"/>
                </a:lnTo>
                <a:lnTo>
                  <a:pt x="0" y="6696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790701" y="5051928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600" y="0"/>
                </a:lnTo>
                <a:lnTo>
                  <a:pt x="674600" y="669693"/>
                </a:lnTo>
                <a:lnTo>
                  <a:pt x="0" y="6696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81202" y="4451901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599" y="0"/>
                </a:lnTo>
                <a:lnTo>
                  <a:pt x="674599" y="669693"/>
                </a:lnTo>
                <a:lnTo>
                  <a:pt x="0" y="6696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790701" y="4087506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600" y="0"/>
                </a:lnTo>
                <a:lnTo>
                  <a:pt x="674600" y="669693"/>
                </a:lnTo>
                <a:lnTo>
                  <a:pt x="0" y="6696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81202" y="6165917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599" y="0"/>
                </a:lnTo>
                <a:lnTo>
                  <a:pt x="674599" y="669693"/>
                </a:lnTo>
                <a:lnTo>
                  <a:pt x="0" y="6696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790701" y="5888666"/>
            <a:ext cx="674600" cy="669693"/>
          </a:xfrm>
          <a:custGeom>
            <a:avLst/>
            <a:gdLst/>
            <a:ahLst/>
            <a:cxnLst/>
            <a:rect r="r" b="b" t="t" l="l"/>
            <a:pathLst>
              <a:path h="669693" w="674600">
                <a:moveTo>
                  <a:pt x="0" y="0"/>
                </a:moveTo>
                <a:lnTo>
                  <a:pt x="674600" y="0"/>
                </a:lnTo>
                <a:lnTo>
                  <a:pt x="674600" y="669694"/>
                </a:lnTo>
                <a:lnTo>
                  <a:pt x="0" y="6696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547686" y="7044243"/>
            <a:ext cx="6066504" cy="3650933"/>
          </a:xfrm>
          <a:custGeom>
            <a:avLst/>
            <a:gdLst/>
            <a:ahLst/>
            <a:cxnLst/>
            <a:rect r="r" b="b" t="t" l="l"/>
            <a:pathLst>
              <a:path h="3650933" w="6066504">
                <a:moveTo>
                  <a:pt x="0" y="0"/>
                </a:moveTo>
                <a:lnTo>
                  <a:pt x="6066504" y="0"/>
                </a:lnTo>
                <a:lnTo>
                  <a:pt x="6066504" y="3650933"/>
                </a:lnTo>
                <a:lnTo>
                  <a:pt x="0" y="36509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017872" y="1883285"/>
            <a:ext cx="9256807" cy="862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3"/>
              </a:lnSpc>
            </a:pPr>
            <a:r>
              <a:rPr lang="en-US" sz="6593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INTRODUCTION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646276" y="5957441"/>
            <a:ext cx="5531626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Future Outlook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477945" y="3675461"/>
            <a:ext cx="5819411" cy="1157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819" spc="121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Streaming interruptions can ruin </a:t>
            </a:r>
          </a:p>
          <a:p>
            <a:pPr algn="l">
              <a:lnSpc>
                <a:spcPts val="3044"/>
              </a:lnSpc>
            </a:pPr>
            <a:r>
              <a:rPr lang="en-US" sz="2819" spc="121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your Netflix experience</a:t>
            </a:r>
          </a:p>
          <a:p>
            <a:pPr algn="l">
              <a:lnSpc>
                <a:spcPts val="3044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2560165" y="4508184"/>
            <a:ext cx="5654972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Financial Overview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560165" y="5328287"/>
            <a:ext cx="5654972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Sales Performance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560165" y="6230808"/>
            <a:ext cx="5654972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Key Achievements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646276" y="4152397"/>
            <a:ext cx="5039157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Customer Insights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646276" y="5054919"/>
            <a:ext cx="5039157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Operational Efficiency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879136" y="614414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4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5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1449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98534">
            <a:off x="5451237" y="1379709"/>
            <a:ext cx="13743277" cy="7488208"/>
            <a:chOff x="0" y="0"/>
            <a:chExt cx="3619629" cy="19722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9629" cy="1972203"/>
            </a:xfrm>
            <a:custGeom>
              <a:avLst/>
              <a:gdLst/>
              <a:ahLst/>
              <a:cxnLst/>
              <a:rect r="r" b="b" t="t" l="l"/>
              <a:pathLst>
                <a:path h="1972203" w="3619629">
                  <a:moveTo>
                    <a:pt x="0" y="0"/>
                  </a:moveTo>
                  <a:lnTo>
                    <a:pt x="3619629" y="0"/>
                  </a:lnTo>
                  <a:lnTo>
                    <a:pt x="3619629" y="1972203"/>
                  </a:lnTo>
                  <a:lnTo>
                    <a:pt x="0" y="1972203"/>
                  </a:ln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38100"/>
              <a:ext cx="3619629" cy="19341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5056234" y="473200"/>
            <a:ext cx="2897996" cy="2897996"/>
          </a:xfrm>
          <a:custGeom>
            <a:avLst/>
            <a:gdLst/>
            <a:ahLst/>
            <a:cxnLst/>
            <a:rect r="r" b="b" t="t" l="l"/>
            <a:pathLst>
              <a:path h="2897996" w="2897996">
                <a:moveTo>
                  <a:pt x="2897996" y="0"/>
                </a:moveTo>
                <a:lnTo>
                  <a:pt x="0" y="0"/>
                </a:lnTo>
                <a:lnTo>
                  <a:pt x="0" y="2897996"/>
                </a:lnTo>
                <a:lnTo>
                  <a:pt x="2897996" y="2897996"/>
                </a:lnTo>
                <a:lnTo>
                  <a:pt x="28979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218001">
            <a:off x="7952130" y="4241492"/>
            <a:ext cx="7369068" cy="372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1"/>
              </a:lnSpc>
            </a:pPr>
          </a:p>
          <a:p>
            <a:pPr algn="ctr" marL="651079" indent="-325540" lvl="1">
              <a:lnSpc>
                <a:spcPts val="4221"/>
              </a:lnSpc>
              <a:buFont typeface="Arial"/>
              <a:buChar char="•"/>
            </a:pPr>
            <a:r>
              <a:rPr lang="en-US" sz="3015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Streaming or buffering issues</a:t>
            </a:r>
          </a:p>
          <a:p>
            <a:pPr algn="ctr" marL="651079" indent="-325540" lvl="1">
              <a:lnSpc>
                <a:spcPts val="4221"/>
              </a:lnSpc>
              <a:buFont typeface="Arial"/>
              <a:buChar char="•"/>
            </a:pPr>
            <a:r>
              <a:rPr lang="en-US" sz="3015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Trouble logging into your account</a:t>
            </a:r>
          </a:p>
          <a:p>
            <a:pPr algn="ctr" marL="651079" indent="-325540" lvl="1">
              <a:lnSpc>
                <a:spcPts val="4221"/>
              </a:lnSpc>
              <a:buFont typeface="Arial"/>
              <a:buChar char="•"/>
            </a:pPr>
            <a:r>
              <a:rPr lang="en-US" sz="3015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Payment or subscription queries</a:t>
            </a:r>
          </a:p>
          <a:p>
            <a:pPr algn="ctr" marL="651079" indent="-325540" lvl="1">
              <a:lnSpc>
                <a:spcPts val="4221"/>
              </a:lnSpc>
              <a:buFont typeface="Arial"/>
              <a:buChar char="•"/>
            </a:pPr>
            <a:r>
              <a:rPr lang="en-US" sz="3015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Language or subtitle settings</a:t>
            </a:r>
          </a:p>
          <a:p>
            <a:pPr algn="ctr" marL="651079" indent="-325540" lvl="1">
              <a:lnSpc>
                <a:spcPts val="4221"/>
              </a:lnSpc>
              <a:buFont typeface="Arial"/>
              <a:buChar char="•"/>
            </a:pPr>
            <a:r>
              <a:rPr lang="en-US" sz="3015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Device compatibility problems</a:t>
            </a:r>
          </a:p>
          <a:p>
            <a:pPr algn="ctr">
              <a:lnSpc>
                <a:spcPts val="4221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596758" y="733390"/>
            <a:ext cx="2360324" cy="2377616"/>
          </a:xfrm>
          <a:custGeom>
            <a:avLst/>
            <a:gdLst/>
            <a:ahLst/>
            <a:cxnLst/>
            <a:rect r="r" b="b" t="t" l="l"/>
            <a:pathLst>
              <a:path h="2377616" w="2360324">
                <a:moveTo>
                  <a:pt x="0" y="0"/>
                </a:moveTo>
                <a:lnTo>
                  <a:pt x="2360324" y="0"/>
                </a:lnTo>
                <a:lnTo>
                  <a:pt x="2360324" y="2377616"/>
                </a:lnTo>
                <a:lnTo>
                  <a:pt x="0" y="23776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744326" y="2153437"/>
            <a:ext cx="8701408" cy="8574842"/>
          </a:xfrm>
          <a:custGeom>
            <a:avLst/>
            <a:gdLst/>
            <a:ahLst/>
            <a:cxnLst/>
            <a:rect r="r" b="b" t="t" l="l"/>
            <a:pathLst>
              <a:path h="8574842" w="8701408">
                <a:moveTo>
                  <a:pt x="0" y="0"/>
                </a:moveTo>
                <a:lnTo>
                  <a:pt x="8701408" y="0"/>
                </a:lnTo>
                <a:lnTo>
                  <a:pt x="8701408" y="8574842"/>
                </a:lnTo>
                <a:lnTo>
                  <a:pt x="0" y="85748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080045">
            <a:off x="-458181" y="-406758"/>
            <a:ext cx="1999153" cy="3689713"/>
          </a:xfrm>
          <a:custGeom>
            <a:avLst/>
            <a:gdLst/>
            <a:ahLst/>
            <a:cxnLst/>
            <a:rect r="r" b="b" t="t" l="l"/>
            <a:pathLst>
              <a:path h="3689713" w="1999153">
                <a:moveTo>
                  <a:pt x="0" y="0"/>
                </a:moveTo>
                <a:lnTo>
                  <a:pt x="1999154" y="0"/>
                </a:lnTo>
                <a:lnTo>
                  <a:pt x="1999154" y="3689713"/>
                </a:lnTo>
                <a:lnTo>
                  <a:pt x="0" y="3689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320473" y="7151638"/>
            <a:ext cx="3362952" cy="2861566"/>
          </a:xfrm>
          <a:custGeom>
            <a:avLst/>
            <a:gdLst/>
            <a:ahLst/>
            <a:cxnLst/>
            <a:rect r="r" b="b" t="t" l="l"/>
            <a:pathLst>
              <a:path h="2861566" w="3362952">
                <a:moveTo>
                  <a:pt x="0" y="0"/>
                </a:moveTo>
                <a:lnTo>
                  <a:pt x="3362952" y="0"/>
                </a:lnTo>
                <a:lnTo>
                  <a:pt x="3362952" y="2861566"/>
                </a:lnTo>
                <a:lnTo>
                  <a:pt x="0" y="28615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518269">
            <a:off x="14633306" y="7559396"/>
            <a:ext cx="2456780" cy="2438912"/>
          </a:xfrm>
          <a:custGeom>
            <a:avLst/>
            <a:gdLst/>
            <a:ahLst/>
            <a:cxnLst/>
            <a:rect r="r" b="b" t="t" l="l"/>
            <a:pathLst>
              <a:path h="2438912" w="2456780">
                <a:moveTo>
                  <a:pt x="2456779" y="0"/>
                </a:moveTo>
                <a:lnTo>
                  <a:pt x="0" y="0"/>
                </a:lnTo>
                <a:lnTo>
                  <a:pt x="0" y="2438913"/>
                </a:lnTo>
                <a:lnTo>
                  <a:pt x="2456779" y="2438913"/>
                </a:lnTo>
                <a:lnTo>
                  <a:pt x="2456779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731819">
            <a:off x="5837257" y="8492812"/>
            <a:ext cx="1131523" cy="3050676"/>
          </a:xfrm>
          <a:custGeom>
            <a:avLst/>
            <a:gdLst/>
            <a:ahLst/>
            <a:cxnLst/>
            <a:rect r="r" b="b" t="t" l="l"/>
            <a:pathLst>
              <a:path h="3050676" w="1131523">
                <a:moveTo>
                  <a:pt x="0" y="0"/>
                </a:moveTo>
                <a:lnTo>
                  <a:pt x="1131524" y="0"/>
                </a:lnTo>
                <a:lnTo>
                  <a:pt x="1131524" y="3050676"/>
                </a:lnTo>
                <a:lnTo>
                  <a:pt x="0" y="30506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346655">
            <a:off x="9190032" y="-1003436"/>
            <a:ext cx="7315200" cy="1768948"/>
          </a:xfrm>
          <a:custGeom>
            <a:avLst/>
            <a:gdLst/>
            <a:ahLst/>
            <a:cxnLst/>
            <a:rect r="r" b="b" t="t" l="l"/>
            <a:pathLst>
              <a:path h="1768948" w="7315200">
                <a:moveTo>
                  <a:pt x="0" y="0"/>
                </a:moveTo>
                <a:lnTo>
                  <a:pt x="7315200" y="0"/>
                </a:lnTo>
                <a:lnTo>
                  <a:pt x="7315200" y="1768949"/>
                </a:lnTo>
                <a:lnTo>
                  <a:pt x="0" y="176894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-218001">
            <a:off x="6993967" y="2518540"/>
            <a:ext cx="8663886" cy="1286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4900">
                <a:solidFill>
                  <a:srgbClr val="FFF9E8"/>
                </a:solidFill>
                <a:latin typeface="Hitchcut"/>
                <a:ea typeface="Hitchcut"/>
                <a:cs typeface="Hitchcut"/>
                <a:sym typeface="Hitchcut"/>
              </a:rPr>
              <a:t> </a:t>
            </a:r>
            <a:r>
              <a:rPr lang="en-US" sz="4900">
                <a:solidFill>
                  <a:srgbClr val="FFF9E8"/>
                </a:solidFill>
                <a:latin typeface="Hitchcut"/>
                <a:ea typeface="Hitchcut"/>
                <a:cs typeface="Hitchcut"/>
                <a:sym typeface="Hitchcut"/>
              </a:rPr>
              <a:t>Why Y</a:t>
            </a:r>
            <a:r>
              <a:rPr lang="en-US" sz="4900">
                <a:solidFill>
                  <a:srgbClr val="FFF9E8"/>
                </a:solidFill>
                <a:latin typeface="Hitchcut"/>
                <a:ea typeface="Hitchcut"/>
                <a:cs typeface="Hitchcut"/>
                <a:sym typeface="Hitchcut"/>
              </a:rPr>
              <a:t>ou May Need Netflix Customer Support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49335" y="539060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0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1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43972" y="-2819225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9" y="0"/>
                </a:lnTo>
                <a:lnTo>
                  <a:pt x="19390899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659343" y="4588387"/>
            <a:ext cx="2841371" cy="284137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9E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723314" y="4588387"/>
            <a:ext cx="2841371" cy="284137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9E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926041" y="4588387"/>
            <a:ext cx="2841371" cy="284137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9E8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4380749" y="4633383"/>
            <a:ext cx="2705181" cy="2242841"/>
          </a:xfrm>
          <a:custGeom>
            <a:avLst/>
            <a:gdLst/>
            <a:ahLst/>
            <a:cxnLst/>
            <a:rect r="r" b="b" t="t" l="l"/>
            <a:pathLst>
              <a:path h="2242841" w="2705181">
                <a:moveTo>
                  <a:pt x="0" y="0"/>
                </a:moveTo>
                <a:lnTo>
                  <a:pt x="2705182" y="0"/>
                </a:lnTo>
                <a:lnTo>
                  <a:pt x="2705182" y="2242842"/>
                </a:lnTo>
                <a:lnTo>
                  <a:pt x="0" y="2242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6876225"/>
            <a:ext cx="2934547" cy="2214249"/>
          </a:xfrm>
          <a:custGeom>
            <a:avLst/>
            <a:gdLst/>
            <a:ahLst/>
            <a:cxnLst/>
            <a:rect r="r" b="b" t="t" l="l"/>
            <a:pathLst>
              <a:path h="2214249" w="2934547">
                <a:moveTo>
                  <a:pt x="0" y="0"/>
                </a:moveTo>
                <a:lnTo>
                  <a:pt x="2934547" y="0"/>
                </a:lnTo>
                <a:lnTo>
                  <a:pt x="2934547" y="2214248"/>
                </a:lnTo>
                <a:lnTo>
                  <a:pt x="0" y="22142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392662" y="8167134"/>
            <a:ext cx="3093513" cy="2182333"/>
          </a:xfrm>
          <a:custGeom>
            <a:avLst/>
            <a:gdLst/>
            <a:ahLst/>
            <a:cxnLst/>
            <a:rect r="r" b="b" t="t" l="l"/>
            <a:pathLst>
              <a:path h="2182333" w="3093513">
                <a:moveTo>
                  <a:pt x="0" y="0"/>
                </a:moveTo>
                <a:lnTo>
                  <a:pt x="3093513" y="0"/>
                </a:lnTo>
                <a:lnTo>
                  <a:pt x="3093513" y="2182332"/>
                </a:lnTo>
                <a:lnTo>
                  <a:pt x="0" y="21823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478142">
            <a:off x="14219135" y="498731"/>
            <a:ext cx="2824671" cy="3305467"/>
          </a:xfrm>
          <a:custGeom>
            <a:avLst/>
            <a:gdLst/>
            <a:ahLst/>
            <a:cxnLst/>
            <a:rect r="r" b="b" t="t" l="l"/>
            <a:pathLst>
              <a:path h="3305467" w="2824671">
                <a:moveTo>
                  <a:pt x="0" y="0"/>
                </a:moveTo>
                <a:lnTo>
                  <a:pt x="2824672" y="0"/>
                </a:lnTo>
                <a:lnTo>
                  <a:pt x="2824672" y="3305467"/>
                </a:lnTo>
                <a:lnTo>
                  <a:pt x="0" y="33054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38193" y="440593"/>
            <a:ext cx="3799018" cy="3543448"/>
          </a:xfrm>
          <a:custGeom>
            <a:avLst/>
            <a:gdLst/>
            <a:ahLst/>
            <a:cxnLst/>
            <a:rect r="r" b="b" t="t" l="l"/>
            <a:pathLst>
              <a:path h="3543448" w="3799018">
                <a:moveTo>
                  <a:pt x="0" y="0"/>
                </a:moveTo>
                <a:lnTo>
                  <a:pt x="3799019" y="0"/>
                </a:lnTo>
                <a:lnTo>
                  <a:pt x="3799019" y="3543448"/>
                </a:lnTo>
                <a:lnTo>
                  <a:pt x="0" y="3543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3080045">
            <a:off x="-773920" y="-584707"/>
            <a:ext cx="1999153" cy="3689713"/>
          </a:xfrm>
          <a:custGeom>
            <a:avLst/>
            <a:gdLst/>
            <a:ahLst/>
            <a:cxnLst/>
            <a:rect r="r" b="b" t="t" l="l"/>
            <a:pathLst>
              <a:path h="3689713" w="1999153">
                <a:moveTo>
                  <a:pt x="0" y="0"/>
                </a:moveTo>
                <a:lnTo>
                  <a:pt x="1999153" y="0"/>
                </a:lnTo>
                <a:lnTo>
                  <a:pt x="1999153" y="3689712"/>
                </a:lnTo>
                <a:lnTo>
                  <a:pt x="0" y="368971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478576">
            <a:off x="17253547" y="312787"/>
            <a:ext cx="1131523" cy="3050676"/>
          </a:xfrm>
          <a:custGeom>
            <a:avLst/>
            <a:gdLst/>
            <a:ahLst/>
            <a:cxnLst/>
            <a:rect r="r" b="b" t="t" l="l"/>
            <a:pathLst>
              <a:path h="3050676" w="1131523">
                <a:moveTo>
                  <a:pt x="0" y="0"/>
                </a:moveTo>
                <a:lnTo>
                  <a:pt x="1131523" y="0"/>
                </a:lnTo>
                <a:lnTo>
                  <a:pt x="1131523" y="3050676"/>
                </a:lnTo>
                <a:lnTo>
                  <a:pt x="0" y="30506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2290639" y="8833706"/>
            <a:ext cx="4581277" cy="2115717"/>
          </a:xfrm>
          <a:custGeom>
            <a:avLst/>
            <a:gdLst/>
            <a:ahLst/>
            <a:cxnLst/>
            <a:rect r="r" b="b" t="t" l="l"/>
            <a:pathLst>
              <a:path h="2115717" w="4581277">
                <a:moveTo>
                  <a:pt x="0" y="0"/>
                </a:moveTo>
                <a:lnTo>
                  <a:pt x="4581278" y="0"/>
                </a:lnTo>
                <a:lnTo>
                  <a:pt x="4581278" y="2115717"/>
                </a:lnTo>
                <a:lnTo>
                  <a:pt x="0" y="21157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906774">
            <a:off x="16470718" y="6751534"/>
            <a:ext cx="2792127" cy="3017033"/>
          </a:xfrm>
          <a:custGeom>
            <a:avLst/>
            <a:gdLst/>
            <a:ahLst/>
            <a:cxnLst/>
            <a:rect r="r" b="b" t="t" l="l"/>
            <a:pathLst>
              <a:path h="3017033" w="2792127">
                <a:moveTo>
                  <a:pt x="0" y="0"/>
                </a:moveTo>
                <a:lnTo>
                  <a:pt x="2792126" y="0"/>
                </a:lnTo>
                <a:lnTo>
                  <a:pt x="2792126" y="3017033"/>
                </a:lnTo>
                <a:lnTo>
                  <a:pt x="0" y="301703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910293" y="1450039"/>
            <a:ext cx="8482370" cy="1600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6"/>
              </a:lnSpc>
            </a:pPr>
            <a:r>
              <a:rPr lang="en-US" sz="4146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HOW WE HELP </a:t>
            </a:r>
            <a:r>
              <a:rPr lang="en-US" sz="4146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AS A THIRD-PARTY SERVICE PROVIDER</a:t>
            </a:r>
          </a:p>
          <a:p>
            <a:pPr algn="ctr">
              <a:lnSpc>
                <a:spcPts val="4146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4353253" y="3677084"/>
            <a:ext cx="9515510" cy="4612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Qu</a:t>
            </a: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ick response to technical problems</a:t>
            </a:r>
          </a:p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Guided help for app errors and updates</a:t>
            </a:r>
          </a:p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Personalized troubleshooting for login and playback</a:t>
            </a:r>
          </a:p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Setup help across devices (Smart TVs, smartphones, tablets)</a:t>
            </a:r>
          </a:p>
          <a:p>
            <a:pPr algn="l">
              <a:lnSpc>
                <a:spcPts val="4060"/>
              </a:lnSpc>
            </a:pPr>
          </a:p>
          <a:p>
            <a:pPr algn="l">
              <a:lnSpc>
                <a:spcPts val="4060"/>
              </a:lnSpc>
            </a:pP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 Netflix Customer Care Number Australia +61 1800 592 260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8083453" y="7940520"/>
            <a:ext cx="3413699" cy="37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$2.5 million, up 10%.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497152" y="8364065"/>
            <a:ext cx="3413699" cy="108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>
                <a:solidFill>
                  <a:srgbClr val="FFF9E8"/>
                </a:solidFill>
                <a:latin typeface="Sniglet"/>
                <a:ea typeface="Sniglet"/>
                <a:cs typeface="Sniglet"/>
                <a:sym typeface="Sniglet"/>
              </a:rPr>
              <a:t>$3.5 million, representing 12% growth.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073932" y="9103800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2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3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1449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779448" y="2046945"/>
            <a:ext cx="7852261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Our support performance was excellent, with important achievements in several areas: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504848" y="9258300"/>
            <a:ext cx="20530423" cy="3086100"/>
            <a:chOff x="0" y="0"/>
            <a:chExt cx="540719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07190" cy="812800"/>
            </a:xfrm>
            <a:custGeom>
              <a:avLst/>
              <a:gdLst/>
              <a:ahLst/>
              <a:cxnLst/>
              <a:rect r="r" b="b" t="t" l="l"/>
              <a:pathLst>
                <a:path h="812800" w="5407190">
                  <a:moveTo>
                    <a:pt x="0" y="0"/>
                  </a:moveTo>
                  <a:lnTo>
                    <a:pt x="5407190" y="0"/>
                  </a:lnTo>
                  <a:lnTo>
                    <a:pt x="54071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540719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8860135" y="3793291"/>
            <a:ext cx="1200817" cy="1209614"/>
          </a:xfrm>
          <a:custGeom>
            <a:avLst/>
            <a:gdLst/>
            <a:ahLst/>
            <a:cxnLst/>
            <a:rect r="r" b="b" t="t" l="l"/>
            <a:pathLst>
              <a:path h="1209614" w="1200817">
                <a:moveTo>
                  <a:pt x="0" y="0"/>
                </a:moveTo>
                <a:lnTo>
                  <a:pt x="1200817" y="0"/>
                </a:lnTo>
                <a:lnTo>
                  <a:pt x="1200817" y="1209613"/>
                </a:lnTo>
                <a:lnTo>
                  <a:pt x="0" y="12096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860135" y="5610840"/>
            <a:ext cx="1200817" cy="1209614"/>
          </a:xfrm>
          <a:custGeom>
            <a:avLst/>
            <a:gdLst/>
            <a:ahLst/>
            <a:cxnLst/>
            <a:rect r="r" b="b" t="t" l="l"/>
            <a:pathLst>
              <a:path h="1209614" w="1200817">
                <a:moveTo>
                  <a:pt x="0" y="0"/>
                </a:moveTo>
                <a:lnTo>
                  <a:pt x="1200817" y="0"/>
                </a:lnTo>
                <a:lnTo>
                  <a:pt x="1200817" y="1209614"/>
                </a:lnTo>
                <a:lnTo>
                  <a:pt x="0" y="1209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860135" y="7384495"/>
            <a:ext cx="1200817" cy="1209614"/>
          </a:xfrm>
          <a:custGeom>
            <a:avLst/>
            <a:gdLst/>
            <a:ahLst/>
            <a:cxnLst/>
            <a:rect r="r" b="b" t="t" l="l"/>
            <a:pathLst>
              <a:path h="1209614" w="1200817">
                <a:moveTo>
                  <a:pt x="0" y="0"/>
                </a:moveTo>
                <a:lnTo>
                  <a:pt x="1200817" y="0"/>
                </a:lnTo>
                <a:lnTo>
                  <a:pt x="1200817" y="1209614"/>
                </a:lnTo>
                <a:lnTo>
                  <a:pt x="0" y="1209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02917">
            <a:off x="-735389" y="-340832"/>
            <a:ext cx="3144102" cy="3149829"/>
          </a:xfrm>
          <a:custGeom>
            <a:avLst/>
            <a:gdLst/>
            <a:ahLst/>
            <a:cxnLst/>
            <a:rect r="r" b="b" t="t" l="l"/>
            <a:pathLst>
              <a:path h="3149829" w="3144102">
                <a:moveTo>
                  <a:pt x="0" y="0"/>
                </a:moveTo>
                <a:lnTo>
                  <a:pt x="3144102" y="0"/>
                </a:lnTo>
                <a:lnTo>
                  <a:pt x="3144102" y="3149829"/>
                </a:lnTo>
                <a:lnTo>
                  <a:pt x="0" y="31498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7925" y="685511"/>
            <a:ext cx="6742798" cy="8893379"/>
          </a:xfrm>
          <a:custGeom>
            <a:avLst/>
            <a:gdLst/>
            <a:ahLst/>
            <a:cxnLst/>
            <a:rect r="r" b="b" t="t" l="l"/>
            <a:pathLst>
              <a:path h="8893379" w="6742798">
                <a:moveTo>
                  <a:pt x="0" y="0"/>
                </a:moveTo>
                <a:lnTo>
                  <a:pt x="6742799" y="0"/>
                </a:lnTo>
                <a:lnTo>
                  <a:pt x="6742799" y="8893379"/>
                </a:lnTo>
                <a:lnTo>
                  <a:pt x="0" y="88933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450500" y="449464"/>
            <a:ext cx="10181209" cy="216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 Common Issues We Can Resolve Instantly</a:t>
            </a:r>
          </a:p>
          <a:p>
            <a:pPr algn="ctr">
              <a:lnSpc>
                <a:spcPts val="56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8751528">
            <a:off x="16976424" y="38968"/>
            <a:ext cx="1999153" cy="3689713"/>
          </a:xfrm>
          <a:custGeom>
            <a:avLst/>
            <a:gdLst/>
            <a:ahLst/>
            <a:cxnLst/>
            <a:rect r="r" b="b" t="t" l="l"/>
            <a:pathLst>
              <a:path h="3689713" w="1999153">
                <a:moveTo>
                  <a:pt x="0" y="0"/>
                </a:moveTo>
                <a:lnTo>
                  <a:pt x="1999154" y="0"/>
                </a:lnTo>
                <a:lnTo>
                  <a:pt x="1999154" y="3689713"/>
                </a:lnTo>
                <a:lnTo>
                  <a:pt x="0" y="3689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18269">
            <a:off x="5648628" y="1362159"/>
            <a:ext cx="2456780" cy="2438912"/>
          </a:xfrm>
          <a:custGeom>
            <a:avLst/>
            <a:gdLst/>
            <a:ahLst/>
            <a:cxnLst/>
            <a:rect r="r" b="b" t="t" l="l"/>
            <a:pathLst>
              <a:path h="2438912" w="2456780">
                <a:moveTo>
                  <a:pt x="0" y="0"/>
                </a:moveTo>
                <a:lnTo>
                  <a:pt x="2456780" y="0"/>
                </a:lnTo>
                <a:lnTo>
                  <a:pt x="2456780" y="2438913"/>
                </a:lnTo>
                <a:lnTo>
                  <a:pt x="0" y="24389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346655">
            <a:off x="1667145" y="9598431"/>
            <a:ext cx="3775901" cy="913081"/>
          </a:xfrm>
          <a:custGeom>
            <a:avLst/>
            <a:gdLst/>
            <a:ahLst/>
            <a:cxnLst/>
            <a:rect r="r" b="b" t="t" l="l"/>
            <a:pathLst>
              <a:path h="913081" w="3775901">
                <a:moveTo>
                  <a:pt x="0" y="0"/>
                </a:moveTo>
                <a:lnTo>
                  <a:pt x="3775901" y="0"/>
                </a:lnTo>
                <a:lnTo>
                  <a:pt x="3775901" y="913081"/>
                </a:lnTo>
                <a:lnTo>
                  <a:pt x="0" y="9130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713706" y="8856217"/>
            <a:ext cx="1681476" cy="1430783"/>
          </a:xfrm>
          <a:custGeom>
            <a:avLst/>
            <a:gdLst/>
            <a:ahLst/>
            <a:cxnLst/>
            <a:rect r="r" b="b" t="t" l="l"/>
            <a:pathLst>
              <a:path h="1430783" w="1681476">
                <a:moveTo>
                  <a:pt x="0" y="0"/>
                </a:moveTo>
                <a:lnTo>
                  <a:pt x="1681476" y="0"/>
                </a:lnTo>
                <a:lnTo>
                  <a:pt x="1681476" y="1430783"/>
                </a:lnTo>
                <a:lnTo>
                  <a:pt x="0" y="143078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060952" y="3860741"/>
            <a:ext cx="7493492" cy="5082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97"/>
              </a:lnSpc>
            </a:pPr>
            <a:r>
              <a:rPr lang="en-US" sz="3556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Account locked or password reset</a:t>
            </a:r>
          </a:p>
          <a:p>
            <a:pPr algn="ctr">
              <a:lnSpc>
                <a:spcPts val="5797"/>
              </a:lnSpc>
            </a:pPr>
            <a:r>
              <a:rPr lang="en-US" sz="3556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Netflix not working on Smart TV</a:t>
            </a:r>
          </a:p>
          <a:p>
            <a:pPr algn="ctr">
              <a:lnSpc>
                <a:spcPts val="5797"/>
              </a:lnSpc>
            </a:pPr>
            <a:r>
              <a:rPr lang="en-US" sz="3556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Subscription billing errors</a:t>
            </a:r>
          </a:p>
          <a:p>
            <a:pPr algn="ctr">
              <a:lnSpc>
                <a:spcPts val="5797"/>
              </a:lnSpc>
            </a:pPr>
            <a:r>
              <a:rPr lang="en-US" sz="3556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No sound or video during playback</a:t>
            </a:r>
          </a:p>
          <a:p>
            <a:pPr algn="ctr">
              <a:lnSpc>
                <a:spcPts val="5797"/>
              </a:lnSpc>
            </a:pPr>
            <a:r>
              <a:rPr lang="en-US" sz="3556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Keyword: Netflix Service Number Australia +61 1800 592 260</a:t>
            </a:r>
          </a:p>
          <a:p>
            <a:pPr algn="ctr">
              <a:lnSpc>
                <a:spcPts val="5797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5332943" y="9713937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8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9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1449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58367" y="3442553"/>
            <a:ext cx="5694925" cy="4144406"/>
            <a:chOff x="0" y="0"/>
            <a:chExt cx="871100" cy="6339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71100" cy="633931"/>
            </a:xfrm>
            <a:custGeom>
              <a:avLst/>
              <a:gdLst/>
              <a:ahLst/>
              <a:cxnLst/>
              <a:rect r="r" b="b" t="t" l="l"/>
              <a:pathLst>
                <a:path h="633931" w="871100">
                  <a:moveTo>
                    <a:pt x="36705" y="0"/>
                  </a:moveTo>
                  <a:lnTo>
                    <a:pt x="834395" y="0"/>
                  </a:lnTo>
                  <a:cubicBezTo>
                    <a:pt x="854667" y="0"/>
                    <a:pt x="871100" y="16433"/>
                    <a:pt x="871100" y="36705"/>
                  </a:cubicBezTo>
                  <a:lnTo>
                    <a:pt x="871100" y="597227"/>
                  </a:lnTo>
                  <a:cubicBezTo>
                    <a:pt x="871100" y="606961"/>
                    <a:pt x="867233" y="616297"/>
                    <a:pt x="860349" y="623181"/>
                  </a:cubicBezTo>
                  <a:cubicBezTo>
                    <a:pt x="853466" y="630064"/>
                    <a:pt x="844130" y="633931"/>
                    <a:pt x="834395" y="633931"/>
                  </a:cubicBezTo>
                  <a:lnTo>
                    <a:pt x="36705" y="633931"/>
                  </a:lnTo>
                  <a:cubicBezTo>
                    <a:pt x="16433" y="633931"/>
                    <a:pt x="0" y="617498"/>
                    <a:pt x="0" y="597227"/>
                  </a:cubicBezTo>
                  <a:lnTo>
                    <a:pt x="0" y="36705"/>
                  </a:lnTo>
                  <a:cubicBezTo>
                    <a:pt x="0" y="16433"/>
                    <a:pt x="16433" y="0"/>
                    <a:pt x="36705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FCC751"/>
              </a:solidFill>
              <a:prstDash val="dash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38100"/>
              <a:ext cx="871100" cy="5958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83904" y="5022377"/>
            <a:ext cx="3457770" cy="3420049"/>
          </a:xfrm>
          <a:custGeom>
            <a:avLst/>
            <a:gdLst/>
            <a:ahLst/>
            <a:cxnLst/>
            <a:rect r="r" b="b" t="t" l="l"/>
            <a:pathLst>
              <a:path h="3420049" w="3457770">
                <a:moveTo>
                  <a:pt x="0" y="0"/>
                </a:moveTo>
                <a:lnTo>
                  <a:pt x="3457770" y="0"/>
                </a:lnTo>
                <a:lnTo>
                  <a:pt x="3457770" y="3420048"/>
                </a:lnTo>
                <a:lnTo>
                  <a:pt x="0" y="3420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497513">
            <a:off x="14867336" y="2809965"/>
            <a:ext cx="2464592" cy="2519564"/>
          </a:xfrm>
          <a:custGeom>
            <a:avLst/>
            <a:gdLst/>
            <a:ahLst/>
            <a:cxnLst/>
            <a:rect r="r" b="b" t="t" l="l"/>
            <a:pathLst>
              <a:path h="2519564" w="2464592">
                <a:moveTo>
                  <a:pt x="0" y="0"/>
                </a:moveTo>
                <a:lnTo>
                  <a:pt x="2464592" y="0"/>
                </a:lnTo>
                <a:lnTo>
                  <a:pt x="2464592" y="2519564"/>
                </a:lnTo>
                <a:lnTo>
                  <a:pt x="0" y="25195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521352" y="9105507"/>
            <a:ext cx="20530423" cy="3086100"/>
            <a:chOff x="0" y="0"/>
            <a:chExt cx="540719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07190" cy="812800"/>
            </a:xfrm>
            <a:custGeom>
              <a:avLst/>
              <a:gdLst/>
              <a:ahLst/>
              <a:cxnLst/>
              <a:rect r="r" b="b" t="t" l="l"/>
              <a:pathLst>
                <a:path h="812800" w="5407190">
                  <a:moveTo>
                    <a:pt x="0" y="0"/>
                  </a:moveTo>
                  <a:lnTo>
                    <a:pt x="5407190" y="0"/>
                  </a:lnTo>
                  <a:lnTo>
                    <a:pt x="54071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38100"/>
              <a:ext cx="540719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3080045">
            <a:off x="-458181" y="-406758"/>
            <a:ext cx="1999153" cy="3689713"/>
          </a:xfrm>
          <a:custGeom>
            <a:avLst/>
            <a:gdLst/>
            <a:ahLst/>
            <a:cxnLst/>
            <a:rect r="r" b="b" t="t" l="l"/>
            <a:pathLst>
              <a:path h="3689713" w="1999153">
                <a:moveTo>
                  <a:pt x="0" y="0"/>
                </a:moveTo>
                <a:lnTo>
                  <a:pt x="1999154" y="0"/>
                </a:lnTo>
                <a:lnTo>
                  <a:pt x="1999154" y="3689713"/>
                </a:lnTo>
                <a:lnTo>
                  <a:pt x="0" y="36897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365704">
            <a:off x="15908396" y="-141207"/>
            <a:ext cx="2471054" cy="2475555"/>
          </a:xfrm>
          <a:custGeom>
            <a:avLst/>
            <a:gdLst/>
            <a:ahLst/>
            <a:cxnLst/>
            <a:rect r="r" b="b" t="t" l="l"/>
            <a:pathLst>
              <a:path h="2475555" w="2471054">
                <a:moveTo>
                  <a:pt x="0" y="0"/>
                </a:moveTo>
                <a:lnTo>
                  <a:pt x="2471054" y="0"/>
                </a:lnTo>
                <a:lnTo>
                  <a:pt x="2471054" y="2475555"/>
                </a:lnTo>
                <a:lnTo>
                  <a:pt x="0" y="2475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8429629">
            <a:off x="15323876" y="-728960"/>
            <a:ext cx="920158" cy="2480818"/>
          </a:xfrm>
          <a:custGeom>
            <a:avLst/>
            <a:gdLst/>
            <a:ahLst/>
            <a:cxnLst/>
            <a:rect r="r" b="b" t="t" l="l"/>
            <a:pathLst>
              <a:path h="2480818" w="920158">
                <a:moveTo>
                  <a:pt x="0" y="0"/>
                </a:moveTo>
                <a:lnTo>
                  <a:pt x="920158" y="0"/>
                </a:lnTo>
                <a:lnTo>
                  <a:pt x="920158" y="2480817"/>
                </a:lnTo>
                <a:lnTo>
                  <a:pt x="0" y="24808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55778" y="4909178"/>
            <a:ext cx="2518147" cy="2142714"/>
          </a:xfrm>
          <a:custGeom>
            <a:avLst/>
            <a:gdLst/>
            <a:ahLst/>
            <a:cxnLst/>
            <a:rect r="r" b="b" t="t" l="l"/>
            <a:pathLst>
              <a:path h="2142714" w="2518147">
                <a:moveTo>
                  <a:pt x="0" y="0"/>
                </a:moveTo>
                <a:lnTo>
                  <a:pt x="2518147" y="0"/>
                </a:lnTo>
                <a:lnTo>
                  <a:pt x="2518147" y="2142713"/>
                </a:lnTo>
                <a:lnTo>
                  <a:pt x="0" y="21427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300450" y="8625966"/>
            <a:ext cx="1682447" cy="1661034"/>
          </a:xfrm>
          <a:custGeom>
            <a:avLst/>
            <a:gdLst/>
            <a:ahLst/>
            <a:cxnLst/>
            <a:rect r="r" b="b" t="t" l="l"/>
            <a:pathLst>
              <a:path h="1661034" w="1682447">
                <a:moveTo>
                  <a:pt x="0" y="0"/>
                </a:moveTo>
                <a:lnTo>
                  <a:pt x="1682447" y="0"/>
                </a:lnTo>
                <a:lnTo>
                  <a:pt x="1682447" y="1661034"/>
                </a:lnTo>
                <a:lnTo>
                  <a:pt x="0" y="16610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08790" y="2815359"/>
            <a:ext cx="1270559" cy="1254388"/>
          </a:xfrm>
          <a:custGeom>
            <a:avLst/>
            <a:gdLst/>
            <a:ahLst/>
            <a:cxnLst/>
            <a:rect r="r" b="b" t="t" l="l"/>
            <a:pathLst>
              <a:path h="1254388" w="1270559">
                <a:moveTo>
                  <a:pt x="0" y="0"/>
                </a:moveTo>
                <a:lnTo>
                  <a:pt x="1270559" y="0"/>
                </a:lnTo>
                <a:lnTo>
                  <a:pt x="1270559" y="1254388"/>
                </a:lnTo>
                <a:lnTo>
                  <a:pt x="0" y="12543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679399" y="948992"/>
            <a:ext cx="8686721" cy="216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HOW TO REACH US INSTANTLYSTEP-BY-STEP: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68794" y="3520466"/>
            <a:ext cx="5188039" cy="4097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2"/>
              </a:lnSpc>
            </a:pPr>
          </a:p>
          <a:p>
            <a:pPr algn="l" marL="634275" indent="-317137" lvl="1">
              <a:lnSpc>
                <a:spcPts val="4112"/>
              </a:lnSpc>
              <a:buFont typeface="Arial"/>
              <a:buChar char="•"/>
            </a:pPr>
            <a:r>
              <a:rPr lang="en-US" sz="2937" spc="7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Call the number</a:t>
            </a:r>
          </a:p>
          <a:p>
            <a:pPr algn="l" marL="634275" indent="-317137" lvl="1">
              <a:lnSpc>
                <a:spcPts val="4112"/>
              </a:lnSpc>
              <a:buFont typeface="Arial"/>
              <a:buChar char="•"/>
            </a:pPr>
            <a:r>
              <a:rPr lang="en-US" sz="2937" spc="7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Explain your Netflix issue</a:t>
            </a:r>
          </a:p>
          <a:p>
            <a:pPr algn="l" marL="634275" indent="-317137" lvl="1">
              <a:lnSpc>
                <a:spcPts val="4112"/>
              </a:lnSpc>
              <a:buFont typeface="Arial"/>
              <a:buChar char="•"/>
            </a:pPr>
            <a:r>
              <a:rPr lang="en-US" sz="2937" spc="7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Get live assistance</a:t>
            </a:r>
          </a:p>
          <a:p>
            <a:pPr algn="l" marL="634275" indent="-317137" lvl="1">
              <a:lnSpc>
                <a:spcPts val="4112"/>
              </a:lnSpc>
              <a:buFont typeface="Arial"/>
              <a:buChar char="•"/>
            </a:pPr>
            <a:r>
              <a:rPr lang="en-US" sz="2937" spc="7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Resume streaming quickly</a:t>
            </a:r>
          </a:p>
          <a:p>
            <a:pPr algn="l" marL="634275" indent="-317137" lvl="1">
              <a:lnSpc>
                <a:spcPts val="4112"/>
              </a:lnSpc>
              <a:buFont typeface="Arial"/>
              <a:buChar char="•"/>
            </a:pPr>
            <a:r>
              <a:rPr lang="en-US" sz="2937" spc="7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Support Line</a:t>
            </a:r>
          </a:p>
          <a:p>
            <a:pPr algn="l">
              <a:lnSpc>
                <a:spcPts val="4112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271347" y="7661691"/>
            <a:ext cx="9868942" cy="464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b="true" sz="27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Netflix Customer Care Number Australia +61 1800 592 260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629266" y="9408858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0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1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1449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44758" y="4439713"/>
            <a:ext cx="7494691" cy="749469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50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3752904"/>
            <a:ext cx="4911349" cy="1994856"/>
            <a:chOff x="0" y="0"/>
            <a:chExt cx="613045" cy="249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13045" cy="249002"/>
            </a:xfrm>
            <a:custGeom>
              <a:avLst/>
              <a:gdLst/>
              <a:ahLst/>
              <a:cxnLst/>
              <a:rect r="r" b="b" t="t" l="l"/>
              <a:pathLst>
                <a:path h="249002" w="613045">
                  <a:moveTo>
                    <a:pt x="61477" y="0"/>
                  </a:moveTo>
                  <a:lnTo>
                    <a:pt x="551568" y="0"/>
                  </a:lnTo>
                  <a:cubicBezTo>
                    <a:pt x="585521" y="0"/>
                    <a:pt x="613045" y="27524"/>
                    <a:pt x="613045" y="61477"/>
                  </a:cubicBezTo>
                  <a:lnTo>
                    <a:pt x="613045" y="187525"/>
                  </a:lnTo>
                  <a:cubicBezTo>
                    <a:pt x="613045" y="221478"/>
                    <a:pt x="585521" y="249002"/>
                    <a:pt x="551568" y="249002"/>
                  </a:cubicBezTo>
                  <a:lnTo>
                    <a:pt x="61477" y="249002"/>
                  </a:lnTo>
                  <a:cubicBezTo>
                    <a:pt x="27524" y="249002"/>
                    <a:pt x="0" y="221478"/>
                    <a:pt x="0" y="187525"/>
                  </a:cubicBezTo>
                  <a:lnTo>
                    <a:pt x="0" y="61477"/>
                  </a:lnTo>
                  <a:cubicBezTo>
                    <a:pt x="0" y="27524"/>
                    <a:pt x="27524" y="0"/>
                    <a:pt x="61477" y="0"/>
                  </a:cubicBezTo>
                  <a:close/>
                </a:path>
              </a:pathLst>
            </a:custGeom>
            <a:solidFill>
              <a:srgbClr val="E96B4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38100"/>
              <a:ext cx="613045" cy="210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76961" y="3752904"/>
            <a:ext cx="4911349" cy="1956751"/>
            <a:chOff x="0" y="0"/>
            <a:chExt cx="613045" cy="2442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13045" cy="244246"/>
            </a:xfrm>
            <a:custGeom>
              <a:avLst/>
              <a:gdLst/>
              <a:ahLst/>
              <a:cxnLst/>
              <a:rect r="r" b="b" t="t" l="l"/>
              <a:pathLst>
                <a:path h="244246" w="613045">
                  <a:moveTo>
                    <a:pt x="61477" y="0"/>
                  </a:moveTo>
                  <a:lnTo>
                    <a:pt x="551568" y="0"/>
                  </a:lnTo>
                  <a:cubicBezTo>
                    <a:pt x="585521" y="0"/>
                    <a:pt x="613045" y="27524"/>
                    <a:pt x="613045" y="61477"/>
                  </a:cubicBezTo>
                  <a:lnTo>
                    <a:pt x="613045" y="182769"/>
                  </a:lnTo>
                  <a:cubicBezTo>
                    <a:pt x="613045" y="216722"/>
                    <a:pt x="585521" y="244246"/>
                    <a:pt x="551568" y="244246"/>
                  </a:cubicBezTo>
                  <a:lnTo>
                    <a:pt x="61477" y="244246"/>
                  </a:lnTo>
                  <a:cubicBezTo>
                    <a:pt x="27524" y="244246"/>
                    <a:pt x="0" y="216722"/>
                    <a:pt x="0" y="182769"/>
                  </a:cubicBezTo>
                  <a:lnTo>
                    <a:pt x="0" y="61477"/>
                  </a:lnTo>
                  <a:cubicBezTo>
                    <a:pt x="0" y="27524"/>
                    <a:pt x="27524" y="0"/>
                    <a:pt x="61477" y="0"/>
                  </a:cubicBezTo>
                  <a:close/>
                </a:path>
              </a:pathLst>
            </a:custGeom>
            <a:solidFill>
              <a:srgbClr val="1A81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38100"/>
              <a:ext cx="613045" cy="206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660786" y="6213667"/>
            <a:ext cx="4911349" cy="1931033"/>
            <a:chOff x="0" y="0"/>
            <a:chExt cx="613045" cy="2410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13045" cy="241036"/>
            </a:xfrm>
            <a:custGeom>
              <a:avLst/>
              <a:gdLst/>
              <a:ahLst/>
              <a:cxnLst/>
              <a:rect r="r" b="b" t="t" l="l"/>
              <a:pathLst>
                <a:path h="241036" w="613045">
                  <a:moveTo>
                    <a:pt x="61477" y="0"/>
                  </a:moveTo>
                  <a:lnTo>
                    <a:pt x="551568" y="0"/>
                  </a:lnTo>
                  <a:cubicBezTo>
                    <a:pt x="585521" y="0"/>
                    <a:pt x="613045" y="27524"/>
                    <a:pt x="613045" y="61477"/>
                  </a:cubicBezTo>
                  <a:lnTo>
                    <a:pt x="613045" y="179559"/>
                  </a:lnTo>
                  <a:cubicBezTo>
                    <a:pt x="613045" y="213512"/>
                    <a:pt x="585521" y="241036"/>
                    <a:pt x="551568" y="241036"/>
                  </a:cubicBezTo>
                  <a:lnTo>
                    <a:pt x="61477" y="241036"/>
                  </a:lnTo>
                  <a:cubicBezTo>
                    <a:pt x="27524" y="241036"/>
                    <a:pt x="0" y="213512"/>
                    <a:pt x="0" y="179559"/>
                  </a:cubicBezTo>
                  <a:lnTo>
                    <a:pt x="0" y="61477"/>
                  </a:lnTo>
                  <a:cubicBezTo>
                    <a:pt x="0" y="27524"/>
                    <a:pt x="27524" y="0"/>
                    <a:pt x="61477" y="0"/>
                  </a:cubicBezTo>
                  <a:close/>
                </a:path>
              </a:pathLst>
            </a:custGeom>
            <a:solidFill>
              <a:srgbClr val="1FBBD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38100"/>
              <a:ext cx="613045" cy="2029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-602917">
            <a:off x="-5693" y="-263955"/>
            <a:ext cx="3395735" cy="3401920"/>
          </a:xfrm>
          <a:custGeom>
            <a:avLst/>
            <a:gdLst/>
            <a:ahLst/>
            <a:cxnLst/>
            <a:rect r="r" b="b" t="t" l="l"/>
            <a:pathLst>
              <a:path h="3401920" w="3395735">
                <a:moveTo>
                  <a:pt x="0" y="0"/>
                </a:moveTo>
                <a:lnTo>
                  <a:pt x="3395734" y="0"/>
                </a:lnTo>
                <a:lnTo>
                  <a:pt x="3395734" y="3401920"/>
                </a:lnTo>
                <a:lnTo>
                  <a:pt x="0" y="34019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256845">
            <a:off x="54615" y="6779204"/>
            <a:ext cx="3275119" cy="3329603"/>
          </a:xfrm>
          <a:custGeom>
            <a:avLst/>
            <a:gdLst/>
            <a:ahLst/>
            <a:cxnLst/>
            <a:rect r="r" b="b" t="t" l="l"/>
            <a:pathLst>
              <a:path h="3329603" w="3275119">
                <a:moveTo>
                  <a:pt x="0" y="0"/>
                </a:moveTo>
                <a:lnTo>
                  <a:pt x="3275118" y="0"/>
                </a:lnTo>
                <a:lnTo>
                  <a:pt x="3275118" y="3329603"/>
                </a:lnTo>
                <a:lnTo>
                  <a:pt x="0" y="33296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-10800000">
            <a:off x="1546295" y="5709654"/>
            <a:ext cx="757871" cy="663137"/>
            <a:chOff x="0" y="0"/>
            <a:chExt cx="812800" cy="711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E96B4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127000" y="368300"/>
              <a:ext cx="558800" cy="2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-10800000">
            <a:off x="10190601" y="5681079"/>
            <a:ext cx="757871" cy="663137"/>
            <a:chOff x="0" y="0"/>
            <a:chExt cx="812800" cy="711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815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27000" y="368300"/>
              <a:ext cx="558800" cy="2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8838835" y="6039271"/>
            <a:ext cx="8688806" cy="5086901"/>
          </a:xfrm>
          <a:custGeom>
            <a:avLst/>
            <a:gdLst/>
            <a:ahLst/>
            <a:cxnLst/>
            <a:rect r="r" b="b" t="t" l="l"/>
            <a:pathLst>
              <a:path h="5086901" w="8688806">
                <a:moveTo>
                  <a:pt x="0" y="0"/>
                </a:moveTo>
                <a:lnTo>
                  <a:pt x="8688806" y="0"/>
                </a:lnTo>
                <a:lnTo>
                  <a:pt x="8688806" y="5086901"/>
                </a:lnTo>
                <a:lnTo>
                  <a:pt x="0" y="50869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-10800000">
            <a:off x="5760530" y="8112437"/>
            <a:ext cx="757871" cy="663137"/>
            <a:chOff x="0" y="0"/>
            <a:chExt cx="812800" cy="711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FBBD2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27000" y="368300"/>
              <a:ext cx="558800" cy="2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7308009">
            <a:off x="15716159" y="-1333203"/>
            <a:ext cx="1808585" cy="3337993"/>
          </a:xfrm>
          <a:custGeom>
            <a:avLst/>
            <a:gdLst/>
            <a:ahLst/>
            <a:cxnLst/>
            <a:rect r="r" b="b" t="t" l="l"/>
            <a:pathLst>
              <a:path h="3337993" w="1808585">
                <a:moveTo>
                  <a:pt x="0" y="0"/>
                </a:moveTo>
                <a:lnTo>
                  <a:pt x="1808586" y="0"/>
                </a:lnTo>
                <a:lnTo>
                  <a:pt x="1808586" y="3337993"/>
                </a:lnTo>
                <a:lnTo>
                  <a:pt x="0" y="33379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41177" y="9010455"/>
            <a:ext cx="4581277" cy="2115717"/>
          </a:xfrm>
          <a:custGeom>
            <a:avLst/>
            <a:gdLst/>
            <a:ahLst/>
            <a:cxnLst/>
            <a:rect r="r" b="b" t="t" l="l"/>
            <a:pathLst>
              <a:path h="2115717" w="4581277">
                <a:moveTo>
                  <a:pt x="0" y="0"/>
                </a:moveTo>
                <a:lnTo>
                  <a:pt x="4581277" y="0"/>
                </a:lnTo>
                <a:lnTo>
                  <a:pt x="4581277" y="2115717"/>
                </a:lnTo>
                <a:lnTo>
                  <a:pt x="0" y="21157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3711901" y="2917805"/>
            <a:ext cx="6199419" cy="980635"/>
          </a:xfrm>
          <a:custGeom>
            <a:avLst/>
            <a:gdLst/>
            <a:ahLst/>
            <a:cxnLst/>
            <a:rect r="r" b="b" t="t" l="l"/>
            <a:pathLst>
              <a:path h="980635" w="6199419">
                <a:moveTo>
                  <a:pt x="0" y="0"/>
                </a:moveTo>
                <a:lnTo>
                  <a:pt x="6199420" y="0"/>
                </a:lnTo>
                <a:lnTo>
                  <a:pt x="6199420" y="980636"/>
                </a:lnTo>
                <a:lnTo>
                  <a:pt x="0" y="98063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964317">
            <a:off x="13909189" y="4612566"/>
            <a:ext cx="1713988" cy="1667243"/>
          </a:xfrm>
          <a:custGeom>
            <a:avLst/>
            <a:gdLst/>
            <a:ahLst/>
            <a:cxnLst/>
            <a:rect r="r" b="b" t="t" l="l"/>
            <a:pathLst>
              <a:path h="1667243" w="1713988">
                <a:moveTo>
                  <a:pt x="0" y="0"/>
                </a:moveTo>
                <a:lnTo>
                  <a:pt x="1713988" y="0"/>
                </a:lnTo>
                <a:lnTo>
                  <a:pt x="1713988" y="1667243"/>
                </a:lnTo>
                <a:lnTo>
                  <a:pt x="0" y="16672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546295" y="4285191"/>
            <a:ext cx="3876159" cy="1102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9"/>
              </a:lnSpc>
            </a:pPr>
            <a:r>
              <a:rPr lang="en-US" sz="2899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Faster than email/chat support</a:t>
            </a:r>
          </a:p>
          <a:p>
            <a:pPr algn="ctr">
              <a:lnSpc>
                <a:spcPts val="2899"/>
              </a:lnSpc>
            </a:pPr>
          </a:p>
        </p:txBody>
      </p:sp>
      <p:sp>
        <p:nvSpPr>
          <p:cNvPr name="TextBox 32" id="32"/>
          <p:cNvSpPr txBox="true"/>
          <p:nvPr/>
        </p:nvSpPr>
        <p:spPr>
          <a:xfrm rot="0">
            <a:off x="6476961" y="4340437"/>
            <a:ext cx="4487910" cy="1047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9"/>
              </a:lnSpc>
            </a:pPr>
            <a:r>
              <a:rPr lang="en-US" sz="4099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Available 24/7</a:t>
            </a:r>
          </a:p>
          <a:p>
            <a:pPr algn="ctr">
              <a:lnSpc>
                <a:spcPts val="4099"/>
              </a:lnSpc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4087548" y="690576"/>
            <a:ext cx="9910981" cy="216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Why Choose Our Support Service?</a:t>
            </a:r>
          </a:p>
          <a:p>
            <a:pPr algn="ctr">
              <a:lnSpc>
                <a:spcPts val="5600"/>
              </a:lnSpc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4428772" y="2273989"/>
            <a:ext cx="9228532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We are NOT affiliated with Netflix but offer reliable help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4087548" y="6712275"/>
            <a:ext cx="4103834" cy="1021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699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Friendly support team with Netflix experience</a:t>
            </a:r>
          </a:p>
          <a:p>
            <a:pPr algn="ctr">
              <a:lnSpc>
                <a:spcPts val="2699"/>
              </a:lnSpc>
            </a:pP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947662" y="595326"/>
            <a:ext cx="2098435" cy="2071728"/>
          </a:xfrm>
          <a:custGeom>
            <a:avLst/>
            <a:gdLst/>
            <a:ahLst/>
            <a:cxnLst/>
            <a:rect r="r" b="b" t="t" l="l"/>
            <a:pathLst>
              <a:path h="2071728" w="2098435">
                <a:moveTo>
                  <a:pt x="0" y="0"/>
                </a:moveTo>
                <a:lnTo>
                  <a:pt x="2098435" y="0"/>
                </a:lnTo>
                <a:lnTo>
                  <a:pt x="2098435" y="2071728"/>
                </a:lnTo>
                <a:lnTo>
                  <a:pt x="0" y="207172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2304166" y="3091849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0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1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1449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308009">
            <a:off x="17209788" y="-395264"/>
            <a:ext cx="1808585" cy="3337993"/>
          </a:xfrm>
          <a:custGeom>
            <a:avLst/>
            <a:gdLst/>
            <a:ahLst/>
            <a:cxnLst/>
            <a:rect r="r" b="b" t="t" l="l"/>
            <a:pathLst>
              <a:path h="3337993" w="1808585">
                <a:moveTo>
                  <a:pt x="0" y="0"/>
                </a:moveTo>
                <a:lnTo>
                  <a:pt x="1808586" y="0"/>
                </a:lnTo>
                <a:lnTo>
                  <a:pt x="1808586" y="3337993"/>
                </a:lnTo>
                <a:lnTo>
                  <a:pt x="0" y="3337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387686" y="3276253"/>
            <a:ext cx="9578524" cy="5693256"/>
            <a:chOff x="0" y="0"/>
            <a:chExt cx="566490" cy="3367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6490" cy="336708"/>
            </a:xfrm>
            <a:custGeom>
              <a:avLst/>
              <a:gdLst/>
              <a:ahLst/>
              <a:cxnLst/>
              <a:rect r="r" b="b" t="t" l="l"/>
              <a:pathLst>
                <a:path h="336708" w="566490">
                  <a:moveTo>
                    <a:pt x="21015" y="0"/>
                  </a:moveTo>
                  <a:lnTo>
                    <a:pt x="545475" y="0"/>
                  </a:lnTo>
                  <a:cubicBezTo>
                    <a:pt x="557081" y="0"/>
                    <a:pt x="566490" y="9409"/>
                    <a:pt x="566490" y="21015"/>
                  </a:cubicBezTo>
                  <a:lnTo>
                    <a:pt x="566490" y="315694"/>
                  </a:lnTo>
                  <a:cubicBezTo>
                    <a:pt x="566490" y="327300"/>
                    <a:pt x="557081" y="336708"/>
                    <a:pt x="545475" y="336708"/>
                  </a:cubicBezTo>
                  <a:lnTo>
                    <a:pt x="21015" y="336708"/>
                  </a:lnTo>
                  <a:cubicBezTo>
                    <a:pt x="9409" y="336708"/>
                    <a:pt x="0" y="327300"/>
                    <a:pt x="0" y="315694"/>
                  </a:cubicBezTo>
                  <a:lnTo>
                    <a:pt x="0" y="21015"/>
                  </a:lnTo>
                  <a:cubicBezTo>
                    <a:pt x="0" y="9409"/>
                    <a:pt x="9409" y="0"/>
                    <a:pt x="21015" y="0"/>
                  </a:cubicBezTo>
                  <a:close/>
                </a:path>
              </a:pathLst>
            </a:custGeom>
            <a:solidFill>
              <a:srgbClr val="FFD501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566490" cy="2986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521352" y="9258300"/>
            <a:ext cx="20530423" cy="3086100"/>
            <a:chOff x="0" y="0"/>
            <a:chExt cx="540719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407190" cy="812800"/>
            </a:xfrm>
            <a:custGeom>
              <a:avLst/>
              <a:gdLst/>
              <a:ahLst/>
              <a:cxnLst/>
              <a:rect r="r" b="b" t="t" l="l"/>
              <a:pathLst>
                <a:path h="812800" w="5407190">
                  <a:moveTo>
                    <a:pt x="0" y="0"/>
                  </a:moveTo>
                  <a:lnTo>
                    <a:pt x="5407190" y="0"/>
                  </a:lnTo>
                  <a:lnTo>
                    <a:pt x="54071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BA59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38100"/>
              <a:ext cx="540719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3618585" y="5479430"/>
            <a:ext cx="8648289" cy="4465662"/>
          </a:xfrm>
          <a:custGeom>
            <a:avLst/>
            <a:gdLst/>
            <a:ahLst/>
            <a:cxnLst/>
            <a:rect r="r" b="b" t="t" l="l"/>
            <a:pathLst>
              <a:path h="4465662" w="8648289">
                <a:moveTo>
                  <a:pt x="0" y="0"/>
                </a:moveTo>
                <a:lnTo>
                  <a:pt x="8648289" y="0"/>
                </a:lnTo>
                <a:lnTo>
                  <a:pt x="8648289" y="4465662"/>
                </a:lnTo>
                <a:lnTo>
                  <a:pt x="0" y="4465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5429993" y="5143500"/>
            <a:ext cx="8648289" cy="4465662"/>
          </a:xfrm>
          <a:custGeom>
            <a:avLst/>
            <a:gdLst/>
            <a:ahLst/>
            <a:cxnLst/>
            <a:rect r="r" b="b" t="t" l="l"/>
            <a:pathLst>
              <a:path h="4465662" w="8648289">
                <a:moveTo>
                  <a:pt x="0" y="0"/>
                </a:moveTo>
                <a:lnTo>
                  <a:pt x="8648289" y="0"/>
                </a:lnTo>
                <a:lnTo>
                  <a:pt x="8648289" y="4465662"/>
                </a:lnTo>
                <a:lnTo>
                  <a:pt x="0" y="4465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71503">
            <a:off x="497237" y="489530"/>
            <a:ext cx="2910468" cy="2931790"/>
          </a:xfrm>
          <a:custGeom>
            <a:avLst/>
            <a:gdLst/>
            <a:ahLst/>
            <a:cxnLst/>
            <a:rect r="r" b="b" t="t" l="l"/>
            <a:pathLst>
              <a:path h="2931790" w="2910468">
                <a:moveTo>
                  <a:pt x="0" y="0"/>
                </a:moveTo>
                <a:lnTo>
                  <a:pt x="2910467" y="0"/>
                </a:lnTo>
                <a:lnTo>
                  <a:pt x="2910467" y="2931790"/>
                </a:lnTo>
                <a:lnTo>
                  <a:pt x="0" y="29317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126359">
            <a:off x="14382854" y="423074"/>
            <a:ext cx="3143231" cy="3108941"/>
          </a:xfrm>
          <a:custGeom>
            <a:avLst/>
            <a:gdLst/>
            <a:ahLst/>
            <a:cxnLst/>
            <a:rect r="r" b="b" t="t" l="l"/>
            <a:pathLst>
              <a:path h="3108941" w="3143231">
                <a:moveTo>
                  <a:pt x="0" y="0"/>
                </a:moveTo>
                <a:lnTo>
                  <a:pt x="3143231" y="0"/>
                </a:lnTo>
                <a:lnTo>
                  <a:pt x="3143231" y="3108941"/>
                </a:lnTo>
                <a:lnTo>
                  <a:pt x="0" y="31089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914221" y="900733"/>
            <a:ext cx="9446694" cy="751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FUTURE OUTLOOK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914221" y="1745928"/>
            <a:ext cx="9228532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Contact Us Now Need Immediate Help?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-841712" y="1680015"/>
            <a:ext cx="2515533" cy="2483517"/>
          </a:xfrm>
          <a:custGeom>
            <a:avLst/>
            <a:gdLst/>
            <a:ahLst/>
            <a:cxnLst/>
            <a:rect r="r" b="b" t="t" l="l"/>
            <a:pathLst>
              <a:path h="2483517" w="2515533">
                <a:moveTo>
                  <a:pt x="0" y="0"/>
                </a:moveTo>
                <a:lnTo>
                  <a:pt x="2515533" y="0"/>
                </a:lnTo>
                <a:lnTo>
                  <a:pt x="2515533" y="2483517"/>
                </a:lnTo>
                <a:lnTo>
                  <a:pt x="0" y="24835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503465" y="3976552"/>
            <a:ext cx="9281071" cy="3883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59"/>
              </a:lnSpc>
            </a:pPr>
            <a:r>
              <a:rPr lang="en-US" sz="2384" spc="-16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Call Netflix Customer Care Number Australia +61 1800 592 260</a:t>
            </a:r>
          </a:p>
          <a:p>
            <a:pPr algn="ctr">
              <a:lnSpc>
                <a:spcPts val="4459"/>
              </a:lnSpc>
            </a:pPr>
          </a:p>
          <a:p>
            <a:pPr algn="ctr">
              <a:lnSpc>
                <a:spcPts val="4459"/>
              </a:lnSpc>
            </a:pPr>
            <a:r>
              <a:rPr lang="en-US" sz="2384" spc="-16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Call Netflix Service Number Australia +61 1800 592 260</a:t>
            </a:r>
          </a:p>
          <a:p>
            <a:pPr algn="ctr">
              <a:lnSpc>
                <a:spcPts val="4459"/>
              </a:lnSpc>
            </a:pPr>
          </a:p>
          <a:p>
            <a:pPr algn="ctr">
              <a:lnSpc>
                <a:spcPts val="4459"/>
              </a:lnSpc>
            </a:pPr>
            <a:r>
              <a:rPr lang="en-US" sz="2384" spc="-16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 are a third-party support provider</a:t>
            </a:r>
          </a:p>
          <a:p>
            <a:pPr algn="ctr">
              <a:lnSpc>
                <a:spcPts val="4459"/>
              </a:lnSpc>
            </a:pPr>
          </a:p>
          <a:p>
            <a:pPr algn="ctr">
              <a:lnSpc>
                <a:spcPts val="4459"/>
              </a:lnSpc>
            </a:pPr>
            <a:r>
              <a:rPr lang="en-US" sz="2384" spc="-16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dedicated to helping Netflix users in Australia with fast, effective solutions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67444" y="9713937"/>
            <a:ext cx="11298766" cy="34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7"/>
              </a:lnSpc>
            </a:pPr>
            <a:r>
              <a:rPr lang="en-US" sz="194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🌐Visit: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6" tooltip="https://www.helpdesk-australia.com/blog/netflix-support-number-australia.html"/>
              </a:rPr>
              <a:t> </a:t>
            </a:r>
            <a:r>
              <a:rPr lang="en-US" b="true" sz="1948" u="sng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7" tooltip="https://www.helpdesk-australia.com/blog/netflix-support-number-australia.html"/>
              </a:rPr>
              <a:t>https://www.helpdesk-australia.com/blog/netflix-support-number-australia.html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1449" y="-2851231"/>
            <a:ext cx="19390899" cy="19390899"/>
          </a:xfrm>
          <a:custGeom>
            <a:avLst/>
            <a:gdLst/>
            <a:ahLst/>
            <a:cxnLst/>
            <a:rect r="r" b="b" t="t" l="l"/>
            <a:pathLst>
              <a:path h="19390899" w="19390899">
                <a:moveTo>
                  <a:pt x="0" y="0"/>
                </a:moveTo>
                <a:lnTo>
                  <a:pt x="19390898" y="0"/>
                </a:lnTo>
                <a:lnTo>
                  <a:pt x="19390898" y="19390899"/>
                </a:lnTo>
                <a:lnTo>
                  <a:pt x="0" y="1939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18250" y="1265050"/>
            <a:ext cx="9537063" cy="8098552"/>
            <a:chOff x="0" y="0"/>
            <a:chExt cx="812800" cy="6902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0202"/>
            </a:xfrm>
            <a:custGeom>
              <a:avLst/>
              <a:gdLst/>
              <a:ahLst/>
              <a:cxnLst/>
              <a:rect r="r" b="b" t="t" l="l"/>
              <a:pathLst>
                <a:path h="690202" w="812800">
                  <a:moveTo>
                    <a:pt x="406400" y="0"/>
                  </a:moveTo>
                  <a:cubicBezTo>
                    <a:pt x="181951" y="0"/>
                    <a:pt x="0" y="154507"/>
                    <a:pt x="0" y="345101"/>
                  </a:cubicBezTo>
                  <a:cubicBezTo>
                    <a:pt x="0" y="535695"/>
                    <a:pt x="181951" y="690202"/>
                    <a:pt x="406400" y="690202"/>
                  </a:cubicBezTo>
                  <a:cubicBezTo>
                    <a:pt x="630849" y="690202"/>
                    <a:pt x="812800" y="535695"/>
                    <a:pt x="812800" y="345101"/>
                  </a:cubicBezTo>
                  <a:cubicBezTo>
                    <a:pt x="812800" y="15450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50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102806"/>
              <a:ext cx="660400" cy="522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969260" y="893746"/>
            <a:ext cx="10435685" cy="9714674"/>
          </a:xfrm>
          <a:custGeom>
            <a:avLst/>
            <a:gdLst/>
            <a:ahLst/>
            <a:cxnLst/>
            <a:rect r="r" b="b" t="t" l="l"/>
            <a:pathLst>
              <a:path h="9714674" w="10435685">
                <a:moveTo>
                  <a:pt x="0" y="0"/>
                </a:moveTo>
                <a:lnTo>
                  <a:pt x="10435685" y="0"/>
                </a:lnTo>
                <a:lnTo>
                  <a:pt x="10435685" y="9714673"/>
                </a:lnTo>
                <a:lnTo>
                  <a:pt x="0" y="97146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13105" y="3338173"/>
            <a:ext cx="8596698" cy="3192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43"/>
              </a:lnSpc>
              <a:spcBef>
                <a:spcPct val="0"/>
              </a:spcBef>
            </a:pPr>
            <a:r>
              <a:rPr lang="en-US" sz="12243">
                <a:solidFill>
                  <a:srgbClr val="000000"/>
                </a:solidFill>
                <a:latin typeface="Hitchcut"/>
                <a:ea typeface="Hitchcut"/>
                <a:cs typeface="Hitchcut"/>
                <a:sym typeface="Hitchcut"/>
              </a:rPr>
              <a:t>THANK YOU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424328" y="6597164"/>
            <a:ext cx="6527221" cy="185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We are proud of our achievements this quarter and excited about our future prospects.</a:t>
            </a:r>
          </a:p>
        </p:txBody>
      </p:sp>
      <p:sp>
        <p:nvSpPr>
          <p:cNvPr name="AutoShape 9" id="9"/>
          <p:cNvSpPr/>
          <p:nvPr/>
        </p:nvSpPr>
        <p:spPr>
          <a:xfrm flipH="true">
            <a:off x="10269801" y="2952751"/>
            <a:ext cx="6218167" cy="38100"/>
          </a:xfrm>
          <a:prstGeom prst="line">
            <a:avLst/>
          </a:prstGeom>
          <a:ln cap="flat" w="76200">
            <a:solidFill>
              <a:srgbClr val="FFF9E8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0" y="0"/>
            <a:ext cx="2518147" cy="2142714"/>
          </a:xfrm>
          <a:custGeom>
            <a:avLst/>
            <a:gdLst/>
            <a:ahLst/>
            <a:cxnLst/>
            <a:rect r="r" b="b" t="t" l="l"/>
            <a:pathLst>
              <a:path h="2142714" w="2518147">
                <a:moveTo>
                  <a:pt x="0" y="0"/>
                </a:moveTo>
                <a:lnTo>
                  <a:pt x="2518147" y="0"/>
                </a:lnTo>
                <a:lnTo>
                  <a:pt x="2518147" y="2142714"/>
                </a:lnTo>
                <a:lnTo>
                  <a:pt x="0" y="2142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86781" y="8526929"/>
            <a:ext cx="3201701" cy="2148051"/>
          </a:xfrm>
          <a:custGeom>
            <a:avLst/>
            <a:gdLst/>
            <a:ahLst/>
            <a:cxnLst/>
            <a:rect r="r" b="b" t="t" l="l"/>
            <a:pathLst>
              <a:path h="2148051" w="3201701">
                <a:moveTo>
                  <a:pt x="0" y="0"/>
                </a:moveTo>
                <a:lnTo>
                  <a:pt x="3201701" y="0"/>
                </a:lnTo>
                <a:lnTo>
                  <a:pt x="3201701" y="2148051"/>
                </a:lnTo>
                <a:lnTo>
                  <a:pt x="0" y="21480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160865" y="766724"/>
            <a:ext cx="2098435" cy="2071728"/>
          </a:xfrm>
          <a:custGeom>
            <a:avLst/>
            <a:gdLst/>
            <a:ahLst/>
            <a:cxnLst/>
            <a:rect r="r" b="b" t="t" l="l"/>
            <a:pathLst>
              <a:path h="2071728" w="2098435">
                <a:moveTo>
                  <a:pt x="0" y="0"/>
                </a:moveTo>
                <a:lnTo>
                  <a:pt x="2098435" y="0"/>
                </a:lnTo>
                <a:lnTo>
                  <a:pt x="2098435" y="2071728"/>
                </a:lnTo>
                <a:lnTo>
                  <a:pt x="0" y="20717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37593">
            <a:off x="8546399" y="7412398"/>
            <a:ext cx="2119933" cy="2480772"/>
          </a:xfrm>
          <a:custGeom>
            <a:avLst/>
            <a:gdLst/>
            <a:ahLst/>
            <a:cxnLst/>
            <a:rect r="r" b="b" t="t" l="l"/>
            <a:pathLst>
              <a:path h="2480772" w="2119933">
                <a:moveTo>
                  <a:pt x="0" y="0"/>
                </a:moveTo>
                <a:lnTo>
                  <a:pt x="2119933" y="0"/>
                </a:lnTo>
                <a:lnTo>
                  <a:pt x="2119933" y="2480773"/>
                </a:lnTo>
                <a:lnTo>
                  <a:pt x="0" y="24807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497513">
            <a:off x="902493" y="7246554"/>
            <a:ext cx="2464592" cy="2519564"/>
          </a:xfrm>
          <a:custGeom>
            <a:avLst/>
            <a:gdLst/>
            <a:ahLst/>
            <a:cxnLst/>
            <a:rect r="r" b="b" t="t" l="l"/>
            <a:pathLst>
              <a:path h="2519564" w="2464592">
                <a:moveTo>
                  <a:pt x="0" y="0"/>
                </a:moveTo>
                <a:lnTo>
                  <a:pt x="2464592" y="0"/>
                </a:lnTo>
                <a:lnTo>
                  <a:pt x="2464592" y="2519564"/>
                </a:lnTo>
                <a:lnTo>
                  <a:pt x="0" y="251956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DAGljMX49A0</dc:identifier>
  <dcterms:modified xsi:type="dcterms:W3CDTF">2011-08-01T06:04:30Z</dcterms:modified>
  <cp:revision>1</cp:revision>
  <dc:title>Quick Access to Netflix Customer Service in Australia</dc:title>
</cp:coreProperties>
</file>