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Lst>
  <p:sldSz cx="18288000" cy="10287000"/>
  <p:notesSz cx="6858000" cy="9144000"/>
  <p:embeddedFontLst>
    <p:embeddedFont>
      <p:font typeface="Source Serif Pro Bold" charset="1" panose="02040803050405020204"/>
      <p:regular r:id="rId9"/>
    </p:embeddedFont>
    <p:embeddedFont>
      <p:font typeface="Source Serif Pro" charset="1" panose="02040603050405020204"/>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https://www.pojfurniture.com/our-showrooms/kolkata"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jpeg" Type="http://schemas.openxmlformats.org/officeDocument/2006/relationships/image"/><Relationship Id="rId4" Target="../media/image5.jpeg" Type="http://schemas.openxmlformats.org/officeDocument/2006/relationships/image"/><Relationship Id="rId5"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AE1CC"/>
        </a:solidFill>
      </p:bgPr>
    </p:bg>
    <p:spTree>
      <p:nvGrpSpPr>
        <p:cNvPr id="1" name=""/>
        <p:cNvGrpSpPr/>
        <p:nvPr/>
      </p:nvGrpSpPr>
      <p:grpSpPr>
        <a:xfrm>
          <a:off x="0" y="0"/>
          <a:ext cx="0" cy="0"/>
          <a:chOff x="0" y="0"/>
          <a:chExt cx="0" cy="0"/>
        </a:xfrm>
      </p:grpSpPr>
      <p:grpSp>
        <p:nvGrpSpPr>
          <p:cNvPr name="Group 2" id="2"/>
          <p:cNvGrpSpPr/>
          <p:nvPr/>
        </p:nvGrpSpPr>
        <p:grpSpPr>
          <a:xfrm rot="0">
            <a:off x="0" y="1028700"/>
            <a:ext cx="18288000" cy="8229600"/>
            <a:chOff x="0" y="0"/>
            <a:chExt cx="2833290" cy="1274980"/>
          </a:xfrm>
        </p:grpSpPr>
        <p:sp>
          <p:nvSpPr>
            <p:cNvPr name="Freeform 3" id="3"/>
            <p:cNvSpPr/>
            <p:nvPr/>
          </p:nvSpPr>
          <p:spPr>
            <a:xfrm flipH="false" flipV="false" rot="0">
              <a:off x="0" y="0"/>
              <a:ext cx="2833290" cy="1274980"/>
            </a:xfrm>
            <a:custGeom>
              <a:avLst/>
              <a:gdLst/>
              <a:ahLst/>
              <a:cxnLst/>
              <a:rect r="r" b="b" t="t" l="l"/>
              <a:pathLst>
                <a:path h="1274980" w="2833290">
                  <a:moveTo>
                    <a:pt x="0" y="0"/>
                  </a:moveTo>
                  <a:lnTo>
                    <a:pt x="2833290" y="0"/>
                  </a:lnTo>
                  <a:lnTo>
                    <a:pt x="2833290" y="1274980"/>
                  </a:lnTo>
                  <a:lnTo>
                    <a:pt x="0" y="1274980"/>
                  </a:lnTo>
                  <a:close/>
                </a:path>
              </a:pathLst>
            </a:custGeom>
            <a:blipFill>
              <a:blip r:embed="rId2"/>
              <a:stretch>
                <a:fillRect l="-13137" t="0" r="-13137" b="0"/>
              </a:stretch>
            </a:blipFill>
          </p:spPr>
        </p:sp>
      </p:grpSp>
      <p:sp>
        <p:nvSpPr>
          <p:cNvPr name="Freeform 4" id="4"/>
          <p:cNvSpPr/>
          <p:nvPr/>
        </p:nvSpPr>
        <p:spPr>
          <a:xfrm flipH="false" flipV="false" rot="0">
            <a:off x="299403" y="247600"/>
            <a:ext cx="729297" cy="418198"/>
          </a:xfrm>
          <a:custGeom>
            <a:avLst/>
            <a:gdLst/>
            <a:ahLst/>
            <a:cxnLst/>
            <a:rect r="r" b="b" t="t" l="l"/>
            <a:pathLst>
              <a:path h="418198" w="729297">
                <a:moveTo>
                  <a:pt x="0" y="0"/>
                </a:moveTo>
                <a:lnTo>
                  <a:pt x="729297" y="0"/>
                </a:lnTo>
                <a:lnTo>
                  <a:pt x="729297" y="418198"/>
                </a:lnTo>
                <a:lnTo>
                  <a:pt x="0" y="418198"/>
                </a:lnTo>
                <a:lnTo>
                  <a:pt x="0" y="0"/>
                </a:lnTo>
                <a:close/>
              </a:path>
            </a:pathLst>
          </a:custGeom>
          <a:blipFill>
            <a:blip r:embed="rId3"/>
            <a:stretch>
              <a:fillRect l="0" t="0" r="0" b="0"/>
            </a:stretch>
          </a:blipFill>
        </p:spPr>
      </p:sp>
      <p:sp>
        <p:nvSpPr>
          <p:cNvPr name="TextBox 5" id="5"/>
          <p:cNvSpPr txBox="true"/>
          <p:nvPr/>
        </p:nvSpPr>
        <p:spPr>
          <a:xfrm rot="0">
            <a:off x="2122789" y="124912"/>
            <a:ext cx="13626796" cy="596899"/>
          </a:xfrm>
          <a:prstGeom prst="rect">
            <a:avLst/>
          </a:prstGeom>
        </p:spPr>
        <p:txBody>
          <a:bodyPr anchor="t" rtlCol="false" tIns="0" lIns="0" bIns="0" rIns="0">
            <a:spAutoFit/>
          </a:bodyPr>
          <a:lstStyle/>
          <a:p>
            <a:pPr algn="ctr">
              <a:lnSpc>
                <a:spcPts val="4900"/>
              </a:lnSpc>
            </a:pPr>
            <a:r>
              <a:rPr lang="en-US" b="true" sz="3500" u="sng">
                <a:solidFill>
                  <a:srgbClr val="FE0302"/>
                </a:solidFill>
                <a:latin typeface="Source Serif Pro Bold"/>
                <a:ea typeface="Source Serif Pro Bold"/>
                <a:cs typeface="Source Serif Pro Bold"/>
                <a:sym typeface="Source Serif Pro Bold"/>
                <a:hlinkClick r:id="rId4" tooltip="https://www.pojfurniture.com/our-showrooms/kolkata"/>
              </a:rPr>
              <a:t>Office Furniture Online in Kolkata</a:t>
            </a:r>
          </a:p>
        </p:txBody>
      </p:sp>
      <p:sp>
        <p:nvSpPr>
          <p:cNvPr name="TextBox 6" id="6"/>
          <p:cNvSpPr txBox="true"/>
          <p:nvPr/>
        </p:nvSpPr>
        <p:spPr>
          <a:xfrm rot="0">
            <a:off x="5163171" y="9496425"/>
            <a:ext cx="7546032" cy="372743"/>
          </a:xfrm>
          <a:prstGeom prst="rect">
            <a:avLst/>
          </a:prstGeom>
        </p:spPr>
        <p:txBody>
          <a:bodyPr anchor="t" rtlCol="false" tIns="0" lIns="0" bIns="0" rIns="0">
            <a:spAutoFit/>
          </a:bodyPr>
          <a:lstStyle/>
          <a:p>
            <a:pPr algn="ctr">
              <a:lnSpc>
                <a:spcPts val="3080"/>
              </a:lnSpc>
              <a:spcBef>
                <a:spcPct val="0"/>
              </a:spcBef>
            </a:pPr>
            <a:r>
              <a:rPr lang="en-US" sz="2200">
                <a:solidFill>
                  <a:srgbClr val="FE0302"/>
                </a:solidFill>
                <a:latin typeface="Source Serif Pro"/>
                <a:ea typeface="Source Serif Pro"/>
                <a:cs typeface="Source Serif Pro"/>
                <a:sym typeface="Source Serif Pro"/>
              </a:rPr>
              <a:t>Visit - https://www.pojfurniture.com/our-showrooms/kolkata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AE1CC"/>
        </a:solidFill>
      </p:bgPr>
    </p:bg>
    <p:spTree>
      <p:nvGrpSpPr>
        <p:cNvPr id="1" name=""/>
        <p:cNvGrpSpPr/>
        <p:nvPr/>
      </p:nvGrpSpPr>
      <p:grpSpPr>
        <a:xfrm>
          <a:off x="0" y="0"/>
          <a:ext cx="0" cy="0"/>
          <a:chOff x="0" y="0"/>
          <a:chExt cx="0" cy="0"/>
        </a:xfrm>
      </p:grpSpPr>
      <p:grpSp>
        <p:nvGrpSpPr>
          <p:cNvPr name="Group 2" id="2"/>
          <p:cNvGrpSpPr/>
          <p:nvPr/>
        </p:nvGrpSpPr>
        <p:grpSpPr>
          <a:xfrm rot="0">
            <a:off x="6655243" y="0"/>
            <a:ext cx="11632757" cy="10287000"/>
            <a:chOff x="0" y="0"/>
            <a:chExt cx="15510342" cy="13716000"/>
          </a:xfrm>
        </p:grpSpPr>
        <p:pic>
          <p:nvPicPr>
            <p:cNvPr name="Picture 3" id="3"/>
            <p:cNvPicPr>
              <a:picLocks noChangeAspect="true"/>
            </p:cNvPicPr>
            <p:nvPr/>
          </p:nvPicPr>
          <p:blipFill>
            <a:blip r:embed="rId2"/>
            <a:srcRect l="19493" t="0" r="19493" b="0"/>
            <a:stretch>
              <a:fillRect/>
            </a:stretch>
          </p:blipFill>
          <p:spPr>
            <a:xfrm flipH="false" flipV="false">
              <a:off x="0" y="4656667"/>
              <a:ext cx="15510342" cy="9059333"/>
            </a:xfrm>
            <a:prstGeom prst="rect">
              <a:avLst/>
            </a:prstGeom>
          </p:spPr>
        </p:pic>
        <p:pic>
          <p:nvPicPr>
            <p:cNvPr name="Picture 4" id="4"/>
            <p:cNvPicPr>
              <a:picLocks noChangeAspect="true"/>
            </p:cNvPicPr>
            <p:nvPr/>
          </p:nvPicPr>
          <p:blipFill>
            <a:blip r:embed="rId3"/>
            <a:srcRect l="0" t="1738" r="0" b="1738"/>
            <a:stretch>
              <a:fillRect/>
            </a:stretch>
          </p:blipFill>
          <p:spPr>
            <a:xfrm flipH="false" flipV="false">
              <a:off x="0" y="0"/>
              <a:ext cx="7691671" cy="4529667"/>
            </a:xfrm>
            <a:prstGeom prst="rect">
              <a:avLst/>
            </a:prstGeom>
          </p:spPr>
        </p:pic>
        <p:pic>
          <p:nvPicPr>
            <p:cNvPr name="Picture 5" id="5"/>
            <p:cNvPicPr>
              <a:picLocks noChangeAspect="true"/>
            </p:cNvPicPr>
            <p:nvPr/>
          </p:nvPicPr>
          <p:blipFill>
            <a:blip r:embed="rId4"/>
            <a:srcRect l="0" t="1657" r="0" b="1657"/>
            <a:stretch>
              <a:fillRect/>
            </a:stretch>
          </p:blipFill>
          <p:spPr>
            <a:xfrm flipH="false" flipV="false">
              <a:off x="7818671" y="0"/>
              <a:ext cx="7691671" cy="4529667"/>
            </a:xfrm>
            <a:prstGeom prst="rect">
              <a:avLst/>
            </a:prstGeom>
          </p:spPr>
        </p:pic>
      </p:grpSp>
      <p:sp>
        <p:nvSpPr>
          <p:cNvPr name="Freeform 6" id="6"/>
          <p:cNvSpPr/>
          <p:nvPr/>
        </p:nvSpPr>
        <p:spPr>
          <a:xfrm flipH="false" flipV="false" rot="0">
            <a:off x="302743" y="546352"/>
            <a:ext cx="841167" cy="482348"/>
          </a:xfrm>
          <a:custGeom>
            <a:avLst/>
            <a:gdLst/>
            <a:ahLst/>
            <a:cxnLst/>
            <a:rect r="r" b="b" t="t" l="l"/>
            <a:pathLst>
              <a:path h="482348" w="841167">
                <a:moveTo>
                  <a:pt x="0" y="0"/>
                </a:moveTo>
                <a:lnTo>
                  <a:pt x="841167" y="0"/>
                </a:lnTo>
                <a:lnTo>
                  <a:pt x="841167" y="482348"/>
                </a:lnTo>
                <a:lnTo>
                  <a:pt x="0" y="482348"/>
                </a:lnTo>
                <a:lnTo>
                  <a:pt x="0" y="0"/>
                </a:lnTo>
                <a:close/>
              </a:path>
            </a:pathLst>
          </a:custGeom>
          <a:blipFill>
            <a:blip r:embed="rId5"/>
            <a:stretch>
              <a:fillRect l="0" t="0" r="0" b="0"/>
            </a:stretch>
          </a:blipFill>
        </p:spPr>
      </p:sp>
      <p:sp>
        <p:nvSpPr>
          <p:cNvPr name="TextBox 7" id="7"/>
          <p:cNvSpPr txBox="true"/>
          <p:nvPr/>
        </p:nvSpPr>
        <p:spPr>
          <a:xfrm rot="0">
            <a:off x="302743" y="2252457"/>
            <a:ext cx="6183938" cy="5950585"/>
          </a:xfrm>
          <a:prstGeom prst="rect">
            <a:avLst/>
          </a:prstGeom>
        </p:spPr>
        <p:txBody>
          <a:bodyPr anchor="t" rtlCol="false" tIns="0" lIns="0" bIns="0" rIns="0">
            <a:spAutoFit/>
          </a:bodyPr>
          <a:lstStyle/>
          <a:p>
            <a:pPr algn="l">
              <a:lnSpc>
                <a:spcPts val="4340"/>
              </a:lnSpc>
            </a:pPr>
            <a:r>
              <a:rPr lang="en-US" sz="3100">
                <a:solidFill>
                  <a:srgbClr val="FE0302"/>
                </a:solidFill>
                <a:latin typeface="Source Serif Pro"/>
                <a:ea typeface="Source Serif Pro"/>
                <a:cs typeface="Source Serif Pro"/>
                <a:sym typeface="Source Serif Pro"/>
              </a:rPr>
              <a:t>Explore premium furniture collections at the POJ Furniture showroom in Kolkata. From stylish living room sets to durable office furniture, find everything under one roof. Experience quality craftsmanship, elegant designs, and expert assistance to transform your space. Visit the POJ Furniture Kolkata showroom for the best in comfort and style.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67632"/>
            <a:ext cx="18288000" cy="8590775"/>
            <a:chOff x="0" y="0"/>
            <a:chExt cx="2833290" cy="1330936"/>
          </a:xfrm>
        </p:grpSpPr>
        <p:sp>
          <p:nvSpPr>
            <p:cNvPr name="Freeform 3" id="3"/>
            <p:cNvSpPr/>
            <p:nvPr/>
          </p:nvSpPr>
          <p:spPr>
            <a:xfrm flipH="false" flipV="false" rot="0">
              <a:off x="0" y="0"/>
              <a:ext cx="2833290" cy="1330936"/>
            </a:xfrm>
            <a:custGeom>
              <a:avLst/>
              <a:gdLst/>
              <a:ahLst/>
              <a:cxnLst/>
              <a:rect r="r" b="b" t="t" l="l"/>
              <a:pathLst>
                <a:path h="1330936" w="2833290">
                  <a:moveTo>
                    <a:pt x="0" y="0"/>
                  </a:moveTo>
                  <a:lnTo>
                    <a:pt x="2833290" y="0"/>
                  </a:lnTo>
                  <a:lnTo>
                    <a:pt x="2833290" y="1330936"/>
                  </a:lnTo>
                  <a:lnTo>
                    <a:pt x="0" y="1330936"/>
                  </a:lnTo>
                  <a:close/>
                </a:path>
              </a:pathLst>
            </a:custGeom>
            <a:blipFill>
              <a:blip r:embed="rId2"/>
              <a:stretch>
                <a:fillRect l="-15908" t="0" r="-15908" b="0"/>
              </a:stretch>
            </a:blipFill>
          </p:spPr>
        </p:sp>
      </p:grpSp>
      <p:sp>
        <p:nvSpPr>
          <p:cNvPr name="Freeform 4" id="4"/>
          <p:cNvSpPr/>
          <p:nvPr/>
        </p:nvSpPr>
        <p:spPr>
          <a:xfrm flipH="false" flipV="false" rot="0">
            <a:off x="774350" y="499509"/>
            <a:ext cx="1168185" cy="669868"/>
          </a:xfrm>
          <a:custGeom>
            <a:avLst/>
            <a:gdLst/>
            <a:ahLst/>
            <a:cxnLst/>
            <a:rect r="r" b="b" t="t" l="l"/>
            <a:pathLst>
              <a:path h="669868" w="1168185">
                <a:moveTo>
                  <a:pt x="0" y="0"/>
                </a:moveTo>
                <a:lnTo>
                  <a:pt x="1168186" y="0"/>
                </a:lnTo>
                <a:lnTo>
                  <a:pt x="1168186" y="669868"/>
                </a:lnTo>
                <a:lnTo>
                  <a:pt x="0" y="669868"/>
                </a:lnTo>
                <a:lnTo>
                  <a:pt x="0" y="0"/>
                </a:lnTo>
                <a:close/>
              </a:path>
            </a:pathLst>
          </a:custGeom>
          <a:blipFill>
            <a:blip r:embed="rId3"/>
            <a:stretch>
              <a:fillRect l="0" t="0" r="0" b="0"/>
            </a:stretch>
          </a:blipFill>
        </p:spPr>
      </p:sp>
      <p:grpSp>
        <p:nvGrpSpPr>
          <p:cNvPr name="Group 5" id="5"/>
          <p:cNvGrpSpPr/>
          <p:nvPr/>
        </p:nvGrpSpPr>
        <p:grpSpPr>
          <a:xfrm rot="0">
            <a:off x="0" y="8658407"/>
            <a:ext cx="18288000" cy="1628593"/>
            <a:chOff x="0" y="0"/>
            <a:chExt cx="4816593" cy="428930"/>
          </a:xfrm>
        </p:grpSpPr>
        <p:sp>
          <p:nvSpPr>
            <p:cNvPr name="Freeform 6" id="6"/>
            <p:cNvSpPr/>
            <p:nvPr/>
          </p:nvSpPr>
          <p:spPr>
            <a:xfrm flipH="false" flipV="false" rot="0">
              <a:off x="0" y="0"/>
              <a:ext cx="4816592" cy="428930"/>
            </a:xfrm>
            <a:custGeom>
              <a:avLst/>
              <a:gdLst/>
              <a:ahLst/>
              <a:cxnLst/>
              <a:rect r="r" b="b" t="t" l="l"/>
              <a:pathLst>
                <a:path h="428930" w="4816592">
                  <a:moveTo>
                    <a:pt x="0" y="0"/>
                  </a:moveTo>
                  <a:lnTo>
                    <a:pt x="4816592" y="0"/>
                  </a:lnTo>
                  <a:lnTo>
                    <a:pt x="4816592" y="428930"/>
                  </a:lnTo>
                  <a:lnTo>
                    <a:pt x="0" y="428930"/>
                  </a:lnTo>
                  <a:close/>
                </a:path>
              </a:pathLst>
            </a:custGeom>
            <a:solidFill>
              <a:srgbClr val="EAE1CC"/>
            </a:solidFill>
          </p:spPr>
        </p:sp>
        <p:sp>
          <p:nvSpPr>
            <p:cNvPr name="TextBox 7" id="7"/>
            <p:cNvSpPr txBox="true"/>
            <p:nvPr/>
          </p:nvSpPr>
          <p:spPr>
            <a:xfrm>
              <a:off x="0" y="-104775"/>
              <a:ext cx="4816593" cy="533705"/>
            </a:xfrm>
            <a:prstGeom prst="rect">
              <a:avLst/>
            </a:prstGeom>
          </p:spPr>
          <p:txBody>
            <a:bodyPr anchor="ctr" rtlCol="false" tIns="50800" lIns="50800" bIns="50800" rIns="50800"/>
            <a:lstStyle/>
            <a:p>
              <a:pPr algn="ctr">
                <a:lnSpc>
                  <a:spcPts val="2800"/>
                </a:lnSpc>
              </a:pPr>
            </a:p>
          </p:txBody>
        </p:sp>
      </p:grpSp>
      <p:sp>
        <p:nvSpPr>
          <p:cNvPr name="TextBox 8" id="8"/>
          <p:cNvSpPr txBox="true"/>
          <p:nvPr/>
        </p:nvSpPr>
        <p:spPr>
          <a:xfrm rot="0">
            <a:off x="4219718" y="9623104"/>
            <a:ext cx="9848565" cy="372744"/>
          </a:xfrm>
          <a:prstGeom prst="rect">
            <a:avLst/>
          </a:prstGeom>
        </p:spPr>
        <p:txBody>
          <a:bodyPr anchor="t" rtlCol="false" tIns="0" lIns="0" bIns="0" rIns="0">
            <a:spAutoFit/>
          </a:bodyPr>
          <a:lstStyle/>
          <a:p>
            <a:pPr algn="ctr">
              <a:lnSpc>
                <a:spcPts val="3080"/>
              </a:lnSpc>
            </a:pPr>
            <a:r>
              <a:rPr lang="en-US" sz="2200">
                <a:solidFill>
                  <a:srgbClr val="ED2221"/>
                </a:solidFill>
                <a:latin typeface="Source Serif Pro"/>
                <a:ea typeface="Source Serif Pro"/>
                <a:cs typeface="Source Serif Pro"/>
                <a:sym typeface="Source Serif Pro"/>
              </a:rPr>
              <a:t>Visit - https://www.pojfurniture.com/our-showrooms/kolkata</a:t>
            </a:r>
          </a:p>
        </p:txBody>
      </p:sp>
      <p:sp>
        <p:nvSpPr>
          <p:cNvPr name="TextBox 9" id="9"/>
          <p:cNvSpPr txBox="true"/>
          <p:nvPr/>
        </p:nvSpPr>
        <p:spPr>
          <a:xfrm rot="0">
            <a:off x="2330602" y="8837543"/>
            <a:ext cx="13626796" cy="570864"/>
          </a:xfrm>
          <a:prstGeom prst="rect">
            <a:avLst/>
          </a:prstGeom>
        </p:spPr>
        <p:txBody>
          <a:bodyPr anchor="t" rtlCol="false" tIns="0" lIns="0" bIns="0" rIns="0">
            <a:spAutoFit/>
          </a:bodyPr>
          <a:lstStyle/>
          <a:p>
            <a:pPr algn="ctr">
              <a:lnSpc>
                <a:spcPts val="4760"/>
              </a:lnSpc>
            </a:pPr>
            <a:r>
              <a:rPr lang="en-US" sz="3400" b="true">
                <a:solidFill>
                  <a:srgbClr val="FE0302"/>
                </a:solidFill>
                <a:latin typeface="Source Serif Pro Bold"/>
                <a:ea typeface="Source Serif Pro Bold"/>
                <a:cs typeface="Source Serif Pro Bold"/>
                <a:sym typeface="Source Serif Pro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DAGPIUJ8z_I</dc:identifier>
  <dcterms:modified xsi:type="dcterms:W3CDTF">2011-08-01T06:04:30Z</dcterms:modified>
  <cp:revision>1</cp:revision>
  <dc:title>Office Furniture Online in Kolkata</dc:title>
</cp:coreProperties>
</file>