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Canva Sans" panose="020B0604020202020204" charset="0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Garet Bold" panose="020B0604020202020204" charset="0"/>
      <p:regular r:id="rId18"/>
    </p:embeddedFont>
    <p:embeddedFont>
      <p:font typeface="Garet" panose="020B0604020202020204" charset="0"/>
      <p:regular r:id="rId19"/>
    </p:embeddedFont>
    <p:embeddedFont>
      <p:font typeface="Cinzel" panose="020B0604020202020204" charset="0"/>
      <p:regular r:id="rId20"/>
    </p:embeddedFont>
    <p:embeddedFont>
      <p:font typeface="Cinzel Bold" panose="020B0604020202020204" charset="0"/>
      <p:regular r:id="rId21"/>
    </p:embeddedFont>
    <p:embeddedFont>
      <p:font typeface="Canva Sans Bold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61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s://www.tempotravellerindelhi.in/delhi-to-amritsar-tempo-traveller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tempotravellerindelhi.in/maharaja-tempo-traveller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9.png"/><Relationship Id="rId7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42593" y="-627764"/>
            <a:ext cx="12992314" cy="18363694"/>
          </a:xfrm>
          <a:custGeom>
            <a:avLst/>
            <a:gdLst/>
            <a:ahLst/>
            <a:cxnLst/>
            <a:rect l="l" t="t" r="r" b="b"/>
            <a:pathLst>
              <a:path w="12992314" h="18363694">
                <a:moveTo>
                  <a:pt x="0" y="0"/>
                </a:moveTo>
                <a:lnTo>
                  <a:pt x="12992314" y="0"/>
                </a:lnTo>
                <a:lnTo>
                  <a:pt x="12992314" y="18363694"/>
                </a:lnTo>
                <a:lnTo>
                  <a:pt x="0" y="18363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199964" y="-627764"/>
            <a:ext cx="12992314" cy="18363694"/>
          </a:xfrm>
          <a:custGeom>
            <a:avLst/>
            <a:gdLst/>
            <a:ahLst/>
            <a:cxnLst/>
            <a:rect l="l" t="t" r="r" b="b"/>
            <a:pathLst>
              <a:path w="12992314" h="18363694">
                <a:moveTo>
                  <a:pt x="0" y="0"/>
                </a:moveTo>
                <a:lnTo>
                  <a:pt x="12992314" y="0"/>
                </a:lnTo>
                <a:lnTo>
                  <a:pt x="12992314" y="18363694"/>
                </a:lnTo>
                <a:lnTo>
                  <a:pt x="0" y="18363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13474304" y="8554083"/>
            <a:ext cx="5956684" cy="2746031"/>
          </a:xfrm>
          <a:custGeom>
            <a:avLst/>
            <a:gdLst/>
            <a:ahLst/>
            <a:cxnLst/>
            <a:rect l="l" t="t" r="r" b="b"/>
            <a:pathLst>
              <a:path w="5956684" h="2746031">
                <a:moveTo>
                  <a:pt x="0" y="0"/>
                </a:moveTo>
                <a:lnTo>
                  <a:pt x="5956683" y="0"/>
                </a:lnTo>
                <a:lnTo>
                  <a:pt x="5956683" y="2746031"/>
                </a:lnTo>
                <a:lnTo>
                  <a:pt x="0" y="27460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1056612" y="-361008"/>
            <a:ext cx="5115856" cy="2358410"/>
          </a:xfrm>
          <a:custGeom>
            <a:avLst/>
            <a:gdLst/>
            <a:ahLst/>
            <a:cxnLst/>
            <a:rect l="l" t="t" r="r" b="b"/>
            <a:pathLst>
              <a:path w="5115856" h="2358410">
                <a:moveTo>
                  <a:pt x="0" y="0"/>
                </a:moveTo>
                <a:lnTo>
                  <a:pt x="5115857" y="0"/>
                </a:lnTo>
                <a:lnTo>
                  <a:pt x="5115857" y="2358409"/>
                </a:lnTo>
                <a:lnTo>
                  <a:pt x="0" y="23584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28700" y="3134739"/>
            <a:ext cx="16230600" cy="4131425"/>
          </a:xfrm>
          <a:custGeom>
            <a:avLst/>
            <a:gdLst/>
            <a:ahLst/>
            <a:cxnLst/>
            <a:rect l="l" t="t" r="r" b="b"/>
            <a:pathLst>
              <a:path w="16230600" h="4131425">
                <a:moveTo>
                  <a:pt x="0" y="0"/>
                </a:moveTo>
                <a:lnTo>
                  <a:pt x="16230600" y="0"/>
                </a:lnTo>
                <a:lnTo>
                  <a:pt x="16230600" y="4131425"/>
                </a:lnTo>
                <a:lnTo>
                  <a:pt x="0" y="41314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6065876" y="7912150"/>
            <a:ext cx="2509049" cy="2937269"/>
          </a:xfrm>
          <a:custGeom>
            <a:avLst/>
            <a:gdLst/>
            <a:ahLst/>
            <a:cxnLst/>
            <a:rect l="l" t="t" r="r" b="b"/>
            <a:pathLst>
              <a:path w="2509049" h="2937269">
                <a:moveTo>
                  <a:pt x="2509049" y="0"/>
                </a:moveTo>
                <a:lnTo>
                  <a:pt x="0" y="0"/>
                </a:lnTo>
                <a:lnTo>
                  <a:pt x="0" y="2937269"/>
                </a:lnTo>
                <a:lnTo>
                  <a:pt x="2509049" y="2937269"/>
                </a:lnTo>
                <a:lnTo>
                  <a:pt x="2509049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329866" y="3847905"/>
            <a:ext cx="15204639" cy="13525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25"/>
              </a:lnSpc>
            </a:pPr>
            <a:r>
              <a:rPr lang="en-US" sz="7875" b="1" u="sng">
                <a:solidFill>
                  <a:srgbClr val="FFFFFF"/>
                </a:solidFill>
                <a:latin typeface="Cinzel Bold"/>
                <a:ea typeface="Cinzel Bold"/>
                <a:cs typeface="Cinzel Bold"/>
                <a:sym typeface="Cinzel Bold"/>
                <a:hlinkClick r:id="rId7" tooltip="https://www.tempotravellerindelhi.in/delhi-to-amritsar-tempo-traveller"/>
              </a:rPr>
              <a:t>Delhi to Amritsar by Road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22124" y="5518635"/>
            <a:ext cx="13843751" cy="14189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81"/>
              </a:lnSpc>
            </a:pPr>
            <a:r>
              <a:rPr lang="en-US" sz="4545">
                <a:solidFill>
                  <a:srgbClr val="663819"/>
                </a:solidFill>
                <a:latin typeface="Garet"/>
                <a:ea typeface="Garet"/>
                <a:cs typeface="Garet"/>
                <a:sym typeface="Garet"/>
              </a:rPr>
              <a:t>A Journey of Comfort with Tempo Traveller Services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42593" y="-627764"/>
            <a:ext cx="12992314" cy="18363694"/>
          </a:xfrm>
          <a:custGeom>
            <a:avLst/>
            <a:gdLst/>
            <a:ahLst/>
            <a:cxnLst/>
            <a:rect l="l" t="t" r="r" b="b"/>
            <a:pathLst>
              <a:path w="12992314" h="18363694">
                <a:moveTo>
                  <a:pt x="0" y="0"/>
                </a:moveTo>
                <a:lnTo>
                  <a:pt x="12992314" y="0"/>
                </a:lnTo>
                <a:lnTo>
                  <a:pt x="12992314" y="18363694"/>
                </a:lnTo>
                <a:lnTo>
                  <a:pt x="0" y="18363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953564" y="-627764"/>
            <a:ext cx="12992314" cy="18363694"/>
          </a:xfrm>
          <a:custGeom>
            <a:avLst/>
            <a:gdLst/>
            <a:ahLst/>
            <a:cxnLst/>
            <a:rect l="l" t="t" r="r" b="b"/>
            <a:pathLst>
              <a:path w="12992314" h="18363694">
                <a:moveTo>
                  <a:pt x="0" y="0"/>
                </a:moveTo>
                <a:lnTo>
                  <a:pt x="12992313" y="0"/>
                </a:lnTo>
                <a:lnTo>
                  <a:pt x="12992313" y="18363694"/>
                </a:lnTo>
                <a:lnTo>
                  <a:pt x="0" y="18363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6417758">
            <a:off x="14908582" y="1501239"/>
            <a:ext cx="6758837" cy="3115824"/>
          </a:xfrm>
          <a:custGeom>
            <a:avLst/>
            <a:gdLst/>
            <a:ahLst/>
            <a:cxnLst/>
            <a:rect l="l" t="t" r="r" b="b"/>
            <a:pathLst>
              <a:path w="6758837" h="3115824">
                <a:moveTo>
                  <a:pt x="0" y="0"/>
                </a:moveTo>
                <a:lnTo>
                  <a:pt x="6758836" y="0"/>
                </a:lnTo>
                <a:lnTo>
                  <a:pt x="6758836" y="3115823"/>
                </a:lnTo>
                <a:lnTo>
                  <a:pt x="0" y="31158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5400000">
            <a:off x="-3379418" y="6581218"/>
            <a:ext cx="6758837" cy="3115824"/>
          </a:xfrm>
          <a:custGeom>
            <a:avLst/>
            <a:gdLst/>
            <a:ahLst/>
            <a:cxnLst/>
            <a:rect l="l" t="t" r="r" b="b"/>
            <a:pathLst>
              <a:path w="6758837" h="3115824">
                <a:moveTo>
                  <a:pt x="0" y="0"/>
                </a:moveTo>
                <a:lnTo>
                  <a:pt x="6758836" y="0"/>
                </a:lnTo>
                <a:lnTo>
                  <a:pt x="6758836" y="3115824"/>
                </a:lnTo>
                <a:lnTo>
                  <a:pt x="0" y="31158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953564" y="3618681"/>
            <a:ext cx="7501157" cy="1909385"/>
          </a:xfrm>
          <a:custGeom>
            <a:avLst/>
            <a:gdLst/>
            <a:ahLst/>
            <a:cxnLst/>
            <a:rect l="l" t="t" r="r" b="b"/>
            <a:pathLst>
              <a:path w="7501157" h="1909385">
                <a:moveTo>
                  <a:pt x="0" y="0"/>
                </a:moveTo>
                <a:lnTo>
                  <a:pt x="7501157" y="0"/>
                </a:lnTo>
                <a:lnTo>
                  <a:pt x="7501157" y="1909385"/>
                </a:lnTo>
                <a:lnTo>
                  <a:pt x="0" y="19093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5953564" y="5611253"/>
            <a:ext cx="7256112" cy="1847010"/>
          </a:xfrm>
          <a:custGeom>
            <a:avLst/>
            <a:gdLst/>
            <a:ahLst/>
            <a:cxnLst/>
            <a:rect l="l" t="t" r="r" b="b"/>
            <a:pathLst>
              <a:path w="7256112" h="1847010">
                <a:moveTo>
                  <a:pt x="0" y="0"/>
                </a:moveTo>
                <a:lnTo>
                  <a:pt x="7256111" y="0"/>
                </a:lnTo>
                <a:lnTo>
                  <a:pt x="7256111" y="1847010"/>
                </a:lnTo>
                <a:lnTo>
                  <a:pt x="0" y="18470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5953564" y="7677338"/>
            <a:ext cx="7416137" cy="1887744"/>
          </a:xfrm>
          <a:custGeom>
            <a:avLst/>
            <a:gdLst/>
            <a:ahLst/>
            <a:cxnLst/>
            <a:rect l="l" t="t" r="r" b="b"/>
            <a:pathLst>
              <a:path w="7416137" h="1887744">
                <a:moveTo>
                  <a:pt x="0" y="0"/>
                </a:moveTo>
                <a:lnTo>
                  <a:pt x="7416137" y="0"/>
                </a:lnTo>
                <a:lnTo>
                  <a:pt x="7416137" y="1887744"/>
                </a:lnTo>
                <a:lnTo>
                  <a:pt x="0" y="18877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532540" y="1028700"/>
            <a:ext cx="2600341" cy="4239789"/>
          </a:xfrm>
          <a:custGeom>
            <a:avLst/>
            <a:gdLst/>
            <a:ahLst/>
            <a:cxnLst/>
            <a:rect l="l" t="t" r="r" b="b"/>
            <a:pathLst>
              <a:path w="2600341" h="4239789">
                <a:moveTo>
                  <a:pt x="0" y="0"/>
                </a:moveTo>
                <a:lnTo>
                  <a:pt x="2600341" y="0"/>
                </a:lnTo>
                <a:lnTo>
                  <a:pt x="2600341" y="4239789"/>
                </a:lnTo>
                <a:lnTo>
                  <a:pt x="0" y="423978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608" r="-608" b="-14960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557912" y="5888233"/>
            <a:ext cx="2257678" cy="4114800"/>
          </a:xfrm>
          <a:custGeom>
            <a:avLst/>
            <a:gdLst/>
            <a:ahLst/>
            <a:cxnLst/>
            <a:rect l="l" t="t" r="r" b="b"/>
            <a:pathLst>
              <a:path w="2257678" h="4114800">
                <a:moveTo>
                  <a:pt x="0" y="0"/>
                </a:moveTo>
                <a:lnTo>
                  <a:pt x="2257678" y="0"/>
                </a:lnTo>
                <a:lnTo>
                  <a:pt x="225767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4663634" y="2358995"/>
            <a:ext cx="8960731" cy="10624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62"/>
              </a:lnSpc>
            </a:pPr>
            <a:r>
              <a:rPr lang="en-US" sz="6115" b="1" dirty="0">
                <a:latin typeface="Cinzel"/>
                <a:ea typeface="Cinzel"/>
                <a:cs typeface="Cinzel"/>
                <a:sym typeface="Cinzel"/>
              </a:rPr>
              <a:t>The Route Overview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89602" y="4156200"/>
            <a:ext cx="6429081" cy="603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48"/>
              </a:lnSpc>
            </a:pPr>
            <a:r>
              <a:rPr lang="en-US" sz="3958">
                <a:solidFill>
                  <a:srgbClr val="663819"/>
                </a:solidFill>
                <a:latin typeface="Garet"/>
                <a:ea typeface="Garet"/>
                <a:cs typeface="Garet"/>
                <a:sym typeface="Garet"/>
              </a:rPr>
              <a:t>Total Distance: ~450 km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280050" y="6282229"/>
            <a:ext cx="7067416" cy="567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3"/>
              </a:lnSpc>
            </a:pPr>
            <a:r>
              <a:rPr lang="en-US" sz="3658">
                <a:solidFill>
                  <a:srgbClr val="663819"/>
                </a:solidFill>
                <a:latin typeface="Garet"/>
                <a:ea typeface="Garet"/>
                <a:cs typeface="Garet"/>
                <a:sym typeface="Garet"/>
              </a:rPr>
              <a:t>Approx. Duration: 7–8 hours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489602" y="7793357"/>
            <a:ext cx="6720074" cy="1646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77"/>
              </a:lnSpc>
            </a:pPr>
            <a:r>
              <a:rPr lang="en-US" sz="3501">
                <a:solidFill>
                  <a:srgbClr val="663819"/>
                </a:solidFill>
                <a:latin typeface="Garet"/>
                <a:ea typeface="Garet"/>
                <a:cs typeface="Garet"/>
                <a:sym typeface="Garet"/>
              </a:rPr>
              <a:t>Best mode: Road trip for group flexibility and scenic breaks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42593" y="-627764"/>
            <a:ext cx="12992314" cy="18363694"/>
          </a:xfrm>
          <a:custGeom>
            <a:avLst/>
            <a:gdLst/>
            <a:ahLst/>
            <a:cxnLst/>
            <a:rect l="l" t="t" r="r" b="b"/>
            <a:pathLst>
              <a:path w="12992314" h="18363694">
                <a:moveTo>
                  <a:pt x="0" y="0"/>
                </a:moveTo>
                <a:lnTo>
                  <a:pt x="12992314" y="0"/>
                </a:lnTo>
                <a:lnTo>
                  <a:pt x="12992314" y="18363694"/>
                </a:lnTo>
                <a:lnTo>
                  <a:pt x="0" y="18363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953564" y="-627764"/>
            <a:ext cx="12992314" cy="18363694"/>
          </a:xfrm>
          <a:custGeom>
            <a:avLst/>
            <a:gdLst/>
            <a:ahLst/>
            <a:cxnLst/>
            <a:rect l="l" t="t" r="r" b="b"/>
            <a:pathLst>
              <a:path w="12992314" h="18363694">
                <a:moveTo>
                  <a:pt x="0" y="0"/>
                </a:moveTo>
                <a:lnTo>
                  <a:pt x="12992313" y="0"/>
                </a:lnTo>
                <a:lnTo>
                  <a:pt x="12992313" y="18363694"/>
                </a:lnTo>
                <a:lnTo>
                  <a:pt x="0" y="18363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823755" y="-627764"/>
            <a:ext cx="13240639" cy="13466588"/>
          </a:xfrm>
          <a:custGeom>
            <a:avLst/>
            <a:gdLst/>
            <a:ahLst/>
            <a:cxnLst/>
            <a:rect l="l" t="t" r="r" b="b"/>
            <a:pathLst>
              <a:path w="13240639" h="13466588">
                <a:moveTo>
                  <a:pt x="0" y="0"/>
                </a:moveTo>
                <a:lnTo>
                  <a:pt x="13240639" y="0"/>
                </a:lnTo>
                <a:lnTo>
                  <a:pt x="13240639" y="13466588"/>
                </a:lnTo>
                <a:lnTo>
                  <a:pt x="0" y="134665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6417758">
            <a:off x="14908582" y="1501239"/>
            <a:ext cx="6758837" cy="3115824"/>
          </a:xfrm>
          <a:custGeom>
            <a:avLst/>
            <a:gdLst/>
            <a:ahLst/>
            <a:cxnLst/>
            <a:rect l="l" t="t" r="r" b="b"/>
            <a:pathLst>
              <a:path w="6758837" h="3115824">
                <a:moveTo>
                  <a:pt x="0" y="0"/>
                </a:moveTo>
                <a:lnTo>
                  <a:pt x="6758836" y="0"/>
                </a:lnTo>
                <a:lnTo>
                  <a:pt x="6758836" y="3115823"/>
                </a:lnTo>
                <a:lnTo>
                  <a:pt x="0" y="31158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400000">
            <a:off x="-3379418" y="6581218"/>
            <a:ext cx="6758837" cy="3115824"/>
          </a:xfrm>
          <a:custGeom>
            <a:avLst/>
            <a:gdLst/>
            <a:ahLst/>
            <a:cxnLst/>
            <a:rect l="l" t="t" r="r" b="b"/>
            <a:pathLst>
              <a:path w="6758837" h="3115824">
                <a:moveTo>
                  <a:pt x="0" y="0"/>
                </a:moveTo>
                <a:lnTo>
                  <a:pt x="6758836" y="0"/>
                </a:lnTo>
                <a:lnTo>
                  <a:pt x="6758836" y="3115824"/>
                </a:lnTo>
                <a:lnTo>
                  <a:pt x="0" y="31158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4425535">
            <a:off x="-798143" y="308810"/>
            <a:ext cx="941334" cy="4207081"/>
          </a:xfrm>
          <a:custGeom>
            <a:avLst/>
            <a:gdLst/>
            <a:ahLst/>
            <a:cxnLst/>
            <a:rect l="l" t="t" r="r" b="b"/>
            <a:pathLst>
              <a:path w="941334" h="4207081">
                <a:moveTo>
                  <a:pt x="0" y="0"/>
                </a:moveTo>
                <a:lnTo>
                  <a:pt x="941334" y="0"/>
                </a:lnTo>
                <a:lnTo>
                  <a:pt x="941334" y="4207080"/>
                </a:lnTo>
                <a:lnTo>
                  <a:pt x="0" y="42070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4981270">
            <a:off x="433504" y="7534258"/>
            <a:ext cx="1190393" cy="3924372"/>
          </a:xfrm>
          <a:custGeom>
            <a:avLst/>
            <a:gdLst/>
            <a:ahLst/>
            <a:cxnLst/>
            <a:rect l="l" t="t" r="r" b="b"/>
            <a:pathLst>
              <a:path w="1190393" h="3924372">
                <a:moveTo>
                  <a:pt x="0" y="0"/>
                </a:moveTo>
                <a:lnTo>
                  <a:pt x="1190392" y="0"/>
                </a:lnTo>
                <a:lnTo>
                  <a:pt x="1190392" y="3924371"/>
                </a:lnTo>
                <a:lnTo>
                  <a:pt x="0" y="392437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3839483" y="6673032"/>
            <a:ext cx="4448517" cy="3613968"/>
            <a:chOff x="0" y="0"/>
            <a:chExt cx="1000494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00494" cy="812800"/>
            </a:xfrm>
            <a:custGeom>
              <a:avLst/>
              <a:gdLst/>
              <a:ahLst/>
              <a:cxnLst/>
              <a:rect l="l" t="t" r="r" b="b"/>
              <a:pathLst>
                <a:path w="1000494" h="812800">
                  <a:moveTo>
                    <a:pt x="174034" y="0"/>
                  </a:moveTo>
                  <a:lnTo>
                    <a:pt x="826461" y="0"/>
                  </a:lnTo>
                  <a:cubicBezTo>
                    <a:pt x="922577" y="0"/>
                    <a:pt x="1000494" y="77918"/>
                    <a:pt x="1000494" y="174034"/>
                  </a:cubicBezTo>
                  <a:lnTo>
                    <a:pt x="1000494" y="638766"/>
                  </a:lnTo>
                  <a:cubicBezTo>
                    <a:pt x="1000494" y="734882"/>
                    <a:pt x="922577" y="812800"/>
                    <a:pt x="826461" y="812800"/>
                  </a:cubicBezTo>
                  <a:lnTo>
                    <a:pt x="174034" y="812800"/>
                  </a:lnTo>
                  <a:cubicBezTo>
                    <a:pt x="77918" y="812800"/>
                    <a:pt x="0" y="734882"/>
                    <a:pt x="0" y="638766"/>
                  </a:cubicBezTo>
                  <a:lnTo>
                    <a:pt x="0" y="174034"/>
                  </a:lnTo>
                  <a:cubicBezTo>
                    <a:pt x="0" y="77918"/>
                    <a:pt x="77918" y="0"/>
                    <a:pt x="174034" y="0"/>
                  </a:cubicBezTo>
                  <a:close/>
                </a:path>
              </a:pathLst>
            </a:custGeom>
            <a:blipFill>
              <a:blip r:embed="rId7"/>
              <a:stretch>
                <a:fillRect l="-49375" r="-49375"/>
              </a:stretch>
            </a:blipFill>
          </p:spPr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53288" y="0"/>
            <a:ext cx="2257108" cy="4514215"/>
            <a:chOff x="0" y="0"/>
            <a:chExt cx="3175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175000" cy="6350000"/>
            </a:xfrm>
            <a:custGeom>
              <a:avLst/>
              <a:gdLst/>
              <a:ahLst/>
              <a:cxnLst/>
              <a:rect l="l" t="t" r="r" b="b"/>
              <a:pathLst>
                <a:path w="3175000" h="6350000">
                  <a:moveTo>
                    <a:pt x="2667000" y="6350000"/>
                  </a:moveTo>
                  <a:lnTo>
                    <a:pt x="508000" y="6350000"/>
                  </a:lnTo>
                  <a:cubicBezTo>
                    <a:pt x="227330" y="6350000"/>
                    <a:pt x="0" y="6122670"/>
                    <a:pt x="0" y="5842000"/>
                  </a:cubicBezTo>
                  <a:lnTo>
                    <a:pt x="0" y="508000"/>
                  </a:lnTo>
                  <a:cubicBezTo>
                    <a:pt x="0" y="227330"/>
                    <a:pt x="227330" y="0"/>
                    <a:pt x="508000" y="0"/>
                  </a:cubicBezTo>
                  <a:lnTo>
                    <a:pt x="2667000" y="0"/>
                  </a:lnTo>
                  <a:cubicBezTo>
                    <a:pt x="2947670" y="0"/>
                    <a:pt x="3175000" y="227330"/>
                    <a:pt x="3175000" y="508000"/>
                  </a:cubicBezTo>
                  <a:lnTo>
                    <a:pt x="3175000" y="5842000"/>
                  </a:lnTo>
                  <a:cubicBezTo>
                    <a:pt x="3175000" y="6122670"/>
                    <a:pt x="2947670" y="6350000"/>
                    <a:pt x="2667000" y="6350000"/>
                  </a:cubicBezTo>
                  <a:close/>
                </a:path>
              </a:pathLst>
            </a:custGeom>
            <a:blipFill>
              <a:blip r:embed="rId8"/>
              <a:stretch>
                <a:fillRect l="-39250" r="-39250"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0" y="0"/>
              <a:ext cx="3175000" cy="6350000"/>
            </a:xfrm>
            <a:custGeom>
              <a:avLst/>
              <a:gdLst/>
              <a:ahLst/>
              <a:cxnLst/>
              <a:rect l="l" t="t" r="r" b="b"/>
              <a:pathLst>
                <a:path w="3175000" h="6350000">
                  <a:moveTo>
                    <a:pt x="2667000" y="19050"/>
                  </a:moveTo>
                  <a:cubicBezTo>
                    <a:pt x="2936240" y="19050"/>
                    <a:pt x="3155950" y="238760"/>
                    <a:pt x="3155950" y="508000"/>
                  </a:cubicBezTo>
                  <a:lnTo>
                    <a:pt x="3155950" y="5842000"/>
                  </a:lnTo>
                  <a:cubicBezTo>
                    <a:pt x="3155950" y="6111240"/>
                    <a:pt x="2936240" y="6330950"/>
                    <a:pt x="2667000" y="6330950"/>
                  </a:cubicBezTo>
                  <a:lnTo>
                    <a:pt x="508000" y="6330950"/>
                  </a:lnTo>
                  <a:cubicBezTo>
                    <a:pt x="238760" y="6330950"/>
                    <a:pt x="19050" y="6111240"/>
                    <a:pt x="19050" y="5842000"/>
                  </a:cubicBezTo>
                  <a:lnTo>
                    <a:pt x="19050" y="508000"/>
                  </a:lnTo>
                  <a:cubicBezTo>
                    <a:pt x="19050" y="238760"/>
                    <a:pt x="238760" y="19050"/>
                    <a:pt x="508000" y="19050"/>
                  </a:cubicBezTo>
                  <a:lnTo>
                    <a:pt x="2667000" y="19050"/>
                  </a:lnTo>
                  <a:moveTo>
                    <a:pt x="2667000" y="0"/>
                  </a:moveTo>
                  <a:lnTo>
                    <a:pt x="508000" y="0"/>
                  </a:lnTo>
                  <a:cubicBezTo>
                    <a:pt x="227330" y="0"/>
                    <a:pt x="0" y="227330"/>
                    <a:pt x="0" y="508000"/>
                  </a:cubicBezTo>
                  <a:lnTo>
                    <a:pt x="0" y="5842000"/>
                  </a:lnTo>
                  <a:cubicBezTo>
                    <a:pt x="0" y="6122670"/>
                    <a:pt x="227330" y="6350000"/>
                    <a:pt x="508000" y="6350000"/>
                  </a:cubicBezTo>
                  <a:lnTo>
                    <a:pt x="2667000" y="6350000"/>
                  </a:lnTo>
                  <a:cubicBezTo>
                    <a:pt x="2947670" y="6350000"/>
                    <a:pt x="3175000" y="6122670"/>
                    <a:pt x="3175000" y="5842000"/>
                  </a:cubicBezTo>
                  <a:lnTo>
                    <a:pt x="3175000" y="508000"/>
                  </a:lnTo>
                  <a:cubicBezTo>
                    <a:pt x="3175000" y="227330"/>
                    <a:pt x="2947670" y="0"/>
                    <a:pt x="2667000" y="0"/>
                  </a:cubicBezTo>
                  <a:lnTo>
                    <a:pt x="2667000" y="0"/>
                  </a:lnTo>
                  <a:close/>
                </a:path>
              </a:pathLst>
            </a:custGeom>
            <a:solidFill>
              <a:srgbClr val="663819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3048666" y="3433501"/>
            <a:ext cx="10790817" cy="4504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00"/>
              </a:lnSpc>
            </a:pPr>
            <a:endParaRPr/>
          </a:p>
          <a:p>
            <a:pPr marL="690881" lvl="1" indent="-345440" algn="ctr">
              <a:lnSpc>
                <a:spcPts val="4000"/>
              </a:lnSpc>
              <a:buFont typeface="Arial"/>
              <a:buChar char="•"/>
            </a:pPr>
            <a:r>
              <a:rPr lang="en-US" sz="3200">
                <a:solidFill>
                  <a:srgbClr val="663819"/>
                </a:solidFill>
                <a:latin typeface="Garet"/>
                <a:ea typeface="Garet"/>
                <a:cs typeface="Garet"/>
                <a:sym typeface="Garet"/>
              </a:rPr>
              <a:t>Golden Temple: Spiritual centre of Sikhism</a:t>
            </a:r>
          </a:p>
          <a:p>
            <a:pPr algn="ctr">
              <a:lnSpc>
                <a:spcPts val="4000"/>
              </a:lnSpc>
            </a:pPr>
            <a:endParaRPr lang="en-US" sz="3200">
              <a:solidFill>
                <a:srgbClr val="663819"/>
              </a:solidFill>
              <a:latin typeface="Garet"/>
              <a:ea typeface="Garet"/>
              <a:cs typeface="Garet"/>
              <a:sym typeface="Garet"/>
            </a:endParaRPr>
          </a:p>
          <a:p>
            <a:pPr marL="669291" lvl="1" indent="-334646" algn="ctr">
              <a:lnSpc>
                <a:spcPts val="3875"/>
              </a:lnSpc>
              <a:buFont typeface="Arial"/>
              <a:buChar char="•"/>
            </a:pPr>
            <a:r>
              <a:rPr lang="en-US" sz="3100">
                <a:solidFill>
                  <a:srgbClr val="663819"/>
                </a:solidFill>
                <a:latin typeface="Garet"/>
                <a:ea typeface="Garet"/>
                <a:cs typeface="Garet"/>
                <a:sym typeface="Garet"/>
              </a:rPr>
              <a:t>Wagah Border: Patriotic flag-lowering ceremony</a:t>
            </a:r>
          </a:p>
          <a:p>
            <a:pPr algn="ctr">
              <a:lnSpc>
                <a:spcPts val="3875"/>
              </a:lnSpc>
            </a:pPr>
            <a:endParaRPr lang="en-US" sz="3100">
              <a:solidFill>
                <a:srgbClr val="663819"/>
              </a:solidFill>
              <a:latin typeface="Garet"/>
              <a:ea typeface="Garet"/>
              <a:cs typeface="Garet"/>
              <a:sym typeface="Garet"/>
            </a:endParaRPr>
          </a:p>
          <a:p>
            <a:pPr marL="690881" lvl="1" indent="-345440" algn="ctr">
              <a:lnSpc>
                <a:spcPts val="4000"/>
              </a:lnSpc>
              <a:buFont typeface="Arial"/>
              <a:buChar char="•"/>
            </a:pPr>
            <a:r>
              <a:rPr lang="en-US" sz="3200">
                <a:solidFill>
                  <a:srgbClr val="663819"/>
                </a:solidFill>
                <a:latin typeface="Garet"/>
                <a:ea typeface="Garet"/>
                <a:cs typeface="Garet"/>
                <a:sym typeface="Garet"/>
              </a:rPr>
              <a:t>Amritsari cuisine: Kulchas, lassi, and street food</a:t>
            </a:r>
          </a:p>
          <a:p>
            <a:pPr algn="ctr">
              <a:lnSpc>
                <a:spcPts val="4000"/>
              </a:lnSpc>
            </a:pPr>
            <a:endParaRPr lang="en-US" sz="3200">
              <a:solidFill>
                <a:srgbClr val="663819"/>
              </a:solidFill>
              <a:latin typeface="Garet"/>
              <a:ea typeface="Garet"/>
              <a:cs typeface="Garet"/>
              <a:sym typeface="Garet"/>
            </a:endParaRPr>
          </a:p>
          <a:p>
            <a:pPr marL="690881" lvl="1" indent="-345440" algn="ctr">
              <a:lnSpc>
                <a:spcPts val="4000"/>
              </a:lnSpc>
              <a:buFont typeface="Arial"/>
              <a:buChar char="•"/>
            </a:pPr>
            <a:r>
              <a:rPr lang="en-US" sz="3200">
                <a:solidFill>
                  <a:srgbClr val="663819"/>
                </a:solidFill>
                <a:latin typeface="Garet"/>
                <a:ea typeface="Garet"/>
                <a:cs typeface="Garet"/>
                <a:sym typeface="Garet"/>
              </a:rPr>
              <a:t>Rich Punjabi culture and hospitality</a:t>
            </a:r>
          </a:p>
          <a:p>
            <a:pPr algn="ctr">
              <a:lnSpc>
                <a:spcPts val="4000"/>
              </a:lnSpc>
            </a:pPr>
            <a:endParaRPr lang="en-US" sz="3200">
              <a:solidFill>
                <a:srgbClr val="663819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2066769" y="2307575"/>
            <a:ext cx="12997625" cy="912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42"/>
              </a:lnSpc>
            </a:pPr>
            <a:r>
              <a:rPr lang="en-US" sz="5315" b="1" dirty="0">
                <a:latin typeface="Cinzel Bold"/>
                <a:ea typeface="Cinzel Bold"/>
                <a:cs typeface="Cinzel Bold"/>
                <a:sym typeface="Cinzel Bold"/>
              </a:rPr>
              <a:t>What Makes Amritsar Special?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27393" y="-1042717"/>
            <a:ext cx="12992314" cy="18363694"/>
          </a:xfrm>
          <a:custGeom>
            <a:avLst/>
            <a:gdLst/>
            <a:ahLst/>
            <a:cxnLst/>
            <a:rect l="l" t="t" r="r" b="b"/>
            <a:pathLst>
              <a:path w="12992314" h="18363694">
                <a:moveTo>
                  <a:pt x="0" y="0"/>
                </a:moveTo>
                <a:lnTo>
                  <a:pt x="12992313" y="0"/>
                </a:lnTo>
                <a:lnTo>
                  <a:pt x="12992313" y="18363694"/>
                </a:lnTo>
                <a:lnTo>
                  <a:pt x="0" y="18363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995022" y="-627764"/>
            <a:ext cx="12992314" cy="18363694"/>
          </a:xfrm>
          <a:custGeom>
            <a:avLst/>
            <a:gdLst/>
            <a:ahLst/>
            <a:cxnLst/>
            <a:rect l="l" t="t" r="r" b="b"/>
            <a:pathLst>
              <a:path w="12992314" h="18363694">
                <a:moveTo>
                  <a:pt x="0" y="0"/>
                </a:moveTo>
                <a:lnTo>
                  <a:pt x="12992314" y="0"/>
                </a:lnTo>
                <a:lnTo>
                  <a:pt x="12992314" y="18363694"/>
                </a:lnTo>
                <a:lnTo>
                  <a:pt x="0" y="18363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6417758">
            <a:off x="14908582" y="1501239"/>
            <a:ext cx="6758837" cy="3115824"/>
          </a:xfrm>
          <a:custGeom>
            <a:avLst/>
            <a:gdLst/>
            <a:ahLst/>
            <a:cxnLst/>
            <a:rect l="l" t="t" r="r" b="b"/>
            <a:pathLst>
              <a:path w="6758837" h="3115824">
                <a:moveTo>
                  <a:pt x="0" y="0"/>
                </a:moveTo>
                <a:lnTo>
                  <a:pt x="6758836" y="0"/>
                </a:lnTo>
                <a:lnTo>
                  <a:pt x="6758836" y="3115823"/>
                </a:lnTo>
                <a:lnTo>
                  <a:pt x="0" y="31158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5400000">
            <a:off x="-3379418" y="6581218"/>
            <a:ext cx="6758837" cy="3115824"/>
          </a:xfrm>
          <a:custGeom>
            <a:avLst/>
            <a:gdLst/>
            <a:ahLst/>
            <a:cxnLst/>
            <a:rect l="l" t="t" r="r" b="b"/>
            <a:pathLst>
              <a:path w="6758837" h="3115824">
                <a:moveTo>
                  <a:pt x="0" y="0"/>
                </a:moveTo>
                <a:lnTo>
                  <a:pt x="6758836" y="0"/>
                </a:lnTo>
                <a:lnTo>
                  <a:pt x="6758836" y="3115824"/>
                </a:lnTo>
                <a:lnTo>
                  <a:pt x="0" y="31158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076140" y="3739311"/>
            <a:ext cx="7160163" cy="1822587"/>
          </a:xfrm>
          <a:custGeom>
            <a:avLst/>
            <a:gdLst/>
            <a:ahLst/>
            <a:cxnLst/>
            <a:rect l="l" t="t" r="r" b="b"/>
            <a:pathLst>
              <a:path w="7160163" h="1822587">
                <a:moveTo>
                  <a:pt x="0" y="0"/>
                </a:moveTo>
                <a:lnTo>
                  <a:pt x="7160163" y="0"/>
                </a:lnTo>
                <a:lnTo>
                  <a:pt x="7160163" y="1822587"/>
                </a:lnTo>
                <a:lnTo>
                  <a:pt x="0" y="18225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634842" y="5725603"/>
            <a:ext cx="7160163" cy="1822587"/>
          </a:xfrm>
          <a:custGeom>
            <a:avLst/>
            <a:gdLst/>
            <a:ahLst/>
            <a:cxnLst/>
            <a:rect l="l" t="t" r="r" b="b"/>
            <a:pathLst>
              <a:path w="7160163" h="1822587">
                <a:moveTo>
                  <a:pt x="0" y="0"/>
                </a:moveTo>
                <a:lnTo>
                  <a:pt x="7160163" y="0"/>
                </a:lnTo>
                <a:lnTo>
                  <a:pt x="7160163" y="1822587"/>
                </a:lnTo>
                <a:lnTo>
                  <a:pt x="0" y="18225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033381" y="7711895"/>
            <a:ext cx="7202922" cy="1833471"/>
          </a:xfrm>
          <a:custGeom>
            <a:avLst/>
            <a:gdLst/>
            <a:ahLst/>
            <a:cxnLst/>
            <a:rect l="l" t="t" r="r" b="b"/>
            <a:pathLst>
              <a:path w="7202922" h="1833471">
                <a:moveTo>
                  <a:pt x="0" y="0"/>
                </a:moveTo>
                <a:lnTo>
                  <a:pt x="7202922" y="0"/>
                </a:lnTo>
                <a:lnTo>
                  <a:pt x="7202922" y="1833471"/>
                </a:lnTo>
                <a:lnTo>
                  <a:pt x="0" y="18334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066625" y="7196780"/>
            <a:ext cx="4015933" cy="2972806"/>
          </a:xfrm>
          <a:custGeom>
            <a:avLst/>
            <a:gdLst/>
            <a:ahLst/>
            <a:cxnLst/>
            <a:rect l="l" t="t" r="r" b="b"/>
            <a:pathLst>
              <a:path w="4015933" h="2972806">
                <a:moveTo>
                  <a:pt x="0" y="0"/>
                </a:moveTo>
                <a:lnTo>
                  <a:pt x="4015933" y="0"/>
                </a:lnTo>
                <a:lnTo>
                  <a:pt x="4015933" y="2972806"/>
                </a:lnTo>
                <a:lnTo>
                  <a:pt x="0" y="29728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24059" b="-13335"/>
            </a:stretch>
          </a:blipFill>
        </p:spPr>
      </p: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14306107" y="6873942"/>
            <a:ext cx="3536968" cy="3536968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596900" y="596900"/>
              <a:ext cx="5156200" cy="5143500"/>
            </a:xfrm>
            <a:custGeom>
              <a:avLst/>
              <a:gdLst/>
              <a:ahLst/>
              <a:cxnLst/>
              <a:rect l="l" t="t" r="r" b="b"/>
              <a:pathLst>
                <a:path w="5156200" h="5143500">
                  <a:moveTo>
                    <a:pt x="0" y="0"/>
                  </a:moveTo>
                  <a:lnTo>
                    <a:pt x="0" y="5143500"/>
                  </a:lnTo>
                  <a:lnTo>
                    <a:pt x="5156200" y="5143500"/>
                  </a:lnTo>
                  <a:lnTo>
                    <a:pt x="5156200" y="0"/>
                  </a:lnTo>
                  <a:close/>
                </a:path>
              </a:pathLst>
            </a:custGeom>
            <a:blipFill>
              <a:blip r:embed="rId7"/>
              <a:stretch>
                <a:fillRect l="-24721" r="-24721"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6350000" y="190500"/>
                  </a:moveTo>
                  <a:lnTo>
                    <a:pt x="6350000" y="154940"/>
                  </a:lnTo>
                  <a:lnTo>
                    <a:pt x="6031230" y="462280"/>
                  </a:lnTo>
                  <a:lnTo>
                    <a:pt x="6031230" y="318770"/>
                  </a:lnTo>
                  <a:lnTo>
                    <a:pt x="6017260" y="318770"/>
                  </a:lnTo>
                  <a:lnTo>
                    <a:pt x="6324600" y="0"/>
                  </a:lnTo>
                  <a:lnTo>
                    <a:pt x="6289040" y="0"/>
                  </a:lnTo>
                  <a:lnTo>
                    <a:pt x="5982970" y="318770"/>
                  </a:lnTo>
                  <a:lnTo>
                    <a:pt x="5824220" y="318770"/>
                  </a:lnTo>
                  <a:lnTo>
                    <a:pt x="6111240" y="0"/>
                  </a:lnTo>
                  <a:lnTo>
                    <a:pt x="6076950" y="0"/>
                  </a:lnTo>
                  <a:lnTo>
                    <a:pt x="5791200" y="318770"/>
                  </a:lnTo>
                  <a:lnTo>
                    <a:pt x="5643880" y="318770"/>
                  </a:lnTo>
                  <a:lnTo>
                    <a:pt x="5910580" y="0"/>
                  </a:lnTo>
                  <a:lnTo>
                    <a:pt x="5876290" y="0"/>
                  </a:lnTo>
                  <a:lnTo>
                    <a:pt x="5610860" y="318770"/>
                  </a:lnTo>
                  <a:lnTo>
                    <a:pt x="5473700" y="318770"/>
                  </a:lnTo>
                  <a:lnTo>
                    <a:pt x="5722620" y="0"/>
                  </a:lnTo>
                  <a:lnTo>
                    <a:pt x="5690870" y="0"/>
                  </a:lnTo>
                  <a:lnTo>
                    <a:pt x="5441950" y="318770"/>
                  </a:lnTo>
                  <a:lnTo>
                    <a:pt x="5312410" y="318770"/>
                  </a:lnTo>
                  <a:lnTo>
                    <a:pt x="5543550" y="0"/>
                  </a:lnTo>
                  <a:lnTo>
                    <a:pt x="5513070" y="0"/>
                  </a:lnTo>
                  <a:lnTo>
                    <a:pt x="5281930" y="318770"/>
                  </a:lnTo>
                  <a:lnTo>
                    <a:pt x="5160010" y="318770"/>
                  </a:lnTo>
                  <a:lnTo>
                    <a:pt x="5375910" y="0"/>
                  </a:lnTo>
                  <a:lnTo>
                    <a:pt x="5344160" y="0"/>
                  </a:lnTo>
                  <a:lnTo>
                    <a:pt x="5129530" y="318770"/>
                  </a:lnTo>
                  <a:lnTo>
                    <a:pt x="5015230" y="318770"/>
                  </a:lnTo>
                  <a:lnTo>
                    <a:pt x="5212080" y="0"/>
                  </a:lnTo>
                  <a:lnTo>
                    <a:pt x="5181600" y="0"/>
                  </a:lnTo>
                  <a:lnTo>
                    <a:pt x="4983480" y="318770"/>
                  </a:lnTo>
                  <a:lnTo>
                    <a:pt x="4874260" y="318770"/>
                  </a:lnTo>
                  <a:lnTo>
                    <a:pt x="5057140" y="0"/>
                  </a:lnTo>
                  <a:lnTo>
                    <a:pt x="5027930" y="0"/>
                  </a:lnTo>
                  <a:lnTo>
                    <a:pt x="4843780" y="318770"/>
                  </a:lnTo>
                  <a:lnTo>
                    <a:pt x="4739640" y="318770"/>
                  </a:lnTo>
                  <a:lnTo>
                    <a:pt x="4908550" y="0"/>
                  </a:lnTo>
                  <a:lnTo>
                    <a:pt x="4879340" y="0"/>
                  </a:lnTo>
                  <a:lnTo>
                    <a:pt x="4710430" y="318770"/>
                  </a:lnTo>
                  <a:lnTo>
                    <a:pt x="4610100" y="318770"/>
                  </a:lnTo>
                  <a:lnTo>
                    <a:pt x="4765040" y="0"/>
                  </a:lnTo>
                  <a:lnTo>
                    <a:pt x="4735830" y="0"/>
                  </a:lnTo>
                  <a:lnTo>
                    <a:pt x="4580890" y="318770"/>
                  </a:lnTo>
                  <a:lnTo>
                    <a:pt x="4484370" y="318770"/>
                  </a:lnTo>
                  <a:lnTo>
                    <a:pt x="4626610" y="0"/>
                  </a:lnTo>
                  <a:lnTo>
                    <a:pt x="4598670" y="0"/>
                  </a:lnTo>
                  <a:lnTo>
                    <a:pt x="4456430" y="318770"/>
                  </a:lnTo>
                  <a:lnTo>
                    <a:pt x="4363720" y="318770"/>
                  </a:lnTo>
                  <a:lnTo>
                    <a:pt x="4491990" y="0"/>
                  </a:lnTo>
                  <a:lnTo>
                    <a:pt x="4464050" y="0"/>
                  </a:lnTo>
                  <a:lnTo>
                    <a:pt x="4335780" y="318770"/>
                  </a:lnTo>
                  <a:lnTo>
                    <a:pt x="4245610" y="318770"/>
                  </a:lnTo>
                  <a:lnTo>
                    <a:pt x="4361180" y="0"/>
                  </a:lnTo>
                  <a:lnTo>
                    <a:pt x="4334510" y="0"/>
                  </a:lnTo>
                  <a:lnTo>
                    <a:pt x="4217670" y="318770"/>
                  </a:lnTo>
                  <a:lnTo>
                    <a:pt x="4130040" y="318770"/>
                  </a:lnTo>
                  <a:lnTo>
                    <a:pt x="4234180" y="0"/>
                  </a:lnTo>
                  <a:lnTo>
                    <a:pt x="4207510" y="0"/>
                  </a:lnTo>
                  <a:lnTo>
                    <a:pt x="4103370" y="318770"/>
                  </a:lnTo>
                  <a:lnTo>
                    <a:pt x="4018280" y="318770"/>
                  </a:lnTo>
                  <a:lnTo>
                    <a:pt x="4109720" y="0"/>
                  </a:lnTo>
                  <a:lnTo>
                    <a:pt x="4083050" y="0"/>
                  </a:lnTo>
                  <a:lnTo>
                    <a:pt x="3991610" y="318770"/>
                  </a:lnTo>
                  <a:lnTo>
                    <a:pt x="3909060" y="318770"/>
                  </a:lnTo>
                  <a:lnTo>
                    <a:pt x="3987800" y="0"/>
                  </a:lnTo>
                  <a:lnTo>
                    <a:pt x="3961130" y="0"/>
                  </a:lnTo>
                  <a:lnTo>
                    <a:pt x="3881120" y="318770"/>
                  </a:lnTo>
                  <a:lnTo>
                    <a:pt x="3799840" y="318770"/>
                  </a:lnTo>
                  <a:lnTo>
                    <a:pt x="3867150" y="0"/>
                  </a:lnTo>
                  <a:lnTo>
                    <a:pt x="3841750" y="0"/>
                  </a:lnTo>
                  <a:lnTo>
                    <a:pt x="3774440" y="318770"/>
                  </a:lnTo>
                  <a:lnTo>
                    <a:pt x="3694430" y="318770"/>
                  </a:lnTo>
                  <a:lnTo>
                    <a:pt x="3749040" y="0"/>
                  </a:lnTo>
                  <a:lnTo>
                    <a:pt x="3723640" y="0"/>
                  </a:lnTo>
                  <a:lnTo>
                    <a:pt x="3667760" y="318770"/>
                  </a:lnTo>
                  <a:lnTo>
                    <a:pt x="3589020" y="318770"/>
                  </a:lnTo>
                  <a:lnTo>
                    <a:pt x="3632200" y="0"/>
                  </a:lnTo>
                  <a:lnTo>
                    <a:pt x="3606800" y="0"/>
                  </a:lnTo>
                  <a:lnTo>
                    <a:pt x="3562350" y="318770"/>
                  </a:lnTo>
                  <a:lnTo>
                    <a:pt x="3483610" y="318770"/>
                  </a:lnTo>
                  <a:lnTo>
                    <a:pt x="3517900" y="0"/>
                  </a:lnTo>
                  <a:lnTo>
                    <a:pt x="3491230" y="0"/>
                  </a:lnTo>
                  <a:lnTo>
                    <a:pt x="3458210" y="318770"/>
                  </a:lnTo>
                  <a:lnTo>
                    <a:pt x="3380740" y="318770"/>
                  </a:lnTo>
                  <a:lnTo>
                    <a:pt x="3402330" y="0"/>
                  </a:lnTo>
                  <a:lnTo>
                    <a:pt x="3376930" y="0"/>
                  </a:lnTo>
                  <a:lnTo>
                    <a:pt x="3355340" y="318770"/>
                  </a:lnTo>
                  <a:lnTo>
                    <a:pt x="3276600" y="318770"/>
                  </a:lnTo>
                  <a:lnTo>
                    <a:pt x="3289300" y="0"/>
                  </a:lnTo>
                  <a:lnTo>
                    <a:pt x="3263900" y="0"/>
                  </a:lnTo>
                  <a:lnTo>
                    <a:pt x="3251200" y="318770"/>
                  </a:lnTo>
                  <a:lnTo>
                    <a:pt x="3175000" y="318770"/>
                  </a:lnTo>
                  <a:lnTo>
                    <a:pt x="3175000" y="0"/>
                  </a:lnTo>
                  <a:lnTo>
                    <a:pt x="3149600" y="0"/>
                  </a:lnTo>
                  <a:lnTo>
                    <a:pt x="3149600" y="318770"/>
                  </a:lnTo>
                  <a:lnTo>
                    <a:pt x="3073400" y="318770"/>
                  </a:lnTo>
                  <a:lnTo>
                    <a:pt x="3060700" y="0"/>
                  </a:lnTo>
                  <a:lnTo>
                    <a:pt x="3035300" y="0"/>
                  </a:lnTo>
                  <a:lnTo>
                    <a:pt x="3048000" y="318770"/>
                  </a:lnTo>
                  <a:lnTo>
                    <a:pt x="2970530" y="318770"/>
                  </a:lnTo>
                  <a:lnTo>
                    <a:pt x="2947670" y="0"/>
                  </a:lnTo>
                  <a:lnTo>
                    <a:pt x="2922270" y="0"/>
                  </a:lnTo>
                  <a:lnTo>
                    <a:pt x="2943860" y="318770"/>
                  </a:lnTo>
                  <a:lnTo>
                    <a:pt x="2866390" y="318770"/>
                  </a:lnTo>
                  <a:lnTo>
                    <a:pt x="2833370" y="0"/>
                  </a:lnTo>
                  <a:lnTo>
                    <a:pt x="2806700" y="0"/>
                  </a:lnTo>
                  <a:lnTo>
                    <a:pt x="2840990" y="318770"/>
                  </a:lnTo>
                  <a:lnTo>
                    <a:pt x="2762250" y="318770"/>
                  </a:lnTo>
                  <a:lnTo>
                    <a:pt x="2717800" y="0"/>
                  </a:lnTo>
                  <a:lnTo>
                    <a:pt x="2692400" y="0"/>
                  </a:lnTo>
                  <a:lnTo>
                    <a:pt x="2736850" y="318770"/>
                  </a:lnTo>
                  <a:lnTo>
                    <a:pt x="2658110" y="318770"/>
                  </a:lnTo>
                  <a:lnTo>
                    <a:pt x="2600960" y="0"/>
                  </a:lnTo>
                  <a:lnTo>
                    <a:pt x="2575560" y="0"/>
                  </a:lnTo>
                  <a:lnTo>
                    <a:pt x="2630170" y="318770"/>
                  </a:lnTo>
                  <a:lnTo>
                    <a:pt x="2550160" y="318770"/>
                  </a:lnTo>
                  <a:lnTo>
                    <a:pt x="2482850" y="0"/>
                  </a:lnTo>
                  <a:lnTo>
                    <a:pt x="2457450" y="0"/>
                  </a:lnTo>
                  <a:lnTo>
                    <a:pt x="2524760" y="318770"/>
                  </a:lnTo>
                  <a:lnTo>
                    <a:pt x="2443480" y="318770"/>
                  </a:lnTo>
                  <a:lnTo>
                    <a:pt x="2363470" y="0"/>
                  </a:lnTo>
                  <a:lnTo>
                    <a:pt x="2336800" y="0"/>
                  </a:lnTo>
                  <a:lnTo>
                    <a:pt x="2416810" y="318770"/>
                  </a:lnTo>
                  <a:lnTo>
                    <a:pt x="2334260" y="318770"/>
                  </a:lnTo>
                  <a:lnTo>
                    <a:pt x="2241550" y="0"/>
                  </a:lnTo>
                  <a:lnTo>
                    <a:pt x="2214880" y="0"/>
                  </a:lnTo>
                  <a:lnTo>
                    <a:pt x="2306320" y="318770"/>
                  </a:lnTo>
                  <a:lnTo>
                    <a:pt x="2221230" y="318770"/>
                  </a:lnTo>
                  <a:lnTo>
                    <a:pt x="2117090" y="0"/>
                  </a:lnTo>
                  <a:lnTo>
                    <a:pt x="2090420" y="0"/>
                  </a:lnTo>
                  <a:lnTo>
                    <a:pt x="2194560" y="318770"/>
                  </a:lnTo>
                  <a:lnTo>
                    <a:pt x="2106930" y="318770"/>
                  </a:lnTo>
                  <a:lnTo>
                    <a:pt x="1990090" y="0"/>
                  </a:lnTo>
                  <a:lnTo>
                    <a:pt x="1963420" y="0"/>
                  </a:lnTo>
                  <a:lnTo>
                    <a:pt x="2080260" y="318770"/>
                  </a:lnTo>
                  <a:lnTo>
                    <a:pt x="1990090" y="318770"/>
                  </a:lnTo>
                  <a:lnTo>
                    <a:pt x="1860550" y="0"/>
                  </a:lnTo>
                  <a:lnTo>
                    <a:pt x="1832610" y="0"/>
                  </a:lnTo>
                  <a:lnTo>
                    <a:pt x="1960880" y="318770"/>
                  </a:lnTo>
                  <a:lnTo>
                    <a:pt x="1868170" y="318770"/>
                  </a:lnTo>
                  <a:lnTo>
                    <a:pt x="1725930" y="0"/>
                  </a:lnTo>
                  <a:lnTo>
                    <a:pt x="1697990" y="0"/>
                  </a:lnTo>
                  <a:lnTo>
                    <a:pt x="1840230" y="318770"/>
                  </a:lnTo>
                  <a:lnTo>
                    <a:pt x="1743710" y="318770"/>
                  </a:lnTo>
                  <a:lnTo>
                    <a:pt x="1588770" y="0"/>
                  </a:lnTo>
                  <a:lnTo>
                    <a:pt x="1559560" y="0"/>
                  </a:lnTo>
                  <a:lnTo>
                    <a:pt x="1715770" y="318770"/>
                  </a:lnTo>
                  <a:lnTo>
                    <a:pt x="1615440" y="318770"/>
                  </a:lnTo>
                  <a:lnTo>
                    <a:pt x="1445260" y="0"/>
                  </a:lnTo>
                  <a:lnTo>
                    <a:pt x="1416050" y="0"/>
                  </a:lnTo>
                  <a:lnTo>
                    <a:pt x="1584960" y="318770"/>
                  </a:lnTo>
                  <a:lnTo>
                    <a:pt x="1480820" y="318770"/>
                  </a:lnTo>
                  <a:lnTo>
                    <a:pt x="1296670" y="0"/>
                  </a:lnTo>
                  <a:lnTo>
                    <a:pt x="1267460" y="0"/>
                  </a:lnTo>
                  <a:lnTo>
                    <a:pt x="1451610" y="318770"/>
                  </a:lnTo>
                  <a:lnTo>
                    <a:pt x="1342390" y="318770"/>
                  </a:lnTo>
                  <a:lnTo>
                    <a:pt x="1143000" y="0"/>
                  </a:lnTo>
                  <a:lnTo>
                    <a:pt x="1112520" y="0"/>
                  </a:lnTo>
                  <a:lnTo>
                    <a:pt x="1310640" y="318770"/>
                  </a:lnTo>
                  <a:lnTo>
                    <a:pt x="1196340" y="318770"/>
                  </a:lnTo>
                  <a:lnTo>
                    <a:pt x="981710" y="0"/>
                  </a:lnTo>
                  <a:lnTo>
                    <a:pt x="949960" y="0"/>
                  </a:lnTo>
                  <a:lnTo>
                    <a:pt x="1165860" y="318770"/>
                  </a:lnTo>
                  <a:lnTo>
                    <a:pt x="1043940" y="318770"/>
                  </a:lnTo>
                  <a:lnTo>
                    <a:pt x="811530" y="0"/>
                  </a:lnTo>
                  <a:lnTo>
                    <a:pt x="781050" y="0"/>
                  </a:lnTo>
                  <a:lnTo>
                    <a:pt x="1010920" y="318770"/>
                  </a:lnTo>
                  <a:lnTo>
                    <a:pt x="882650" y="318770"/>
                  </a:lnTo>
                  <a:lnTo>
                    <a:pt x="633730" y="0"/>
                  </a:lnTo>
                  <a:lnTo>
                    <a:pt x="601980" y="0"/>
                  </a:lnTo>
                  <a:lnTo>
                    <a:pt x="850900" y="318770"/>
                  </a:lnTo>
                  <a:lnTo>
                    <a:pt x="712470" y="318770"/>
                  </a:lnTo>
                  <a:lnTo>
                    <a:pt x="447040" y="0"/>
                  </a:lnTo>
                  <a:lnTo>
                    <a:pt x="412750" y="0"/>
                  </a:lnTo>
                  <a:lnTo>
                    <a:pt x="679450" y="318770"/>
                  </a:lnTo>
                  <a:lnTo>
                    <a:pt x="533400" y="318770"/>
                  </a:lnTo>
                  <a:lnTo>
                    <a:pt x="247650" y="0"/>
                  </a:lnTo>
                  <a:lnTo>
                    <a:pt x="213360" y="0"/>
                  </a:lnTo>
                  <a:lnTo>
                    <a:pt x="500380" y="318770"/>
                  </a:lnTo>
                  <a:lnTo>
                    <a:pt x="341630" y="318770"/>
                  </a:lnTo>
                  <a:lnTo>
                    <a:pt x="35560" y="0"/>
                  </a:lnTo>
                  <a:lnTo>
                    <a:pt x="0" y="0"/>
                  </a:lnTo>
                  <a:lnTo>
                    <a:pt x="318770" y="328930"/>
                  </a:lnTo>
                  <a:lnTo>
                    <a:pt x="318770" y="487680"/>
                  </a:lnTo>
                  <a:lnTo>
                    <a:pt x="0" y="180340"/>
                  </a:lnTo>
                  <a:lnTo>
                    <a:pt x="0" y="214630"/>
                  </a:lnTo>
                  <a:lnTo>
                    <a:pt x="318770" y="521970"/>
                  </a:lnTo>
                  <a:lnTo>
                    <a:pt x="318770" y="673100"/>
                  </a:lnTo>
                  <a:lnTo>
                    <a:pt x="0" y="387350"/>
                  </a:lnTo>
                  <a:lnTo>
                    <a:pt x="0" y="420370"/>
                  </a:lnTo>
                  <a:lnTo>
                    <a:pt x="318770" y="707390"/>
                  </a:lnTo>
                  <a:lnTo>
                    <a:pt x="318770" y="848360"/>
                  </a:lnTo>
                  <a:lnTo>
                    <a:pt x="0" y="581660"/>
                  </a:lnTo>
                  <a:lnTo>
                    <a:pt x="0" y="614680"/>
                  </a:lnTo>
                  <a:lnTo>
                    <a:pt x="318770" y="880110"/>
                  </a:lnTo>
                  <a:lnTo>
                    <a:pt x="318770" y="1012190"/>
                  </a:lnTo>
                  <a:lnTo>
                    <a:pt x="0" y="764540"/>
                  </a:lnTo>
                  <a:lnTo>
                    <a:pt x="0" y="796290"/>
                  </a:lnTo>
                  <a:lnTo>
                    <a:pt x="318770" y="1045210"/>
                  </a:lnTo>
                  <a:lnTo>
                    <a:pt x="318770" y="1168400"/>
                  </a:lnTo>
                  <a:lnTo>
                    <a:pt x="0" y="938530"/>
                  </a:lnTo>
                  <a:lnTo>
                    <a:pt x="0" y="969010"/>
                  </a:lnTo>
                  <a:lnTo>
                    <a:pt x="318770" y="1200150"/>
                  </a:lnTo>
                  <a:lnTo>
                    <a:pt x="318770" y="1315720"/>
                  </a:lnTo>
                  <a:lnTo>
                    <a:pt x="0" y="1102360"/>
                  </a:lnTo>
                  <a:lnTo>
                    <a:pt x="0" y="1134110"/>
                  </a:lnTo>
                  <a:lnTo>
                    <a:pt x="318770" y="1347470"/>
                  </a:lnTo>
                  <a:lnTo>
                    <a:pt x="318770" y="1457960"/>
                  </a:lnTo>
                  <a:lnTo>
                    <a:pt x="0" y="1259840"/>
                  </a:lnTo>
                  <a:lnTo>
                    <a:pt x="0" y="1290320"/>
                  </a:lnTo>
                  <a:lnTo>
                    <a:pt x="318770" y="1488440"/>
                  </a:lnTo>
                  <a:lnTo>
                    <a:pt x="318770" y="1593850"/>
                  </a:lnTo>
                  <a:lnTo>
                    <a:pt x="0" y="1410970"/>
                  </a:lnTo>
                  <a:lnTo>
                    <a:pt x="0" y="1440180"/>
                  </a:lnTo>
                  <a:lnTo>
                    <a:pt x="318770" y="1624330"/>
                  </a:lnTo>
                  <a:lnTo>
                    <a:pt x="318770" y="1724660"/>
                  </a:lnTo>
                  <a:lnTo>
                    <a:pt x="0" y="1555750"/>
                  </a:lnTo>
                  <a:lnTo>
                    <a:pt x="0" y="1583690"/>
                  </a:lnTo>
                  <a:lnTo>
                    <a:pt x="318770" y="1752600"/>
                  </a:lnTo>
                  <a:lnTo>
                    <a:pt x="318770" y="1849120"/>
                  </a:lnTo>
                  <a:lnTo>
                    <a:pt x="0" y="1694180"/>
                  </a:lnTo>
                  <a:lnTo>
                    <a:pt x="0" y="1723390"/>
                  </a:lnTo>
                  <a:lnTo>
                    <a:pt x="318770" y="1878330"/>
                  </a:lnTo>
                  <a:lnTo>
                    <a:pt x="318770" y="1971040"/>
                  </a:lnTo>
                  <a:lnTo>
                    <a:pt x="0" y="1828800"/>
                  </a:lnTo>
                  <a:lnTo>
                    <a:pt x="0" y="1856740"/>
                  </a:lnTo>
                  <a:lnTo>
                    <a:pt x="318770" y="1998980"/>
                  </a:lnTo>
                  <a:lnTo>
                    <a:pt x="318770" y="2087880"/>
                  </a:lnTo>
                  <a:lnTo>
                    <a:pt x="0" y="1959610"/>
                  </a:lnTo>
                  <a:lnTo>
                    <a:pt x="0" y="1987550"/>
                  </a:lnTo>
                  <a:lnTo>
                    <a:pt x="318770" y="2115820"/>
                  </a:lnTo>
                  <a:lnTo>
                    <a:pt x="318770" y="2200910"/>
                  </a:lnTo>
                  <a:lnTo>
                    <a:pt x="0" y="2086610"/>
                  </a:lnTo>
                  <a:lnTo>
                    <a:pt x="0" y="2113280"/>
                  </a:lnTo>
                  <a:lnTo>
                    <a:pt x="318770" y="2230120"/>
                  </a:lnTo>
                  <a:lnTo>
                    <a:pt x="318770" y="2313940"/>
                  </a:lnTo>
                  <a:lnTo>
                    <a:pt x="0" y="2209800"/>
                  </a:lnTo>
                  <a:lnTo>
                    <a:pt x="0" y="2236470"/>
                  </a:lnTo>
                  <a:lnTo>
                    <a:pt x="318770" y="2340610"/>
                  </a:lnTo>
                  <a:lnTo>
                    <a:pt x="318770" y="2421890"/>
                  </a:lnTo>
                  <a:lnTo>
                    <a:pt x="0" y="2331720"/>
                  </a:lnTo>
                  <a:lnTo>
                    <a:pt x="0" y="2357120"/>
                  </a:lnTo>
                  <a:lnTo>
                    <a:pt x="318770" y="2448560"/>
                  </a:lnTo>
                  <a:lnTo>
                    <a:pt x="318770" y="2528570"/>
                  </a:lnTo>
                  <a:lnTo>
                    <a:pt x="0" y="2449830"/>
                  </a:lnTo>
                  <a:lnTo>
                    <a:pt x="0" y="2475230"/>
                  </a:lnTo>
                  <a:lnTo>
                    <a:pt x="318770" y="2555240"/>
                  </a:lnTo>
                  <a:lnTo>
                    <a:pt x="318770" y="2633980"/>
                  </a:lnTo>
                  <a:lnTo>
                    <a:pt x="0" y="2566670"/>
                  </a:lnTo>
                  <a:lnTo>
                    <a:pt x="0" y="2592070"/>
                  </a:lnTo>
                  <a:lnTo>
                    <a:pt x="318770" y="2659380"/>
                  </a:lnTo>
                  <a:lnTo>
                    <a:pt x="318770" y="2736850"/>
                  </a:lnTo>
                  <a:lnTo>
                    <a:pt x="0" y="2680970"/>
                  </a:lnTo>
                  <a:lnTo>
                    <a:pt x="0" y="2706370"/>
                  </a:lnTo>
                  <a:lnTo>
                    <a:pt x="318770" y="2762250"/>
                  </a:lnTo>
                  <a:lnTo>
                    <a:pt x="318770" y="2837180"/>
                  </a:lnTo>
                  <a:lnTo>
                    <a:pt x="0" y="2794000"/>
                  </a:lnTo>
                  <a:lnTo>
                    <a:pt x="0" y="2819400"/>
                  </a:lnTo>
                  <a:lnTo>
                    <a:pt x="318770" y="2865120"/>
                  </a:lnTo>
                  <a:lnTo>
                    <a:pt x="318770" y="2938780"/>
                  </a:lnTo>
                  <a:lnTo>
                    <a:pt x="0" y="2905760"/>
                  </a:lnTo>
                  <a:lnTo>
                    <a:pt x="0" y="2931160"/>
                  </a:lnTo>
                  <a:lnTo>
                    <a:pt x="318770" y="2965450"/>
                  </a:lnTo>
                  <a:lnTo>
                    <a:pt x="318770" y="3039110"/>
                  </a:lnTo>
                  <a:lnTo>
                    <a:pt x="0" y="3017520"/>
                  </a:lnTo>
                  <a:lnTo>
                    <a:pt x="0" y="3042920"/>
                  </a:lnTo>
                  <a:lnTo>
                    <a:pt x="318770" y="3064510"/>
                  </a:lnTo>
                  <a:lnTo>
                    <a:pt x="318770" y="3138170"/>
                  </a:lnTo>
                  <a:lnTo>
                    <a:pt x="0" y="3128010"/>
                  </a:lnTo>
                  <a:lnTo>
                    <a:pt x="0" y="3153410"/>
                  </a:lnTo>
                  <a:lnTo>
                    <a:pt x="318770" y="3164840"/>
                  </a:lnTo>
                  <a:lnTo>
                    <a:pt x="318770" y="3238500"/>
                  </a:lnTo>
                  <a:lnTo>
                    <a:pt x="0" y="3238500"/>
                  </a:lnTo>
                  <a:lnTo>
                    <a:pt x="0" y="3263900"/>
                  </a:lnTo>
                  <a:lnTo>
                    <a:pt x="318770" y="3263900"/>
                  </a:lnTo>
                  <a:lnTo>
                    <a:pt x="318770" y="3337560"/>
                  </a:lnTo>
                  <a:lnTo>
                    <a:pt x="0" y="3348990"/>
                  </a:lnTo>
                  <a:lnTo>
                    <a:pt x="0" y="3374390"/>
                  </a:lnTo>
                  <a:lnTo>
                    <a:pt x="318770" y="3362960"/>
                  </a:lnTo>
                  <a:lnTo>
                    <a:pt x="318770" y="3436620"/>
                  </a:lnTo>
                  <a:lnTo>
                    <a:pt x="0" y="3459480"/>
                  </a:lnTo>
                  <a:lnTo>
                    <a:pt x="0" y="3484880"/>
                  </a:lnTo>
                  <a:lnTo>
                    <a:pt x="318770" y="3463290"/>
                  </a:lnTo>
                  <a:lnTo>
                    <a:pt x="318770" y="3536950"/>
                  </a:lnTo>
                  <a:lnTo>
                    <a:pt x="0" y="3571240"/>
                  </a:lnTo>
                  <a:lnTo>
                    <a:pt x="0" y="3596640"/>
                  </a:lnTo>
                  <a:lnTo>
                    <a:pt x="318770" y="3563620"/>
                  </a:lnTo>
                  <a:lnTo>
                    <a:pt x="318770" y="3637280"/>
                  </a:lnTo>
                  <a:lnTo>
                    <a:pt x="0" y="3683000"/>
                  </a:lnTo>
                  <a:lnTo>
                    <a:pt x="0" y="3708400"/>
                  </a:lnTo>
                  <a:lnTo>
                    <a:pt x="318770" y="3663950"/>
                  </a:lnTo>
                  <a:lnTo>
                    <a:pt x="318770" y="3738880"/>
                  </a:lnTo>
                  <a:lnTo>
                    <a:pt x="0" y="3796030"/>
                  </a:lnTo>
                  <a:lnTo>
                    <a:pt x="0" y="3821430"/>
                  </a:lnTo>
                  <a:lnTo>
                    <a:pt x="318770" y="3765550"/>
                  </a:lnTo>
                  <a:lnTo>
                    <a:pt x="318770" y="3843020"/>
                  </a:lnTo>
                  <a:lnTo>
                    <a:pt x="0" y="3910330"/>
                  </a:lnTo>
                  <a:lnTo>
                    <a:pt x="0" y="3935730"/>
                  </a:lnTo>
                  <a:lnTo>
                    <a:pt x="318770" y="3868420"/>
                  </a:lnTo>
                  <a:lnTo>
                    <a:pt x="318770" y="3947160"/>
                  </a:lnTo>
                  <a:lnTo>
                    <a:pt x="0" y="4027170"/>
                  </a:lnTo>
                  <a:lnTo>
                    <a:pt x="0" y="4052570"/>
                  </a:lnTo>
                  <a:lnTo>
                    <a:pt x="318770" y="3972560"/>
                  </a:lnTo>
                  <a:lnTo>
                    <a:pt x="318770" y="4052570"/>
                  </a:lnTo>
                  <a:lnTo>
                    <a:pt x="0" y="4145280"/>
                  </a:lnTo>
                  <a:lnTo>
                    <a:pt x="0" y="4170680"/>
                  </a:lnTo>
                  <a:lnTo>
                    <a:pt x="318770" y="4080510"/>
                  </a:lnTo>
                  <a:lnTo>
                    <a:pt x="318770" y="4161790"/>
                  </a:lnTo>
                  <a:lnTo>
                    <a:pt x="0" y="4265930"/>
                  </a:lnTo>
                  <a:lnTo>
                    <a:pt x="0" y="4292600"/>
                  </a:lnTo>
                  <a:lnTo>
                    <a:pt x="318770" y="4188460"/>
                  </a:lnTo>
                  <a:lnTo>
                    <a:pt x="318770" y="4272280"/>
                  </a:lnTo>
                  <a:lnTo>
                    <a:pt x="0" y="4389120"/>
                  </a:lnTo>
                  <a:lnTo>
                    <a:pt x="0" y="4415790"/>
                  </a:lnTo>
                  <a:lnTo>
                    <a:pt x="318770" y="4300220"/>
                  </a:lnTo>
                  <a:lnTo>
                    <a:pt x="318770" y="4385310"/>
                  </a:lnTo>
                  <a:lnTo>
                    <a:pt x="0" y="4514850"/>
                  </a:lnTo>
                  <a:lnTo>
                    <a:pt x="0" y="4542790"/>
                  </a:lnTo>
                  <a:lnTo>
                    <a:pt x="318770" y="4414520"/>
                  </a:lnTo>
                  <a:lnTo>
                    <a:pt x="318770" y="4503420"/>
                  </a:lnTo>
                  <a:lnTo>
                    <a:pt x="0" y="4645660"/>
                  </a:lnTo>
                  <a:lnTo>
                    <a:pt x="0" y="4673600"/>
                  </a:lnTo>
                  <a:lnTo>
                    <a:pt x="318770" y="4531360"/>
                  </a:lnTo>
                  <a:lnTo>
                    <a:pt x="318770" y="4624070"/>
                  </a:lnTo>
                  <a:lnTo>
                    <a:pt x="0" y="4779010"/>
                  </a:lnTo>
                  <a:lnTo>
                    <a:pt x="0" y="4808220"/>
                  </a:lnTo>
                  <a:lnTo>
                    <a:pt x="318770" y="4652010"/>
                  </a:lnTo>
                  <a:lnTo>
                    <a:pt x="318770" y="4748530"/>
                  </a:lnTo>
                  <a:lnTo>
                    <a:pt x="0" y="4918710"/>
                  </a:lnTo>
                  <a:lnTo>
                    <a:pt x="0" y="4946650"/>
                  </a:lnTo>
                  <a:lnTo>
                    <a:pt x="318770" y="4777740"/>
                  </a:lnTo>
                  <a:lnTo>
                    <a:pt x="318770" y="4878070"/>
                  </a:lnTo>
                  <a:lnTo>
                    <a:pt x="0" y="5062220"/>
                  </a:lnTo>
                  <a:lnTo>
                    <a:pt x="0" y="5091430"/>
                  </a:lnTo>
                  <a:lnTo>
                    <a:pt x="318770" y="4907280"/>
                  </a:lnTo>
                  <a:lnTo>
                    <a:pt x="318770" y="5012690"/>
                  </a:lnTo>
                  <a:lnTo>
                    <a:pt x="0" y="5212080"/>
                  </a:lnTo>
                  <a:lnTo>
                    <a:pt x="0" y="5242560"/>
                  </a:lnTo>
                  <a:lnTo>
                    <a:pt x="318770" y="5044440"/>
                  </a:lnTo>
                  <a:lnTo>
                    <a:pt x="318770" y="5154930"/>
                  </a:lnTo>
                  <a:lnTo>
                    <a:pt x="0" y="5368290"/>
                  </a:lnTo>
                  <a:lnTo>
                    <a:pt x="0" y="5400040"/>
                  </a:lnTo>
                  <a:lnTo>
                    <a:pt x="318770" y="5185410"/>
                  </a:lnTo>
                  <a:lnTo>
                    <a:pt x="318770" y="5300980"/>
                  </a:lnTo>
                  <a:lnTo>
                    <a:pt x="0" y="5533390"/>
                  </a:lnTo>
                  <a:lnTo>
                    <a:pt x="0" y="5563870"/>
                  </a:lnTo>
                  <a:lnTo>
                    <a:pt x="318770" y="5334000"/>
                  </a:lnTo>
                  <a:lnTo>
                    <a:pt x="318770" y="5458460"/>
                  </a:lnTo>
                  <a:lnTo>
                    <a:pt x="0" y="5706110"/>
                  </a:lnTo>
                  <a:lnTo>
                    <a:pt x="0" y="5737860"/>
                  </a:lnTo>
                  <a:lnTo>
                    <a:pt x="318770" y="5490210"/>
                  </a:lnTo>
                  <a:lnTo>
                    <a:pt x="318770" y="5622290"/>
                  </a:lnTo>
                  <a:lnTo>
                    <a:pt x="0" y="5887720"/>
                  </a:lnTo>
                  <a:lnTo>
                    <a:pt x="0" y="5920740"/>
                  </a:lnTo>
                  <a:lnTo>
                    <a:pt x="318770" y="5655310"/>
                  </a:lnTo>
                  <a:lnTo>
                    <a:pt x="318770" y="5796280"/>
                  </a:lnTo>
                  <a:lnTo>
                    <a:pt x="0" y="6082030"/>
                  </a:lnTo>
                  <a:lnTo>
                    <a:pt x="0" y="6115050"/>
                  </a:lnTo>
                  <a:lnTo>
                    <a:pt x="318770" y="5829300"/>
                  </a:lnTo>
                  <a:lnTo>
                    <a:pt x="318770" y="5991860"/>
                  </a:lnTo>
                  <a:lnTo>
                    <a:pt x="0" y="6300470"/>
                  </a:lnTo>
                  <a:lnTo>
                    <a:pt x="0" y="6334760"/>
                  </a:lnTo>
                  <a:lnTo>
                    <a:pt x="327660" y="6019800"/>
                  </a:lnTo>
                  <a:lnTo>
                    <a:pt x="474980" y="6019800"/>
                  </a:lnTo>
                  <a:lnTo>
                    <a:pt x="157480" y="6350000"/>
                  </a:lnTo>
                  <a:lnTo>
                    <a:pt x="193040" y="6350000"/>
                  </a:lnTo>
                  <a:lnTo>
                    <a:pt x="510540" y="6019800"/>
                  </a:lnTo>
                  <a:lnTo>
                    <a:pt x="655320" y="6019800"/>
                  </a:lnTo>
                  <a:lnTo>
                    <a:pt x="359410" y="6350000"/>
                  </a:lnTo>
                  <a:lnTo>
                    <a:pt x="393700" y="6350000"/>
                  </a:lnTo>
                  <a:lnTo>
                    <a:pt x="689610" y="6019800"/>
                  </a:lnTo>
                  <a:lnTo>
                    <a:pt x="825500" y="6019800"/>
                  </a:lnTo>
                  <a:lnTo>
                    <a:pt x="549910" y="6350000"/>
                  </a:lnTo>
                  <a:lnTo>
                    <a:pt x="582930" y="6350000"/>
                  </a:lnTo>
                  <a:lnTo>
                    <a:pt x="858520" y="6019800"/>
                  </a:lnTo>
                  <a:lnTo>
                    <a:pt x="986790" y="6019800"/>
                  </a:lnTo>
                  <a:lnTo>
                    <a:pt x="728980" y="6350000"/>
                  </a:lnTo>
                  <a:lnTo>
                    <a:pt x="762000" y="6350000"/>
                  </a:lnTo>
                  <a:lnTo>
                    <a:pt x="1018540" y="6019800"/>
                  </a:lnTo>
                  <a:lnTo>
                    <a:pt x="1137920" y="6019800"/>
                  </a:lnTo>
                  <a:lnTo>
                    <a:pt x="899160" y="6350000"/>
                  </a:lnTo>
                  <a:lnTo>
                    <a:pt x="930910" y="6350000"/>
                  </a:lnTo>
                  <a:lnTo>
                    <a:pt x="1169670" y="6019800"/>
                  </a:lnTo>
                  <a:lnTo>
                    <a:pt x="1282700" y="6019800"/>
                  </a:lnTo>
                  <a:lnTo>
                    <a:pt x="1060450" y="6350000"/>
                  </a:lnTo>
                  <a:lnTo>
                    <a:pt x="1090930" y="6350000"/>
                  </a:lnTo>
                  <a:lnTo>
                    <a:pt x="1313180" y="6019800"/>
                  </a:lnTo>
                  <a:lnTo>
                    <a:pt x="1419860" y="6019800"/>
                  </a:lnTo>
                  <a:lnTo>
                    <a:pt x="1214120" y="6350000"/>
                  </a:lnTo>
                  <a:lnTo>
                    <a:pt x="1244600" y="6350000"/>
                  </a:lnTo>
                  <a:lnTo>
                    <a:pt x="1450340" y="6019800"/>
                  </a:lnTo>
                  <a:lnTo>
                    <a:pt x="1551940" y="6019800"/>
                  </a:lnTo>
                  <a:lnTo>
                    <a:pt x="1361440" y="6350000"/>
                  </a:lnTo>
                  <a:lnTo>
                    <a:pt x="1390650" y="6350000"/>
                  </a:lnTo>
                  <a:lnTo>
                    <a:pt x="1581150" y="6019800"/>
                  </a:lnTo>
                  <a:lnTo>
                    <a:pt x="1677670" y="6019800"/>
                  </a:lnTo>
                  <a:lnTo>
                    <a:pt x="1502410" y="6350000"/>
                  </a:lnTo>
                  <a:lnTo>
                    <a:pt x="1531620" y="6350000"/>
                  </a:lnTo>
                  <a:lnTo>
                    <a:pt x="1706880" y="6019800"/>
                  </a:lnTo>
                  <a:lnTo>
                    <a:pt x="1799590" y="6019800"/>
                  </a:lnTo>
                  <a:lnTo>
                    <a:pt x="1639570" y="6350000"/>
                  </a:lnTo>
                  <a:lnTo>
                    <a:pt x="1667510" y="6350000"/>
                  </a:lnTo>
                  <a:lnTo>
                    <a:pt x="1827530" y="6019800"/>
                  </a:lnTo>
                  <a:lnTo>
                    <a:pt x="1917700" y="6019800"/>
                  </a:lnTo>
                  <a:lnTo>
                    <a:pt x="1771650" y="6350000"/>
                  </a:lnTo>
                  <a:lnTo>
                    <a:pt x="1798320" y="6350000"/>
                  </a:lnTo>
                  <a:lnTo>
                    <a:pt x="1945640" y="6019800"/>
                  </a:lnTo>
                  <a:lnTo>
                    <a:pt x="2032000" y="6019800"/>
                  </a:lnTo>
                  <a:lnTo>
                    <a:pt x="1898650" y="6350000"/>
                  </a:lnTo>
                  <a:lnTo>
                    <a:pt x="1926590" y="6350000"/>
                  </a:lnTo>
                  <a:lnTo>
                    <a:pt x="2058670" y="6019800"/>
                  </a:lnTo>
                  <a:lnTo>
                    <a:pt x="2142490" y="6019800"/>
                  </a:lnTo>
                  <a:lnTo>
                    <a:pt x="2023110" y="6350000"/>
                  </a:lnTo>
                  <a:lnTo>
                    <a:pt x="2049781" y="6350000"/>
                  </a:lnTo>
                  <a:lnTo>
                    <a:pt x="2169160" y="6019800"/>
                  </a:lnTo>
                  <a:lnTo>
                    <a:pt x="2250440" y="6019800"/>
                  </a:lnTo>
                  <a:lnTo>
                    <a:pt x="2143760" y="6350000"/>
                  </a:lnTo>
                  <a:lnTo>
                    <a:pt x="2170431" y="6350000"/>
                  </a:lnTo>
                  <a:lnTo>
                    <a:pt x="2277110" y="6019800"/>
                  </a:lnTo>
                  <a:lnTo>
                    <a:pt x="2355850" y="6019800"/>
                  </a:lnTo>
                  <a:lnTo>
                    <a:pt x="2261870" y="6350000"/>
                  </a:lnTo>
                  <a:lnTo>
                    <a:pt x="2288541" y="6350000"/>
                  </a:lnTo>
                  <a:lnTo>
                    <a:pt x="2382520" y="6019800"/>
                  </a:lnTo>
                  <a:lnTo>
                    <a:pt x="2459991" y="6019800"/>
                  </a:lnTo>
                  <a:lnTo>
                    <a:pt x="2377441" y="6350000"/>
                  </a:lnTo>
                  <a:lnTo>
                    <a:pt x="2404111" y="6350000"/>
                  </a:lnTo>
                  <a:lnTo>
                    <a:pt x="2486661" y="6019800"/>
                  </a:lnTo>
                  <a:lnTo>
                    <a:pt x="2561591" y="6019800"/>
                  </a:lnTo>
                  <a:lnTo>
                    <a:pt x="2491741" y="6350000"/>
                  </a:lnTo>
                  <a:lnTo>
                    <a:pt x="2517141" y="6350000"/>
                  </a:lnTo>
                  <a:lnTo>
                    <a:pt x="2588261" y="6019800"/>
                  </a:lnTo>
                  <a:lnTo>
                    <a:pt x="2661921" y="6019800"/>
                  </a:lnTo>
                  <a:lnTo>
                    <a:pt x="2603501" y="6350000"/>
                  </a:lnTo>
                  <a:lnTo>
                    <a:pt x="2630171" y="6350000"/>
                  </a:lnTo>
                  <a:lnTo>
                    <a:pt x="2687321" y="6019800"/>
                  </a:lnTo>
                  <a:lnTo>
                    <a:pt x="2760981" y="6019800"/>
                  </a:lnTo>
                  <a:lnTo>
                    <a:pt x="2715261" y="6350000"/>
                  </a:lnTo>
                  <a:lnTo>
                    <a:pt x="2740661" y="6350000"/>
                  </a:lnTo>
                  <a:lnTo>
                    <a:pt x="2786381" y="6019800"/>
                  </a:lnTo>
                  <a:lnTo>
                    <a:pt x="2858771" y="6019800"/>
                  </a:lnTo>
                  <a:lnTo>
                    <a:pt x="2824481" y="6350000"/>
                  </a:lnTo>
                  <a:lnTo>
                    <a:pt x="2849881" y="6350000"/>
                  </a:lnTo>
                  <a:lnTo>
                    <a:pt x="2884171" y="6019800"/>
                  </a:lnTo>
                  <a:lnTo>
                    <a:pt x="2956561" y="6019800"/>
                  </a:lnTo>
                  <a:lnTo>
                    <a:pt x="2933701" y="6350000"/>
                  </a:lnTo>
                  <a:lnTo>
                    <a:pt x="2959101" y="6350000"/>
                  </a:lnTo>
                  <a:lnTo>
                    <a:pt x="2981961" y="6019800"/>
                  </a:lnTo>
                  <a:lnTo>
                    <a:pt x="3053081" y="6019800"/>
                  </a:lnTo>
                  <a:lnTo>
                    <a:pt x="3041651" y="6350000"/>
                  </a:lnTo>
                  <a:lnTo>
                    <a:pt x="3067051" y="6350000"/>
                  </a:lnTo>
                  <a:lnTo>
                    <a:pt x="3078481" y="6019800"/>
                  </a:lnTo>
                  <a:lnTo>
                    <a:pt x="3149601" y="6019800"/>
                  </a:lnTo>
                  <a:lnTo>
                    <a:pt x="3149601" y="6350000"/>
                  </a:lnTo>
                  <a:lnTo>
                    <a:pt x="3175001" y="6350000"/>
                  </a:lnTo>
                  <a:lnTo>
                    <a:pt x="3175001" y="6019800"/>
                  </a:lnTo>
                  <a:lnTo>
                    <a:pt x="3246121" y="6019800"/>
                  </a:lnTo>
                  <a:lnTo>
                    <a:pt x="3257551" y="6350000"/>
                  </a:lnTo>
                  <a:lnTo>
                    <a:pt x="3282951" y="6350000"/>
                  </a:lnTo>
                  <a:lnTo>
                    <a:pt x="3271521" y="6019800"/>
                  </a:lnTo>
                  <a:lnTo>
                    <a:pt x="3342641" y="6019800"/>
                  </a:lnTo>
                  <a:lnTo>
                    <a:pt x="3365501" y="6350000"/>
                  </a:lnTo>
                  <a:lnTo>
                    <a:pt x="3390901" y="6350000"/>
                  </a:lnTo>
                  <a:lnTo>
                    <a:pt x="3368041" y="6019800"/>
                  </a:lnTo>
                  <a:lnTo>
                    <a:pt x="3440431" y="6019800"/>
                  </a:lnTo>
                  <a:lnTo>
                    <a:pt x="3474721" y="6350000"/>
                  </a:lnTo>
                  <a:lnTo>
                    <a:pt x="3500121" y="6350000"/>
                  </a:lnTo>
                  <a:lnTo>
                    <a:pt x="3465831" y="6019800"/>
                  </a:lnTo>
                  <a:lnTo>
                    <a:pt x="3538221" y="6019800"/>
                  </a:lnTo>
                  <a:lnTo>
                    <a:pt x="3583941" y="6350000"/>
                  </a:lnTo>
                  <a:lnTo>
                    <a:pt x="3609341" y="6350000"/>
                  </a:lnTo>
                  <a:lnTo>
                    <a:pt x="3563621" y="6019800"/>
                  </a:lnTo>
                  <a:lnTo>
                    <a:pt x="3637281" y="6019800"/>
                  </a:lnTo>
                  <a:lnTo>
                    <a:pt x="3694431" y="6350000"/>
                  </a:lnTo>
                  <a:lnTo>
                    <a:pt x="3721101" y="6350000"/>
                  </a:lnTo>
                  <a:lnTo>
                    <a:pt x="3662681" y="6019800"/>
                  </a:lnTo>
                  <a:lnTo>
                    <a:pt x="3736341" y="6019800"/>
                  </a:lnTo>
                  <a:lnTo>
                    <a:pt x="3807461" y="6350000"/>
                  </a:lnTo>
                  <a:lnTo>
                    <a:pt x="3832861" y="6350000"/>
                  </a:lnTo>
                  <a:lnTo>
                    <a:pt x="3763011" y="6019800"/>
                  </a:lnTo>
                  <a:lnTo>
                    <a:pt x="3837941" y="6019800"/>
                  </a:lnTo>
                  <a:lnTo>
                    <a:pt x="3920491" y="6350000"/>
                  </a:lnTo>
                  <a:lnTo>
                    <a:pt x="3947161" y="6350000"/>
                  </a:lnTo>
                  <a:lnTo>
                    <a:pt x="3864611" y="6019800"/>
                  </a:lnTo>
                  <a:lnTo>
                    <a:pt x="3942081" y="6019800"/>
                  </a:lnTo>
                  <a:lnTo>
                    <a:pt x="4036061" y="6350000"/>
                  </a:lnTo>
                  <a:lnTo>
                    <a:pt x="4062731" y="6350000"/>
                  </a:lnTo>
                  <a:lnTo>
                    <a:pt x="3968751" y="6019800"/>
                  </a:lnTo>
                  <a:lnTo>
                    <a:pt x="4047491" y="6019800"/>
                  </a:lnTo>
                  <a:lnTo>
                    <a:pt x="4154171" y="6350000"/>
                  </a:lnTo>
                  <a:lnTo>
                    <a:pt x="4180841" y="6350000"/>
                  </a:lnTo>
                  <a:lnTo>
                    <a:pt x="4074161" y="6019800"/>
                  </a:lnTo>
                  <a:lnTo>
                    <a:pt x="4155441" y="6019800"/>
                  </a:lnTo>
                  <a:lnTo>
                    <a:pt x="4274821" y="6350000"/>
                  </a:lnTo>
                  <a:lnTo>
                    <a:pt x="4301491" y="6350000"/>
                  </a:lnTo>
                  <a:lnTo>
                    <a:pt x="4182111" y="6019800"/>
                  </a:lnTo>
                  <a:lnTo>
                    <a:pt x="4265931" y="6019800"/>
                  </a:lnTo>
                  <a:lnTo>
                    <a:pt x="4398011" y="6350000"/>
                  </a:lnTo>
                  <a:lnTo>
                    <a:pt x="4425952" y="6350000"/>
                  </a:lnTo>
                  <a:lnTo>
                    <a:pt x="4292600" y="6019800"/>
                  </a:lnTo>
                  <a:lnTo>
                    <a:pt x="4378960" y="6019800"/>
                  </a:lnTo>
                  <a:lnTo>
                    <a:pt x="4526280" y="6350000"/>
                  </a:lnTo>
                  <a:lnTo>
                    <a:pt x="4552950" y="6350000"/>
                  </a:lnTo>
                  <a:lnTo>
                    <a:pt x="4406900" y="6019800"/>
                  </a:lnTo>
                  <a:lnTo>
                    <a:pt x="4497070" y="6019800"/>
                  </a:lnTo>
                  <a:lnTo>
                    <a:pt x="4657090" y="6350000"/>
                  </a:lnTo>
                  <a:lnTo>
                    <a:pt x="4685030" y="6350000"/>
                  </a:lnTo>
                  <a:lnTo>
                    <a:pt x="4525010" y="6019800"/>
                  </a:lnTo>
                  <a:lnTo>
                    <a:pt x="4617720" y="6019800"/>
                  </a:lnTo>
                  <a:lnTo>
                    <a:pt x="4792980" y="6350000"/>
                  </a:lnTo>
                  <a:lnTo>
                    <a:pt x="4822190" y="6350000"/>
                  </a:lnTo>
                  <a:lnTo>
                    <a:pt x="4646930" y="6019800"/>
                  </a:lnTo>
                  <a:lnTo>
                    <a:pt x="4743450" y="6019800"/>
                  </a:lnTo>
                  <a:lnTo>
                    <a:pt x="4933950" y="6350000"/>
                  </a:lnTo>
                  <a:lnTo>
                    <a:pt x="4963160" y="6350000"/>
                  </a:lnTo>
                  <a:lnTo>
                    <a:pt x="4772660" y="6019800"/>
                  </a:lnTo>
                  <a:lnTo>
                    <a:pt x="4874260" y="6019800"/>
                  </a:lnTo>
                  <a:lnTo>
                    <a:pt x="5080000" y="6350000"/>
                  </a:lnTo>
                  <a:lnTo>
                    <a:pt x="5110480" y="6350000"/>
                  </a:lnTo>
                  <a:lnTo>
                    <a:pt x="4904740" y="6019800"/>
                  </a:lnTo>
                  <a:lnTo>
                    <a:pt x="5011420" y="6019800"/>
                  </a:lnTo>
                  <a:lnTo>
                    <a:pt x="5233670" y="6350000"/>
                  </a:lnTo>
                  <a:lnTo>
                    <a:pt x="5264150" y="6350000"/>
                  </a:lnTo>
                  <a:lnTo>
                    <a:pt x="5041900" y="6019800"/>
                  </a:lnTo>
                  <a:lnTo>
                    <a:pt x="5154930" y="6019800"/>
                  </a:lnTo>
                  <a:lnTo>
                    <a:pt x="5393690" y="6350000"/>
                  </a:lnTo>
                  <a:lnTo>
                    <a:pt x="5425440" y="6350000"/>
                  </a:lnTo>
                  <a:lnTo>
                    <a:pt x="5186680" y="6019800"/>
                  </a:lnTo>
                  <a:lnTo>
                    <a:pt x="5306060" y="6019800"/>
                  </a:lnTo>
                  <a:lnTo>
                    <a:pt x="5562600" y="6350000"/>
                  </a:lnTo>
                  <a:lnTo>
                    <a:pt x="5595620" y="6350000"/>
                  </a:lnTo>
                  <a:lnTo>
                    <a:pt x="5337810" y="6019800"/>
                  </a:lnTo>
                  <a:lnTo>
                    <a:pt x="5466080" y="6019800"/>
                  </a:lnTo>
                  <a:lnTo>
                    <a:pt x="5741670" y="6350000"/>
                  </a:lnTo>
                  <a:lnTo>
                    <a:pt x="5774691" y="6350000"/>
                  </a:lnTo>
                  <a:lnTo>
                    <a:pt x="5499100" y="6019800"/>
                  </a:lnTo>
                  <a:lnTo>
                    <a:pt x="5634990" y="6019800"/>
                  </a:lnTo>
                  <a:lnTo>
                    <a:pt x="5930900" y="6350000"/>
                  </a:lnTo>
                  <a:lnTo>
                    <a:pt x="5965190" y="6350000"/>
                  </a:lnTo>
                  <a:lnTo>
                    <a:pt x="5669280" y="6019800"/>
                  </a:lnTo>
                  <a:lnTo>
                    <a:pt x="5814060" y="6019800"/>
                  </a:lnTo>
                  <a:lnTo>
                    <a:pt x="6131560" y="6350000"/>
                  </a:lnTo>
                  <a:lnTo>
                    <a:pt x="6167120" y="6350000"/>
                  </a:lnTo>
                  <a:lnTo>
                    <a:pt x="5849620" y="6019800"/>
                  </a:lnTo>
                  <a:lnTo>
                    <a:pt x="6007100" y="6019800"/>
                  </a:lnTo>
                  <a:lnTo>
                    <a:pt x="6347460" y="6350000"/>
                  </a:lnTo>
                  <a:lnTo>
                    <a:pt x="6350000" y="6350000"/>
                  </a:lnTo>
                  <a:lnTo>
                    <a:pt x="6350000" y="6311900"/>
                  </a:lnTo>
                  <a:lnTo>
                    <a:pt x="6031230" y="6005830"/>
                  </a:lnTo>
                  <a:lnTo>
                    <a:pt x="6031230" y="5852160"/>
                  </a:lnTo>
                  <a:lnTo>
                    <a:pt x="6350000" y="6137910"/>
                  </a:lnTo>
                  <a:lnTo>
                    <a:pt x="6350000" y="6104890"/>
                  </a:lnTo>
                  <a:lnTo>
                    <a:pt x="6031230" y="5817870"/>
                  </a:lnTo>
                  <a:lnTo>
                    <a:pt x="6031230" y="5676900"/>
                  </a:lnTo>
                  <a:lnTo>
                    <a:pt x="6350000" y="5942330"/>
                  </a:lnTo>
                  <a:lnTo>
                    <a:pt x="6350000" y="5909310"/>
                  </a:lnTo>
                  <a:lnTo>
                    <a:pt x="6031230" y="5643880"/>
                  </a:lnTo>
                  <a:lnTo>
                    <a:pt x="6031230" y="5510530"/>
                  </a:lnTo>
                  <a:lnTo>
                    <a:pt x="6350000" y="5759450"/>
                  </a:lnTo>
                  <a:lnTo>
                    <a:pt x="6350000" y="5726430"/>
                  </a:lnTo>
                  <a:lnTo>
                    <a:pt x="6031230" y="5478780"/>
                  </a:lnTo>
                  <a:lnTo>
                    <a:pt x="6031230" y="5354320"/>
                  </a:lnTo>
                  <a:lnTo>
                    <a:pt x="6350000" y="5584190"/>
                  </a:lnTo>
                  <a:lnTo>
                    <a:pt x="6350000" y="5552440"/>
                  </a:lnTo>
                  <a:lnTo>
                    <a:pt x="6031230" y="5321300"/>
                  </a:lnTo>
                  <a:lnTo>
                    <a:pt x="6031230" y="5203190"/>
                  </a:lnTo>
                  <a:lnTo>
                    <a:pt x="6350000" y="5417820"/>
                  </a:lnTo>
                  <a:lnTo>
                    <a:pt x="6350000" y="5387340"/>
                  </a:lnTo>
                  <a:lnTo>
                    <a:pt x="6031230" y="5172710"/>
                  </a:lnTo>
                  <a:lnTo>
                    <a:pt x="6031230" y="5060950"/>
                  </a:lnTo>
                  <a:lnTo>
                    <a:pt x="6350000" y="5257800"/>
                  </a:lnTo>
                  <a:lnTo>
                    <a:pt x="6350000" y="5228590"/>
                  </a:lnTo>
                  <a:lnTo>
                    <a:pt x="6031230" y="5030470"/>
                  </a:lnTo>
                  <a:lnTo>
                    <a:pt x="6031230" y="4923790"/>
                  </a:lnTo>
                  <a:lnTo>
                    <a:pt x="6350000" y="5107940"/>
                  </a:lnTo>
                  <a:lnTo>
                    <a:pt x="6350000" y="5078730"/>
                  </a:lnTo>
                  <a:lnTo>
                    <a:pt x="6031230" y="4894580"/>
                  </a:lnTo>
                  <a:lnTo>
                    <a:pt x="6031230" y="4792980"/>
                  </a:lnTo>
                  <a:lnTo>
                    <a:pt x="6350000" y="4961890"/>
                  </a:lnTo>
                  <a:lnTo>
                    <a:pt x="6350000" y="4932680"/>
                  </a:lnTo>
                  <a:lnTo>
                    <a:pt x="6031230" y="4762500"/>
                  </a:lnTo>
                  <a:lnTo>
                    <a:pt x="6031230" y="4665980"/>
                  </a:lnTo>
                  <a:lnTo>
                    <a:pt x="6350000" y="4820920"/>
                  </a:lnTo>
                  <a:lnTo>
                    <a:pt x="6350000" y="4792980"/>
                  </a:lnTo>
                  <a:lnTo>
                    <a:pt x="6031230" y="4638040"/>
                  </a:lnTo>
                  <a:lnTo>
                    <a:pt x="6031230" y="4544060"/>
                  </a:lnTo>
                  <a:lnTo>
                    <a:pt x="6350000" y="4685030"/>
                  </a:lnTo>
                  <a:lnTo>
                    <a:pt x="6350000" y="4658360"/>
                  </a:lnTo>
                  <a:lnTo>
                    <a:pt x="6031230" y="4516120"/>
                  </a:lnTo>
                  <a:lnTo>
                    <a:pt x="6031230" y="4425950"/>
                  </a:lnTo>
                  <a:lnTo>
                    <a:pt x="6350000" y="4554220"/>
                  </a:lnTo>
                  <a:lnTo>
                    <a:pt x="6350000" y="4526280"/>
                  </a:lnTo>
                  <a:lnTo>
                    <a:pt x="6031230" y="4399280"/>
                  </a:lnTo>
                  <a:lnTo>
                    <a:pt x="6031230" y="4311650"/>
                  </a:lnTo>
                  <a:lnTo>
                    <a:pt x="6350000" y="4427220"/>
                  </a:lnTo>
                  <a:lnTo>
                    <a:pt x="6350000" y="4400550"/>
                  </a:lnTo>
                  <a:lnTo>
                    <a:pt x="6031230" y="4284980"/>
                  </a:lnTo>
                  <a:lnTo>
                    <a:pt x="6031230" y="4199889"/>
                  </a:lnTo>
                  <a:lnTo>
                    <a:pt x="6350000" y="4302759"/>
                  </a:lnTo>
                  <a:lnTo>
                    <a:pt x="6350000" y="4276089"/>
                  </a:lnTo>
                  <a:lnTo>
                    <a:pt x="6031230" y="4173219"/>
                  </a:lnTo>
                  <a:lnTo>
                    <a:pt x="6031230" y="4090669"/>
                  </a:lnTo>
                  <a:lnTo>
                    <a:pt x="6350000" y="4178300"/>
                  </a:lnTo>
                  <a:lnTo>
                    <a:pt x="6350000" y="4151630"/>
                  </a:lnTo>
                  <a:lnTo>
                    <a:pt x="6031230" y="4061460"/>
                  </a:lnTo>
                  <a:lnTo>
                    <a:pt x="6031230" y="3980180"/>
                  </a:lnTo>
                  <a:lnTo>
                    <a:pt x="6350000" y="4060190"/>
                  </a:lnTo>
                  <a:lnTo>
                    <a:pt x="6350000" y="4034790"/>
                  </a:lnTo>
                  <a:lnTo>
                    <a:pt x="6031230" y="3954780"/>
                  </a:lnTo>
                  <a:lnTo>
                    <a:pt x="6031230" y="3876040"/>
                  </a:lnTo>
                  <a:lnTo>
                    <a:pt x="6350000" y="3943350"/>
                  </a:lnTo>
                  <a:lnTo>
                    <a:pt x="6350000" y="3916680"/>
                  </a:lnTo>
                  <a:lnTo>
                    <a:pt x="6031230" y="3849370"/>
                  </a:lnTo>
                  <a:lnTo>
                    <a:pt x="6031230" y="3771900"/>
                  </a:lnTo>
                  <a:lnTo>
                    <a:pt x="6350000" y="3827780"/>
                  </a:lnTo>
                  <a:lnTo>
                    <a:pt x="6350000" y="3801110"/>
                  </a:lnTo>
                  <a:lnTo>
                    <a:pt x="6031230" y="3746500"/>
                  </a:lnTo>
                  <a:lnTo>
                    <a:pt x="6031230" y="3669030"/>
                  </a:lnTo>
                  <a:lnTo>
                    <a:pt x="6350000" y="3714750"/>
                  </a:lnTo>
                  <a:lnTo>
                    <a:pt x="6350000" y="3689350"/>
                  </a:lnTo>
                  <a:lnTo>
                    <a:pt x="6031230" y="3643630"/>
                  </a:lnTo>
                  <a:lnTo>
                    <a:pt x="6031230" y="3568700"/>
                  </a:lnTo>
                  <a:lnTo>
                    <a:pt x="6350000" y="3601720"/>
                  </a:lnTo>
                  <a:lnTo>
                    <a:pt x="6350000" y="3576320"/>
                  </a:lnTo>
                  <a:lnTo>
                    <a:pt x="6031230" y="3543300"/>
                  </a:lnTo>
                  <a:lnTo>
                    <a:pt x="6031230" y="3467100"/>
                  </a:lnTo>
                  <a:lnTo>
                    <a:pt x="6350000" y="3489960"/>
                  </a:lnTo>
                  <a:lnTo>
                    <a:pt x="6350000" y="3463290"/>
                  </a:lnTo>
                  <a:lnTo>
                    <a:pt x="6031230" y="3441700"/>
                  </a:lnTo>
                  <a:lnTo>
                    <a:pt x="6031230" y="3368040"/>
                  </a:lnTo>
                  <a:lnTo>
                    <a:pt x="6350000" y="3379470"/>
                  </a:lnTo>
                  <a:lnTo>
                    <a:pt x="6350000" y="3354070"/>
                  </a:lnTo>
                  <a:lnTo>
                    <a:pt x="6031230" y="3342640"/>
                  </a:lnTo>
                  <a:lnTo>
                    <a:pt x="6031230" y="3263900"/>
                  </a:lnTo>
                  <a:lnTo>
                    <a:pt x="6350000" y="3263900"/>
                  </a:lnTo>
                  <a:lnTo>
                    <a:pt x="6350000" y="3238500"/>
                  </a:lnTo>
                  <a:lnTo>
                    <a:pt x="6031230" y="3238500"/>
                  </a:lnTo>
                  <a:lnTo>
                    <a:pt x="6031230" y="3163570"/>
                  </a:lnTo>
                  <a:lnTo>
                    <a:pt x="6350000" y="3152140"/>
                  </a:lnTo>
                  <a:lnTo>
                    <a:pt x="6350000" y="3126740"/>
                  </a:lnTo>
                  <a:lnTo>
                    <a:pt x="6031230" y="3138170"/>
                  </a:lnTo>
                  <a:lnTo>
                    <a:pt x="6031230" y="3064510"/>
                  </a:lnTo>
                  <a:lnTo>
                    <a:pt x="6350000" y="3042920"/>
                  </a:lnTo>
                  <a:lnTo>
                    <a:pt x="6350000" y="3016250"/>
                  </a:lnTo>
                  <a:lnTo>
                    <a:pt x="6031230" y="3039110"/>
                  </a:lnTo>
                  <a:lnTo>
                    <a:pt x="6031230" y="2962910"/>
                  </a:lnTo>
                  <a:lnTo>
                    <a:pt x="6350000" y="2929890"/>
                  </a:lnTo>
                  <a:lnTo>
                    <a:pt x="6350000" y="2904490"/>
                  </a:lnTo>
                  <a:lnTo>
                    <a:pt x="6031230" y="2937510"/>
                  </a:lnTo>
                  <a:lnTo>
                    <a:pt x="6031230" y="2862580"/>
                  </a:lnTo>
                  <a:lnTo>
                    <a:pt x="6350000" y="2816860"/>
                  </a:lnTo>
                  <a:lnTo>
                    <a:pt x="6350000" y="2791460"/>
                  </a:lnTo>
                  <a:lnTo>
                    <a:pt x="6031230" y="2837180"/>
                  </a:lnTo>
                  <a:lnTo>
                    <a:pt x="6031230" y="2759710"/>
                  </a:lnTo>
                  <a:lnTo>
                    <a:pt x="6350000" y="2705100"/>
                  </a:lnTo>
                  <a:lnTo>
                    <a:pt x="6350000" y="2678430"/>
                  </a:lnTo>
                  <a:lnTo>
                    <a:pt x="6031230" y="2734310"/>
                  </a:lnTo>
                  <a:lnTo>
                    <a:pt x="6031230" y="2654300"/>
                  </a:lnTo>
                  <a:lnTo>
                    <a:pt x="6350000" y="2586990"/>
                  </a:lnTo>
                  <a:lnTo>
                    <a:pt x="6350000" y="2560320"/>
                  </a:lnTo>
                  <a:lnTo>
                    <a:pt x="6031230" y="2627630"/>
                  </a:lnTo>
                  <a:lnTo>
                    <a:pt x="6031230" y="2548890"/>
                  </a:lnTo>
                  <a:lnTo>
                    <a:pt x="6350000" y="2468880"/>
                  </a:lnTo>
                  <a:lnTo>
                    <a:pt x="6350000" y="2443480"/>
                  </a:lnTo>
                  <a:lnTo>
                    <a:pt x="6031230" y="2523490"/>
                  </a:lnTo>
                  <a:lnTo>
                    <a:pt x="6031230" y="2442210"/>
                  </a:lnTo>
                  <a:lnTo>
                    <a:pt x="6350000" y="2352040"/>
                  </a:lnTo>
                  <a:lnTo>
                    <a:pt x="6350000" y="2324100"/>
                  </a:lnTo>
                  <a:lnTo>
                    <a:pt x="6031230" y="2414270"/>
                  </a:lnTo>
                  <a:lnTo>
                    <a:pt x="6031230" y="2331720"/>
                  </a:lnTo>
                  <a:lnTo>
                    <a:pt x="6350000" y="2228850"/>
                  </a:lnTo>
                  <a:lnTo>
                    <a:pt x="6350000" y="2202180"/>
                  </a:lnTo>
                  <a:lnTo>
                    <a:pt x="6031230" y="2305050"/>
                  </a:lnTo>
                  <a:lnTo>
                    <a:pt x="6031230" y="2219960"/>
                  </a:lnTo>
                  <a:lnTo>
                    <a:pt x="6350000" y="2104390"/>
                  </a:lnTo>
                  <a:lnTo>
                    <a:pt x="6350000" y="2077720"/>
                  </a:lnTo>
                  <a:lnTo>
                    <a:pt x="6031230" y="2193290"/>
                  </a:lnTo>
                  <a:lnTo>
                    <a:pt x="6031230" y="2105660"/>
                  </a:lnTo>
                  <a:lnTo>
                    <a:pt x="6350000" y="1978660"/>
                  </a:lnTo>
                  <a:lnTo>
                    <a:pt x="6350000" y="1950720"/>
                  </a:lnTo>
                  <a:lnTo>
                    <a:pt x="6031230" y="2078990"/>
                  </a:lnTo>
                  <a:lnTo>
                    <a:pt x="6031230" y="1988820"/>
                  </a:lnTo>
                  <a:lnTo>
                    <a:pt x="6350000" y="1846580"/>
                  </a:lnTo>
                  <a:lnTo>
                    <a:pt x="6350000" y="1819910"/>
                  </a:lnTo>
                  <a:lnTo>
                    <a:pt x="6031230" y="1960880"/>
                  </a:lnTo>
                  <a:lnTo>
                    <a:pt x="6031230" y="1866900"/>
                  </a:lnTo>
                  <a:lnTo>
                    <a:pt x="6350000" y="1711960"/>
                  </a:lnTo>
                  <a:lnTo>
                    <a:pt x="6350000" y="1684020"/>
                  </a:lnTo>
                  <a:lnTo>
                    <a:pt x="6031230" y="1838960"/>
                  </a:lnTo>
                  <a:lnTo>
                    <a:pt x="6031230" y="1739900"/>
                  </a:lnTo>
                  <a:lnTo>
                    <a:pt x="6350000" y="1570990"/>
                  </a:lnTo>
                  <a:lnTo>
                    <a:pt x="6350000" y="1541780"/>
                  </a:lnTo>
                  <a:lnTo>
                    <a:pt x="6031230" y="1710690"/>
                  </a:lnTo>
                  <a:lnTo>
                    <a:pt x="6031230" y="1609090"/>
                  </a:lnTo>
                  <a:lnTo>
                    <a:pt x="6350000" y="1424940"/>
                  </a:lnTo>
                  <a:lnTo>
                    <a:pt x="6350000" y="1395730"/>
                  </a:lnTo>
                  <a:lnTo>
                    <a:pt x="6031230" y="1579880"/>
                  </a:lnTo>
                  <a:lnTo>
                    <a:pt x="6031230" y="1473200"/>
                  </a:lnTo>
                  <a:lnTo>
                    <a:pt x="6350000" y="1275080"/>
                  </a:lnTo>
                  <a:lnTo>
                    <a:pt x="6350000" y="1244600"/>
                  </a:lnTo>
                  <a:lnTo>
                    <a:pt x="6031230" y="1442720"/>
                  </a:lnTo>
                  <a:lnTo>
                    <a:pt x="6031230" y="1330960"/>
                  </a:lnTo>
                  <a:lnTo>
                    <a:pt x="6350000" y="1116330"/>
                  </a:lnTo>
                  <a:lnTo>
                    <a:pt x="6350000" y="1085850"/>
                  </a:lnTo>
                  <a:lnTo>
                    <a:pt x="6031230" y="1300480"/>
                  </a:lnTo>
                  <a:lnTo>
                    <a:pt x="6031230" y="1181100"/>
                  </a:lnTo>
                  <a:lnTo>
                    <a:pt x="6350000" y="951230"/>
                  </a:lnTo>
                  <a:lnTo>
                    <a:pt x="6350000" y="919480"/>
                  </a:lnTo>
                  <a:lnTo>
                    <a:pt x="6031230" y="1149350"/>
                  </a:lnTo>
                  <a:lnTo>
                    <a:pt x="6031230" y="1024890"/>
                  </a:lnTo>
                  <a:lnTo>
                    <a:pt x="6350000" y="777240"/>
                  </a:lnTo>
                  <a:lnTo>
                    <a:pt x="6350000" y="744220"/>
                  </a:lnTo>
                  <a:lnTo>
                    <a:pt x="6031230" y="993140"/>
                  </a:lnTo>
                  <a:lnTo>
                    <a:pt x="6031230" y="858520"/>
                  </a:lnTo>
                  <a:lnTo>
                    <a:pt x="6350000" y="593090"/>
                  </a:lnTo>
                  <a:lnTo>
                    <a:pt x="6350000" y="560070"/>
                  </a:lnTo>
                  <a:lnTo>
                    <a:pt x="6031230" y="825500"/>
                  </a:lnTo>
                  <a:lnTo>
                    <a:pt x="6031230" y="684530"/>
                  </a:lnTo>
                  <a:lnTo>
                    <a:pt x="6350000" y="397510"/>
                  </a:lnTo>
                  <a:lnTo>
                    <a:pt x="6350000" y="364490"/>
                  </a:lnTo>
                  <a:lnTo>
                    <a:pt x="6031230" y="650240"/>
                  </a:lnTo>
                  <a:lnTo>
                    <a:pt x="6031230" y="496570"/>
                  </a:lnTo>
                  <a:lnTo>
                    <a:pt x="6350000" y="190500"/>
                  </a:lnTo>
                  <a:close/>
                  <a:moveTo>
                    <a:pt x="6004560" y="5994400"/>
                  </a:moveTo>
                  <a:lnTo>
                    <a:pt x="344170" y="5994400"/>
                  </a:lnTo>
                  <a:lnTo>
                    <a:pt x="344170" y="344170"/>
                  </a:lnTo>
                  <a:lnTo>
                    <a:pt x="6004560" y="344170"/>
                  </a:lnTo>
                  <a:lnTo>
                    <a:pt x="6004560" y="5994400"/>
                  </a:lnTo>
                  <a:close/>
                </a:path>
              </a:pathLst>
            </a:custGeom>
            <a:solidFill>
              <a:srgbClr val="D3B77F"/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1028700" y="2001734"/>
            <a:ext cx="15689339" cy="1218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42"/>
              </a:lnSpc>
            </a:pPr>
            <a:r>
              <a:rPr lang="en-US" sz="6815" b="1" dirty="0">
                <a:latin typeface="Cinzel Bold"/>
                <a:ea typeface="Cinzel Bold"/>
                <a:cs typeface="Cinzel Bold"/>
                <a:sym typeface="Cinzel Bold"/>
              </a:rPr>
              <a:t>Why Travel by Tempo </a:t>
            </a:r>
            <a:r>
              <a:rPr lang="en-US" sz="6815" b="1" dirty="0" err="1">
                <a:latin typeface="Cinzel Bold"/>
                <a:ea typeface="Cinzel Bold"/>
                <a:cs typeface="Cinzel Bold"/>
                <a:sym typeface="Cinzel Bold"/>
              </a:rPr>
              <a:t>Traveller</a:t>
            </a:r>
            <a:r>
              <a:rPr lang="en-US" sz="6815" b="1" dirty="0">
                <a:latin typeface="Cinzel Bold"/>
                <a:ea typeface="Cinzel Bold"/>
                <a:cs typeface="Cinzel Bold"/>
                <a:sym typeface="Cinzel Bold"/>
              </a:rPr>
              <a:t>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076140" y="4072436"/>
            <a:ext cx="6701302" cy="11388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73"/>
              </a:lnSpc>
            </a:pPr>
            <a:r>
              <a:rPr lang="en-US" sz="3658" b="1">
                <a:solidFill>
                  <a:srgbClr val="663819"/>
                </a:solidFill>
                <a:latin typeface="Garet Bold"/>
                <a:ea typeface="Garet Bold"/>
                <a:cs typeface="Garet Bold"/>
                <a:sym typeface="Garet Bold"/>
              </a:rPr>
              <a:t>Designed for group comfort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634842" y="6057963"/>
            <a:ext cx="7138784" cy="11388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73"/>
              </a:lnSpc>
            </a:pPr>
            <a:r>
              <a:rPr lang="en-US" sz="3658" b="1">
                <a:solidFill>
                  <a:srgbClr val="663819"/>
                </a:solidFill>
                <a:latin typeface="Garet Bold"/>
                <a:ea typeface="Garet Bold"/>
                <a:cs typeface="Garet Bold"/>
                <a:sym typeface="Garet Bold"/>
              </a:rPr>
              <a:t>Large luggage space, wide pushback seats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076140" y="8110165"/>
            <a:ext cx="7160163" cy="1045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8"/>
              </a:lnSpc>
            </a:pPr>
            <a:r>
              <a:rPr lang="en-US" sz="3358" b="1">
                <a:solidFill>
                  <a:srgbClr val="663819"/>
                </a:solidFill>
                <a:latin typeface="Garet Bold"/>
                <a:ea typeface="Garet Bold"/>
                <a:cs typeface="Garet Bold"/>
                <a:sym typeface="Garet Bold"/>
              </a:rPr>
              <a:t>AC, music system, charging points onboard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3393" y="-1120565"/>
            <a:ext cx="12992314" cy="18363694"/>
          </a:xfrm>
          <a:custGeom>
            <a:avLst/>
            <a:gdLst/>
            <a:ahLst/>
            <a:cxnLst/>
            <a:rect l="l" t="t" r="r" b="b"/>
            <a:pathLst>
              <a:path w="12992314" h="18363694">
                <a:moveTo>
                  <a:pt x="0" y="0"/>
                </a:moveTo>
                <a:lnTo>
                  <a:pt x="12992314" y="0"/>
                </a:lnTo>
                <a:lnTo>
                  <a:pt x="12992314" y="18363694"/>
                </a:lnTo>
                <a:lnTo>
                  <a:pt x="0" y="18363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858890" y="-1120565"/>
            <a:ext cx="12992314" cy="18363694"/>
          </a:xfrm>
          <a:custGeom>
            <a:avLst/>
            <a:gdLst/>
            <a:ahLst/>
            <a:cxnLst/>
            <a:rect l="l" t="t" r="r" b="b"/>
            <a:pathLst>
              <a:path w="12992314" h="18363694">
                <a:moveTo>
                  <a:pt x="0" y="0"/>
                </a:moveTo>
                <a:lnTo>
                  <a:pt x="12992314" y="0"/>
                </a:lnTo>
                <a:lnTo>
                  <a:pt x="12992314" y="18363694"/>
                </a:lnTo>
                <a:lnTo>
                  <a:pt x="0" y="18363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4244718" y="2739055"/>
            <a:ext cx="8389884" cy="6210635"/>
          </a:xfrm>
          <a:custGeom>
            <a:avLst/>
            <a:gdLst/>
            <a:ahLst/>
            <a:cxnLst/>
            <a:rect l="l" t="t" r="r" b="b"/>
            <a:pathLst>
              <a:path w="8389884" h="6210635">
                <a:moveTo>
                  <a:pt x="0" y="0"/>
                </a:moveTo>
                <a:lnTo>
                  <a:pt x="8389884" y="0"/>
                </a:lnTo>
                <a:lnTo>
                  <a:pt x="8389884" y="6210635"/>
                </a:lnTo>
                <a:lnTo>
                  <a:pt x="0" y="62106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4059" b="-13335"/>
            </a:stretch>
          </a:blipFill>
        </p:spPr>
      </p:sp>
      <p:sp>
        <p:nvSpPr>
          <p:cNvPr id="5" name="Freeform 5"/>
          <p:cNvSpPr/>
          <p:nvPr/>
        </p:nvSpPr>
        <p:spPr>
          <a:xfrm rot="8778038">
            <a:off x="13854244" y="7548340"/>
            <a:ext cx="6758837" cy="4267541"/>
          </a:xfrm>
          <a:custGeom>
            <a:avLst/>
            <a:gdLst/>
            <a:ahLst/>
            <a:cxnLst/>
            <a:rect l="l" t="t" r="r" b="b"/>
            <a:pathLst>
              <a:path w="6758837" h="4267541">
                <a:moveTo>
                  <a:pt x="0" y="0"/>
                </a:moveTo>
                <a:lnTo>
                  <a:pt x="6758837" y="0"/>
                </a:lnTo>
                <a:lnTo>
                  <a:pt x="6758837" y="4267541"/>
                </a:lnTo>
                <a:lnTo>
                  <a:pt x="0" y="42675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8481" r="-18481"/>
            </a:stretch>
          </a:blipFill>
        </p:spPr>
      </p:sp>
      <p:sp>
        <p:nvSpPr>
          <p:cNvPr id="6" name="Freeform 6"/>
          <p:cNvSpPr/>
          <p:nvPr/>
        </p:nvSpPr>
        <p:spPr>
          <a:xfrm rot="-6678615">
            <a:off x="-1944407" y="6547714"/>
            <a:ext cx="6758837" cy="4267541"/>
          </a:xfrm>
          <a:custGeom>
            <a:avLst/>
            <a:gdLst/>
            <a:ahLst/>
            <a:cxnLst/>
            <a:rect l="l" t="t" r="r" b="b"/>
            <a:pathLst>
              <a:path w="6758837" h="4267541">
                <a:moveTo>
                  <a:pt x="0" y="0"/>
                </a:moveTo>
                <a:lnTo>
                  <a:pt x="6758837" y="0"/>
                </a:lnTo>
                <a:lnTo>
                  <a:pt x="6758837" y="4267541"/>
                </a:lnTo>
                <a:lnTo>
                  <a:pt x="0" y="42675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8481" r="-18481"/>
            </a:stretch>
          </a:blipFill>
        </p:spPr>
      </p:sp>
      <p:sp>
        <p:nvSpPr>
          <p:cNvPr id="7" name="Freeform 7"/>
          <p:cNvSpPr/>
          <p:nvPr/>
        </p:nvSpPr>
        <p:spPr>
          <a:xfrm rot="5764887">
            <a:off x="850923" y="3123550"/>
            <a:ext cx="991372" cy="3268259"/>
          </a:xfrm>
          <a:custGeom>
            <a:avLst/>
            <a:gdLst/>
            <a:ahLst/>
            <a:cxnLst/>
            <a:rect l="l" t="t" r="r" b="b"/>
            <a:pathLst>
              <a:path w="991372" h="3268259">
                <a:moveTo>
                  <a:pt x="0" y="0"/>
                </a:moveTo>
                <a:lnTo>
                  <a:pt x="991372" y="0"/>
                </a:lnTo>
                <a:lnTo>
                  <a:pt x="991372" y="3268259"/>
                </a:lnTo>
                <a:lnTo>
                  <a:pt x="0" y="32682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1825559" y="7206966"/>
            <a:ext cx="1186722" cy="1708631"/>
          </a:xfrm>
          <a:custGeom>
            <a:avLst/>
            <a:gdLst/>
            <a:ahLst/>
            <a:cxnLst/>
            <a:rect l="l" t="t" r="r" b="b"/>
            <a:pathLst>
              <a:path w="1186722" h="1708631">
                <a:moveTo>
                  <a:pt x="0" y="0"/>
                </a:moveTo>
                <a:lnTo>
                  <a:pt x="1186723" y="0"/>
                </a:lnTo>
                <a:lnTo>
                  <a:pt x="1186723" y="1708632"/>
                </a:lnTo>
                <a:lnTo>
                  <a:pt x="0" y="17086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76000"/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879630" y="3456542"/>
            <a:ext cx="7120061" cy="4037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00"/>
              </a:lnSpc>
            </a:pPr>
            <a:endParaRPr/>
          </a:p>
          <a:p>
            <a:pPr marL="690881" lvl="1" indent="-345440" algn="ctr">
              <a:lnSpc>
                <a:spcPts val="4000"/>
              </a:lnSpc>
              <a:buFont typeface="Arial"/>
              <a:buChar char="•"/>
            </a:pPr>
            <a:r>
              <a:rPr lang="en-US" sz="3200">
                <a:solidFill>
                  <a:srgbClr val="663819"/>
                </a:solidFill>
                <a:latin typeface="Garet"/>
                <a:ea typeface="Garet"/>
                <a:cs typeface="Garet"/>
                <a:sym typeface="Garet"/>
              </a:rPr>
              <a:t>Stop at Murthal for breakfast (famous dhabas)</a:t>
            </a:r>
          </a:p>
          <a:p>
            <a:pPr marL="690881" lvl="1" indent="-345440" algn="ctr">
              <a:lnSpc>
                <a:spcPts val="4000"/>
              </a:lnSpc>
              <a:buFont typeface="Arial"/>
              <a:buChar char="•"/>
            </a:pPr>
            <a:r>
              <a:rPr lang="en-US" sz="3200">
                <a:solidFill>
                  <a:srgbClr val="663819"/>
                </a:solidFill>
                <a:latin typeface="Garet"/>
                <a:ea typeface="Garet"/>
                <a:cs typeface="Garet"/>
                <a:sym typeface="Garet"/>
              </a:rPr>
              <a:t>Mid-route sightseeing (Karnal, Ludhiana)</a:t>
            </a:r>
          </a:p>
          <a:p>
            <a:pPr marL="690881" lvl="1" indent="-345440" algn="ctr">
              <a:lnSpc>
                <a:spcPts val="4000"/>
              </a:lnSpc>
              <a:buFont typeface="Arial"/>
              <a:buChar char="•"/>
            </a:pPr>
            <a:r>
              <a:rPr lang="en-US" sz="3200">
                <a:solidFill>
                  <a:srgbClr val="663819"/>
                </a:solidFill>
                <a:latin typeface="Garet"/>
                <a:ea typeface="Garet"/>
                <a:cs typeface="Garet"/>
                <a:sym typeface="Garet"/>
              </a:rPr>
              <a:t>On-demand breaks and scenic photo stops</a:t>
            </a:r>
          </a:p>
          <a:p>
            <a:pPr algn="ctr">
              <a:lnSpc>
                <a:spcPts val="4000"/>
              </a:lnSpc>
            </a:pPr>
            <a:endParaRPr lang="en-US" sz="3200">
              <a:solidFill>
                <a:srgbClr val="663819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3024056" y="1479619"/>
            <a:ext cx="11424734" cy="1285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382"/>
              </a:lnSpc>
            </a:pPr>
            <a:r>
              <a:rPr lang="en-US" sz="7415" b="1" dirty="0">
                <a:latin typeface="Cinzel Bold"/>
                <a:ea typeface="Cinzel Bold"/>
                <a:cs typeface="Cinzel Bold"/>
                <a:sym typeface="Cinzel Bold"/>
              </a:rPr>
              <a:t>Journey Highlights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42593" y="-627764"/>
            <a:ext cx="12992314" cy="18363694"/>
          </a:xfrm>
          <a:custGeom>
            <a:avLst/>
            <a:gdLst/>
            <a:ahLst/>
            <a:cxnLst/>
            <a:rect l="l" t="t" r="r" b="b"/>
            <a:pathLst>
              <a:path w="12992314" h="18363694">
                <a:moveTo>
                  <a:pt x="0" y="0"/>
                </a:moveTo>
                <a:lnTo>
                  <a:pt x="12992314" y="0"/>
                </a:lnTo>
                <a:lnTo>
                  <a:pt x="12992314" y="18363694"/>
                </a:lnTo>
                <a:lnTo>
                  <a:pt x="0" y="18363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953564" y="-627764"/>
            <a:ext cx="12992314" cy="18363694"/>
          </a:xfrm>
          <a:custGeom>
            <a:avLst/>
            <a:gdLst/>
            <a:ahLst/>
            <a:cxnLst/>
            <a:rect l="l" t="t" r="r" b="b"/>
            <a:pathLst>
              <a:path w="12992314" h="18363694">
                <a:moveTo>
                  <a:pt x="0" y="0"/>
                </a:moveTo>
                <a:lnTo>
                  <a:pt x="12992313" y="0"/>
                </a:lnTo>
                <a:lnTo>
                  <a:pt x="12992313" y="18363694"/>
                </a:lnTo>
                <a:lnTo>
                  <a:pt x="0" y="18363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472753">
            <a:off x="1658611" y="861841"/>
            <a:ext cx="8598434" cy="8745165"/>
          </a:xfrm>
          <a:custGeom>
            <a:avLst/>
            <a:gdLst/>
            <a:ahLst/>
            <a:cxnLst/>
            <a:rect l="l" t="t" r="r" b="b"/>
            <a:pathLst>
              <a:path w="8598434" h="8745165">
                <a:moveTo>
                  <a:pt x="0" y="0"/>
                </a:moveTo>
                <a:lnTo>
                  <a:pt x="8598434" y="0"/>
                </a:lnTo>
                <a:lnTo>
                  <a:pt x="8598434" y="8745165"/>
                </a:lnTo>
                <a:lnTo>
                  <a:pt x="0" y="87451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400000">
            <a:off x="8693424" y="1487712"/>
            <a:ext cx="8592525" cy="7674500"/>
          </a:xfrm>
          <a:custGeom>
            <a:avLst/>
            <a:gdLst/>
            <a:ahLst/>
            <a:cxnLst/>
            <a:rect l="l" t="t" r="r" b="b"/>
            <a:pathLst>
              <a:path w="8592525" h="7674500">
                <a:moveTo>
                  <a:pt x="0" y="0"/>
                </a:moveTo>
                <a:lnTo>
                  <a:pt x="8592525" y="0"/>
                </a:lnTo>
                <a:lnTo>
                  <a:pt x="8592525" y="7674501"/>
                </a:lnTo>
                <a:lnTo>
                  <a:pt x="0" y="76745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13872"/>
            </a:stretch>
          </a:blipFill>
        </p:spPr>
      </p:sp>
      <p:sp>
        <p:nvSpPr>
          <p:cNvPr id="6" name="Freeform 6"/>
          <p:cNvSpPr/>
          <p:nvPr/>
        </p:nvSpPr>
        <p:spPr>
          <a:xfrm rot="1624928">
            <a:off x="14170554" y="5621243"/>
            <a:ext cx="2462166" cy="4819017"/>
          </a:xfrm>
          <a:custGeom>
            <a:avLst/>
            <a:gdLst/>
            <a:ahLst/>
            <a:cxnLst/>
            <a:rect l="l" t="t" r="r" b="b"/>
            <a:pathLst>
              <a:path w="2462166" h="4819017">
                <a:moveTo>
                  <a:pt x="0" y="0"/>
                </a:moveTo>
                <a:lnTo>
                  <a:pt x="2462165" y="0"/>
                </a:lnTo>
                <a:lnTo>
                  <a:pt x="2462165" y="4819017"/>
                </a:lnTo>
                <a:lnTo>
                  <a:pt x="0" y="48190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301" r="-16301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28700" y="6003969"/>
            <a:ext cx="2543050" cy="4283031"/>
          </a:xfrm>
          <a:custGeom>
            <a:avLst/>
            <a:gdLst/>
            <a:ahLst/>
            <a:cxnLst/>
            <a:rect l="l" t="t" r="r" b="b"/>
            <a:pathLst>
              <a:path w="2543050" h="4283031">
                <a:moveTo>
                  <a:pt x="0" y="0"/>
                </a:moveTo>
                <a:lnTo>
                  <a:pt x="2543050" y="0"/>
                </a:lnTo>
                <a:lnTo>
                  <a:pt x="2543050" y="4283031"/>
                </a:lnTo>
                <a:lnTo>
                  <a:pt x="0" y="42830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999" r="-5999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748591" y="3296772"/>
            <a:ext cx="10790817" cy="3532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00"/>
              </a:lnSpc>
            </a:pPr>
            <a:endParaRPr/>
          </a:p>
          <a:p>
            <a:pPr marL="690881" lvl="1" indent="-345440" algn="ctr">
              <a:lnSpc>
                <a:spcPts val="4000"/>
              </a:lnSpc>
              <a:buFont typeface="Arial"/>
              <a:buChar char="•"/>
            </a:pPr>
            <a:r>
              <a:rPr lang="en-US" sz="3200">
                <a:solidFill>
                  <a:srgbClr val="663819"/>
                </a:solidFill>
                <a:latin typeface="Garet"/>
                <a:ea typeface="Garet"/>
                <a:cs typeface="Garet"/>
                <a:sym typeface="Garet"/>
              </a:rPr>
              <a:t>9 Seater: Small family or team</a:t>
            </a:r>
          </a:p>
          <a:p>
            <a:pPr marL="690881" lvl="1" indent="-345440" algn="ctr">
              <a:lnSpc>
                <a:spcPts val="4000"/>
              </a:lnSpc>
              <a:buFont typeface="Arial"/>
              <a:buChar char="•"/>
            </a:pPr>
            <a:r>
              <a:rPr lang="en-US" sz="3200">
                <a:solidFill>
                  <a:srgbClr val="663819"/>
                </a:solidFill>
                <a:latin typeface="Garet"/>
                <a:ea typeface="Garet"/>
                <a:cs typeface="Garet"/>
                <a:sym typeface="Garet"/>
              </a:rPr>
              <a:t>12 Seater: Medium-sized group</a:t>
            </a:r>
          </a:p>
          <a:p>
            <a:pPr marL="690881" lvl="1" indent="-345440" algn="ctr">
              <a:lnSpc>
                <a:spcPts val="4000"/>
              </a:lnSpc>
              <a:buFont typeface="Arial"/>
              <a:buChar char="•"/>
            </a:pPr>
            <a:r>
              <a:rPr lang="en-US" sz="3200">
                <a:solidFill>
                  <a:srgbClr val="663819"/>
                </a:solidFill>
                <a:latin typeface="Garet"/>
                <a:ea typeface="Garet"/>
                <a:cs typeface="Garet"/>
                <a:sym typeface="Garet"/>
              </a:rPr>
              <a:t>17/20 Seater: Large groups with extra space</a:t>
            </a:r>
          </a:p>
          <a:p>
            <a:pPr marL="690881" lvl="1" indent="-345440" algn="ctr">
              <a:lnSpc>
                <a:spcPts val="4000"/>
              </a:lnSpc>
              <a:buFont typeface="Arial"/>
              <a:buChar char="•"/>
            </a:pPr>
            <a:r>
              <a:rPr lang="en-US" sz="3200" u="sng">
                <a:solidFill>
                  <a:srgbClr val="663819"/>
                </a:solidFill>
                <a:latin typeface="Garet"/>
                <a:ea typeface="Garet"/>
                <a:cs typeface="Garet"/>
                <a:sym typeface="Garet"/>
                <a:hlinkClick r:id="rId6" tooltip="https://www.tempotravellerindelhi.in/maharaja-tempo-traveller"/>
              </a:rPr>
              <a:t>Luxury  Maharaja Tempo Traveller</a:t>
            </a:r>
            <a:r>
              <a:rPr lang="en-US" sz="3200">
                <a:solidFill>
                  <a:srgbClr val="663819"/>
                </a:solidFill>
                <a:latin typeface="Garet"/>
                <a:ea typeface="Garet"/>
                <a:cs typeface="Garet"/>
                <a:sym typeface="Garet"/>
              </a:rPr>
              <a:t> seating and  LED screens</a:t>
            </a:r>
          </a:p>
          <a:p>
            <a:pPr algn="ctr">
              <a:lnSpc>
                <a:spcPts val="4000"/>
              </a:lnSpc>
            </a:pPr>
            <a:endParaRPr lang="en-US" sz="3200">
              <a:solidFill>
                <a:srgbClr val="663819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957090" y="2071975"/>
            <a:ext cx="14869847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62"/>
              </a:lnSpc>
            </a:pPr>
            <a:r>
              <a:rPr lang="en-US" sz="5115" b="1" dirty="0">
                <a:latin typeface="Cinzel Bold"/>
                <a:ea typeface="Cinzel Bold"/>
                <a:cs typeface="Cinzel Bold"/>
                <a:sym typeface="Cinzel Bold"/>
              </a:rPr>
              <a:t>Types of Tempo </a:t>
            </a:r>
            <a:r>
              <a:rPr lang="en-US" sz="5115" b="1" dirty="0" err="1">
                <a:latin typeface="Cinzel Bold"/>
                <a:ea typeface="Cinzel Bold"/>
                <a:cs typeface="Cinzel Bold"/>
                <a:sym typeface="Cinzel Bold"/>
              </a:rPr>
              <a:t>Travellers</a:t>
            </a:r>
            <a:r>
              <a:rPr lang="en-US" sz="5115" b="1" dirty="0">
                <a:latin typeface="Cinzel Bold"/>
                <a:ea typeface="Cinzel Bold"/>
                <a:cs typeface="Cinzel Bold"/>
                <a:sym typeface="Cinzel Bold"/>
              </a:rPr>
              <a:t> Available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42593" y="-627764"/>
            <a:ext cx="12992314" cy="18363694"/>
          </a:xfrm>
          <a:custGeom>
            <a:avLst/>
            <a:gdLst/>
            <a:ahLst/>
            <a:cxnLst/>
            <a:rect l="l" t="t" r="r" b="b"/>
            <a:pathLst>
              <a:path w="12992314" h="18363694">
                <a:moveTo>
                  <a:pt x="0" y="0"/>
                </a:moveTo>
                <a:lnTo>
                  <a:pt x="12992314" y="0"/>
                </a:lnTo>
                <a:lnTo>
                  <a:pt x="12992314" y="18363694"/>
                </a:lnTo>
                <a:lnTo>
                  <a:pt x="0" y="18363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384764" y="-812565"/>
            <a:ext cx="12992314" cy="18363694"/>
          </a:xfrm>
          <a:custGeom>
            <a:avLst/>
            <a:gdLst/>
            <a:ahLst/>
            <a:cxnLst/>
            <a:rect l="l" t="t" r="r" b="b"/>
            <a:pathLst>
              <a:path w="12992314" h="18363694">
                <a:moveTo>
                  <a:pt x="0" y="0"/>
                </a:moveTo>
                <a:lnTo>
                  <a:pt x="12992314" y="0"/>
                </a:lnTo>
                <a:lnTo>
                  <a:pt x="12992314" y="18363695"/>
                </a:lnTo>
                <a:lnTo>
                  <a:pt x="0" y="183636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4807787" y="2761617"/>
            <a:ext cx="7399118" cy="7525383"/>
          </a:xfrm>
          <a:custGeom>
            <a:avLst/>
            <a:gdLst/>
            <a:ahLst/>
            <a:cxnLst/>
            <a:rect l="l" t="t" r="r" b="b"/>
            <a:pathLst>
              <a:path w="7399118" h="7525383">
                <a:moveTo>
                  <a:pt x="0" y="0"/>
                </a:moveTo>
                <a:lnTo>
                  <a:pt x="7399118" y="0"/>
                </a:lnTo>
                <a:lnTo>
                  <a:pt x="7399118" y="7525383"/>
                </a:lnTo>
                <a:lnTo>
                  <a:pt x="0" y="75253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316159" y="3054634"/>
            <a:ext cx="1521055" cy="5014467"/>
          </a:xfrm>
          <a:custGeom>
            <a:avLst/>
            <a:gdLst/>
            <a:ahLst/>
            <a:cxnLst/>
            <a:rect l="l" t="t" r="r" b="b"/>
            <a:pathLst>
              <a:path w="1521055" h="5014467">
                <a:moveTo>
                  <a:pt x="0" y="0"/>
                </a:moveTo>
                <a:lnTo>
                  <a:pt x="1521055" y="0"/>
                </a:lnTo>
                <a:lnTo>
                  <a:pt x="1521055" y="5014466"/>
                </a:lnTo>
                <a:lnTo>
                  <a:pt x="0" y="50144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0" y="6489146"/>
            <a:ext cx="3760273" cy="3760273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596900" y="596900"/>
              <a:ext cx="5156200" cy="5143500"/>
            </a:xfrm>
            <a:custGeom>
              <a:avLst/>
              <a:gdLst/>
              <a:ahLst/>
              <a:cxnLst/>
              <a:rect l="l" t="t" r="r" b="b"/>
              <a:pathLst>
                <a:path w="5156200" h="5143500">
                  <a:moveTo>
                    <a:pt x="0" y="0"/>
                  </a:moveTo>
                  <a:lnTo>
                    <a:pt x="0" y="5143500"/>
                  </a:lnTo>
                  <a:lnTo>
                    <a:pt x="5156200" y="5143500"/>
                  </a:lnTo>
                  <a:lnTo>
                    <a:pt x="5156200" y="0"/>
                  </a:lnTo>
                  <a:close/>
                </a:path>
              </a:pathLst>
            </a:custGeom>
            <a:blipFill>
              <a:blip r:embed="rId5"/>
              <a:stretch>
                <a:fillRect l="-51530" r="-51530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6350000" y="190500"/>
                  </a:moveTo>
                  <a:lnTo>
                    <a:pt x="6350000" y="154940"/>
                  </a:lnTo>
                  <a:lnTo>
                    <a:pt x="6031230" y="462280"/>
                  </a:lnTo>
                  <a:lnTo>
                    <a:pt x="6031230" y="318770"/>
                  </a:lnTo>
                  <a:lnTo>
                    <a:pt x="6017260" y="318770"/>
                  </a:lnTo>
                  <a:lnTo>
                    <a:pt x="6324600" y="0"/>
                  </a:lnTo>
                  <a:lnTo>
                    <a:pt x="6289040" y="0"/>
                  </a:lnTo>
                  <a:lnTo>
                    <a:pt x="5982970" y="318770"/>
                  </a:lnTo>
                  <a:lnTo>
                    <a:pt x="5824220" y="318770"/>
                  </a:lnTo>
                  <a:lnTo>
                    <a:pt x="6111240" y="0"/>
                  </a:lnTo>
                  <a:lnTo>
                    <a:pt x="6076950" y="0"/>
                  </a:lnTo>
                  <a:lnTo>
                    <a:pt x="5791200" y="318770"/>
                  </a:lnTo>
                  <a:lnTo>
                    <a:pt x="5643880" y="318770"/>
                  </a:lnTo>
                  <a:lnTo>
                    <a:pt x="5910580" y="0"/>
                  </a:lnTo>
                  <a:lnTo>
                    <a:pt x="5876290" y="0"/>
                  </a:lnTo>
                  <a:lnTo>
                    <a:pt x="5610860" y="318770"/>
                  </a:lnTo>
                  <a:lnTo>
                    <a:pt x="5473700" y="318770"/>
                  </a:lnTo>
                  <a:lnTo>
                    <a:pt x="5722620" y="0"/>
                  </a:lnTo>
                  <a:lnTo>
                    <a:pt x="5690870" y="0"/>
                  </a:lnTo>
                  <a:lnTo>
                    <a:pt x="5441950" y="318770"/>
                  </a:lnTo>
                  <a:lnTo>
                    <a:pt x="5312410" y="318770"/>
                  </a:lnTo>
                  <a:lnTo>
                    <a:pt x="5543550" y="0"/>
                  </a:lnTo>
                  <a:lnTo>
                    <a:pt x="5513070" y="0"/>
                  </a:lnTo>
                  <a:lnTo>
                    <a:pt x="5281930" y="318770"/>
                  </a:lnTo>
                  <a:lnTo>
                    <a:pt x="5160010" y="318770"/>
                  </a:lnTo>
                  <a:lnTo>
                    <a:pt x="5375910" y="0"/>
                  </a:lnTo>
                  <a:lnTo>
                    <a:pt x="5344160" y="0"/>
                  </a:lnTo>
                  <a:lnTo>
                    <a:pt x="5129530" y="318770"/>
                  </a:lnTo>
                  <a:lnTo>
                    <a:pt x="5015230" y="318770"/>
                  </a:lnTo>
                  <a:lnTo>
                    <a:pt x="5212080" y="0"/>
                  </a:lnTo>
                  <a:lnTo>
                    <a:pt x="5181600" y="0"/>
                  </a:lnTo>
                  <a:lnTo>
                    <a:pt x="4983480" y="318770"/>
                  </a:lnTo>
                  <a:lnTo>
                    <a:pt x="4874260" y="318770"/>
                  </a:lnTo>
                  <a:lnTo>
                    <a:pt x="5057140" y="0"/>
                  </a:lnTo>
                  <a:lnTo>
                    <a:pt x="5027930" y="0"/>
                  </a:lnTo>
                  <a:lnTo>
                    <a:pt x="4843780" y="318770"/>
                  </a:lnTo>
                  <a:lnTo>
                    <a:pt x="4739640" y="318770"/>
                  </a:lnTo>
                  <a:lnTo>
                    <a:pt x="4908550" y="0"/>
                  </a:lnTo>
                  <a:lnTo>
                    <a:pt x="4879340" y="0"/>
                  </a:lnTo>
                  <a:lnTo>
                    <a:pt x="4710430" y="318770"/>
                  </a:lnTo>
                  <a:lnTo>
                    <a:pt x="4610100" y="318770"/>
                  </a:lnTo>
                  <a:lnTo>
                    <a:pt x="4765040" y="0"/>
                  </a:lnTo>
                  <a:lnTo>
                    <a:pt x="4735830" y="0"/>
                  </a:lnTo>
                  <a:lnTo>
                    <a:pt x="4580890" y="318770"/>
                  </a:lnTo>
                  <a:lnTo>
                    <a:pt x="4484370" y="318770"/>
                  </a:lnTo>
                  <a:lnTo>
                    <a:pt x="4626610" y="0"/>
                  </a:lnTo>
                  <a:lnTo>
                    <a:pt x="4598670" y="0"/>
                  </a:lnTo>
                  <a:lnTo>
                    <a:pt x="4456430" y="318770"/>
                  </a:lnTo>
                  <a:lnTo>
                    <a:pt x="4363720" y="318770"/>
                  </a:lnTo>
                  <a:lnTo>
                    <a:pt x="4491990" y="0"/>
                  </a:lnTo>
                  <a:lnTo>
                    <a:pt x="4464050" y="0"/>
                  </a:lnTo>
                  <a:lnTo>
                    <a:pt x="4335780" y="318770"/>
                  </a:lnTo>
                  <a:lnTo>
                    <a:pt x="4245610" y="318770"/>
                  </a:lnTo>
                  <a:lnTo>
                    <a:pt x="4361180" y="0"/>
                  </a:lnTo>
                  <a:lnTo>
                    <a:pt x="4334510" y="0"/>
                  </a:lnTo>
                  <a:lnTo>
                    <a:pt x="4217670" y="318770"/>
                  </a:lnTo>
                  <a:lnTo>
                    <a:pt x="4130040" y="318770"/>
                  </a:lnTo>
                  <a:lnTo>
                    <a:pt x="4234180" y="0"/>
                  </a:lnTo>
                  <a:lnTo>
                    <a:pt x="4207510" y="0"/>
                  </a:lnTo>
                  <a:lnTo>
                    <a:pt x="4103370" y="318770"/>
                  </a:lnTo>
                  <a:lnTo>
                    <a:pt x="4018280" y="318770"/>
                  </a:lnTo>
                  <a:lnTo>
                    <a:pt x="4109720" y="0"/>
                  </a:lnTo>
                  <a:lnTo>
                    <a:pt x="4083050" y="0"/>
                  </a:lnTo>
                  <a:lnTo>
                    <a:pt x="3991610" y="318770"/>
                  </a:lnTo>
                  <a:lnTo>
                    <a:pt x="3909060" y="318770"/>
                  </a:lnTo>
                  <a:lnTo>
                    <a:pt x="3987800" y="0"/>
                  </a:lnTo>
                  <a:lnTo>
                    <a:pt x="3961130" y="0"/>
                  </a:lnTo>
                  <a:lnTo>
                    <a:pt x="3881120" y="318770"/>
                  </a:lnTo>
                  <a:lnTo>
                    <a:pt x="3799840" y="318770"/>
                  </a:lnTo>
                  <a:lnTo>
                    <a:pt x="3867150" y="0"/>
                  </a:lnTo>
                  <a:lnTo>
                    <a:pt x="3841750" y="0"/>
                  </a:lnTo>
                  <a:lnTo>
                    <a:pt x="3774440" y="318770"/>
                  </a:lnTo>
                  <a:lnTo>
                    <a:pt x="3694430" y="318770"/>
                  </a:lnTo>
                  <a:lnTo>
                    <a:pt x="3749040" y="0"/>
                  </a:lnTo>
                  <a:lnTo>
                    <a:pt x="3723640" y="0"/>
                  </a:lnTo>
                  <a:lnTo>
                    <a:pt x="3667760" y="318770"/>
                  </a:lnTo>
                  <a:lnTo>
                    <a:pt x="3589020" y="318770"/>
                  </a:lnTo>
                  <a:lnTo>
                    <a:pt x="3632200" y="0"/>
                  </a:lnTo>
                  <a:lnTo>
                    <a:pt x="3606800" y="0"/>
                  </a:lnTo>
                  <a:lnTo>
                    <a:pt x="3562350" y="318770"/>
                  </a:lnTo>
                  <a:lnTo>
                    <a:pt x="3483610" y="318770"/>
                  </a:lnTo>
                  <a:lnTo>
                    <a:pt x="3517900" y="0"/>
                  </a:lnTo>
                  <a:lnTo>
                    <a:pt x="3491230" y="0"/>
                  </a:lnTo>
                  <a:lnTo>
                    <a:pt x="3458210" y="318770"/>
                  </a:lnTo>
                  <a:lnTo>
                    <a:pt x="3380740" y="318770"/>
                  </a:lnTo>
                  <a:lnTo>
                    <a:pt x="3402330" y="0"/>
                  </a:lnTo>
                  <a:lnTo>
                    <a:pt x="3376930" y="0"/>
                  </a:lnTo>
                  <a:lnTo>
                    <a:pt x="3355340" y="318770"/>
                  </a:lnTo>
                  <a:lnTo>
                    <a:pt x="3276600" y="318770"/>
                  </a:lnTo>
                  <a:lnTo>
                    <a:pt x="3289300" y="0"/>
                  </a:lnTo>
                  <a:lnTo>
                    <a:pt x="3263900" y="0"/>
                  </a:lnTo>
                  <a:lnTo>
                    <a:pt x="3251200" y="318770"/>
                  </a:lnTo>
                  <a:lnTo>
                    <a:pt x="3175000" y="318770"/>
                  </a:lnTo>
                  <a:lnTo>
                    <a:pt x="3175000" y="0"/>
                  </a:lnTo>
                  <a:lnTo>
                    <a:pt x="3149600" y="0"/>
                  </a:lnTo>
                  <a:lnTo>
                    <a:pt x="3149600" y="318770"/>
                  </a:lnTo>
                  <a:lnTo>
                    <a:pt x="3073400" y="318770"/>
                  </a:lnTo>
                  <a:lnTo>
                    <a:pt x="3060700" y="0"/>
                  </a:lnTo>
                  <a:lnTo>
                    <a:pt x="3035300" y="0"/>
                  </a:lnTo>
                  <a:lnTo>
                    <a:pt x="3048000" y="318770"/>
                  </a:lnTo>
                  <a:lnTo>
                    <a:pt x="2970530" y="318770"/>
                  </a:lnTo>
                  <a:lnTo>
                    <a:pt x="2947670" y="0"/>
                  </a:lnTo>
                  <a:lnTo>
                    <a:pt x="2922270" y="0"/>
                  </a:lnTo>
                  <a:lnTo>
                    <a:pt x="2943860" y="318770"/>
                  </a:lnTo>
                  <a:lnTo>
                    <a:pt x="2866390" y="318770"/>
                  </a:lnTo>
                  <a:lnTo>
                    <a:pt x="2833370" y="0"/>
                  </a:lnTo>
                  <a:lnTo>
                    <a:pt x="2806700" y="0"/>
                  </a:lnTo>
                  <a:lnTo>
                    <a:pt x="2840990" y="318770"/>
                  </a:lnTo>
                  <a:lnTo>
                    <a:pt x="2762250" y="318770"/>
                  </a:lnTo>
                  <a:lnTo>
                    <a:pt x="2717800" y="0"/>
                  </a:lnTo>
                  <a:lnTo>
                    <a:pt x="2692400" y="0"/>
                  </a:lnTo>
                  <a:lnTo>
                    <a:pt x="2736850" y="318770"/>
                  </a:lnTo>
                  <a:lnTo>
                    <a:pt x="2658110" y="318770"/>
                  </a:lnTo>
                  <a:lnTo>
                    <a:pt x="2600960" y="0"/>
                  </a:lnTo>
                  <a:lnTo>
                    <a:pt x="2575560" y="0"/>
                  </a:lnTo>
                  <a:lnTo>
                    <a:pt x="2630170" y="318770"/>
                  </a:lnTo>
                  <a:lnTo>
                    <a:pt x="2550160" y="318770"/>
                  </a:lnTo>
                  <a:lnTo>
                    <a:pt x="2482850" y="0"/>
                  </a:lnTo>
                  <a:lnTo>
                    <a:pt x="2457450" y="0"/>
                  </a:lnTo>
                  <a:lnTo>
                    <a:pt x="2524760" y="318770"/>
                  </a:lnTo>
                  <a:lnTo>
                    <a:pt x="2443480" y="318770"/>
                  </a:lnTo>
                  <a:lnTo>
                    <a:pt x="2363470" y="0"/>
                  </a:lnTo>
                  <a:lnTo>
                    <a:pt x="2336800" y="0"/>
                  </a:lnTo>
                  <a:lnTo>
                    <a:pt x="2416810" y="318770"/>
                  </a:lnTo>
                  <a:lnTo>
                    <a:pt x="2334260" y="318770"/>
                  </a:lnTo>
                  <a:lnTo>
                    <a:pt x="2241550" y="0"/>
                  </a:lnTo>
                  <a:lnTo>
                    <a:pt x="2214880" y="0"/>
                  </a:lnTo>
                  <a:lnTo>
                    <a:pt x="2306320" y="318770"/>
                  </a:lnTo>
                  <a:lnTo>
                    <a:pt x="2221230" y="318770"/>
                  </a:lnTo>
                  <a:lnTo>
                    <a:pt x="2117090" y="0"/>
                  </a:lnTo>
                  <a:lnTo>
                    <a:pt x="2090420" y="0"/>
                  </a:lnTo>
                  <a:lnTo>
                    <a:pt x="2194560" y="318770"/>
                  </a:lnTo>
                  <a:lnTo>
                    <a:pt x="2106930" y="318770"/>
                  </a:lnTo>
                  <a:lnTo>
                    <a:pt x="1990090" y="0"/>
                  </a:lnTo>
                  <a:lnTo>
                    <a:pt x="1963420" y="0"/>
                  </a:lnTo>
                  <a:lnTo>
                    <a:pt x="2080260" y="318770"/>
                  </a:lnTo>
                  <a:lnTo>
                    <a:pt x="1990090" y="318770"/>
                  </a:lnTo>
                  <a:lnTo>
                    <a:pt x="1860550" y="0"/>
                  </a:lnTo>
                  <a:lnTo>
                    <a:pt x="1832610" y="0"/>
                  </a:lnTo>
                  <a:lnTo>
                    <a:pt x="1960880" y="318770"/>
                  </a:lnTo>
                  <a:lnTo>
                    <a:pt x="1868170" y="318770"/>
                  </a:lnTo>
                  <a:lnTo>
                    <a:pt x="1725930" y="0"/>
                  </a:lnTo>
                  <a:lnTo>
                    <a:pt x="1697990" y="0"/>
                  </a:lnTo>
                  <a:lnTo>
                    <a:pt x="1840230" y="318770"/>
                  </a:lnTo>
                  <a:lnTo>
                    <a:pt x="1743710" y="318770"/>
                  </a:lnTo>
                  <a:lnTo>
                    <a:pt x="1588770" y="0"/>
                  </a:lnTo>
                  <a:lnTo>
                    <a:pt x="1559560" y="0"/>
                  </a:lnTo>
                  <a:lnTo>
                    <a:pt x="1715770" y="318770"/>
                  </a:lnTo>
                  <a:lnTo>
                    <a:pt x="1615440" y="318770"/>
                  </a:lnTo>
                  <a:lnTo>
                    <a:pt x="1445260" y="0"/>
                  </a:lnTo>
                  <a:lnTo>
                    <a:pt x="1416050" y="0"/>
                  </a:lnTo>
                  <a:lnTo>
                    <a:pt x="1584960" y="318770"/>
                  </a:lnTo>
                  <a:lnTo>
                    <a:pt x="1480820" y="318770"/>
                  </a:lnTo>
                  <a:lnTo>
                    <a:pt x="1296670" y="0"/>
                  </a:lnTo>
                  <a:lnTo>
                    <a:pt x="1267460" y="0"/>
                  </a:lnTo>
                  <a:lnTo>
                    <a:pt x="1451610" y="318770"/>
                  </a:lnTo>
                  <a:lnTo>
                    <a:pt x="1342390" y="318770"/>
                  </a:lnTo>
                  <a:lnTo>
                    <a:pt x="1143000" y="0"/>
                  </a:lnTo>
                  <a:lnTo>
                    <a:pt x="1112520" y="0"/>
                  </a:lnTo>
                  <a:lnTo>
                    <a:pt x="1310640" y="318770"/>
                  </a:lnTo>
                  <a:lnTo>
                    <a:pt x="1196340" y="318770"/>
                  </a:lnTo>
                  <a:lnTo>
                    <a:pt x="981710" y="0"/>
                  </a:lnTo>
                  <a:lnTo>
                    <a:pt x="949960" y="0"/>
                  </a:lnTo>
                  <a:lnTo>
                    <a:pt x="1165860" y="318770"/>
                  </a:lnTo>
                  <a:lnTo>
                    <a:pt x="1043940" y="318770"/>
                  </a:lnTo>
                  <a:lnTo>
                    <a:pt x="811530" y="0"/>
                  </a:lnTo>
                  <a:lnTo>
                    <a:pt x="781050" y="0"/>
                  </a:lnTo>
                  <a:lnTo>
                    <a:pt x="1010920" y="318770"/>
                  </a:lnTo>
                  <a:lnTo>
                    <a:pt x="882650" y="318770"/>
                  </a:lnTo>
                  <a:lnTo>
                    <a:pt x="633730" y="0"/>
                  </a:lnTo>
                  <a:lnTo>
                    <a:pt x="601980" y="0"/>
                  </a:lnTo>
                  <a:lnTo>
                    <a:pt x="850900" y="318770"/>
                  </a:lnTo>
                  <a:lnTo>
                    <a:pt x="712470" y="318770"/>
                  </a:lnTo>
                  <a:lnTo>
                    <a:pt x="447040" y="0"/>
                  </a:lnTo>
                  <a:lnTo>
                    <a:pt x="412750" y="0"/>
                  </a:lnTo>
                  <a:lnTo>
                    <a:pt x="679450" y="318770"/>
                  </a:lnTo>
                  <a:lnTo>
                    <a:pt x="533400" y="318770"/>
                  </a:lnTo>
                  <a:lnTo>
                    <a:pt x="247650" y="0"/>
                  </a:lnTo>
                  <a:lnTo>
                    <a:pt x="213360" y="0"/>
                  </a:lnTo>
                  <a:lnTo>
                    <a:pt x="500380" y="318770"/>
                  </a:lnTo>
                  <a:lnTo>
                    <a:pt x="341630" y="318770"/>
                  </a:lnTo>
                  <a:lnTo>
                    <a:pt x="35560" y="0"/>
                  </a:lnTo>
                  <a:lnTo>
                    <a:pt x="0" y="0"/>
                  </a:lnTo>
                  <a:lnTo>
                    <a:pt x="318770" y="328930"/>
                  </a:lnTo>
                  <a:lnTo>
                    <a:pt x="318770" y="487680"/>
                  </a:lnTo>
                  <a:lnTo>
                    <a:pt x="0" y="180340"/>
                  </a:lnTo>
                  <a:lnTo>
                    <a:pt x="0" y="214630"/>
                  </a:lnTo>
                  <a:lnTo>
                    <a:pt x="318770" y="521970"/>
                  </a:lnTo>
                  <a:lnTo>
                    <a:pt x="318770" y="673100"/>
                  </a:lnTo>
                  <a:lnTo>
                    <a:pt x="0" y="387350"/>
                  </a:lnTo>
                  <a:lnTo>
                    <a:pt x="0" y="420370"/>
                  </a:lnTo>
                  <a:lnTo>
                    <a:pt x="318770" y="707390"/>
                  </a:lnTo>
                  <a:lnTo>
                    <a:pt x="318770" y="848360"/>
                  </a:lnTo>
                  <a:lnTo>
                    <a:pt x="0" y="581660"/>
                  </a:lnTo>
                  <a:lnTo>
                    <a:pt x="0" y="614680"/>
                  </a:lnTo>
                  <a:lnTo>
                    <a:pt x="318770" y="880110"/>
                  </a:lnTo>
                  <a:lnTo>
                    <a:pt x="318770" y="1012190"/>
                  </a:lnTo>
                  <a:lnTo>
                    <a:pt x="0" y="764540"/>
                  </a:lnTo>
                  <a:lnTo>
                    <a:pt x="0" y="796290"/>
                  </a:lnTo>
                  <a:lnTo>
                    <a:pt x="318770" y="1045210"/>
                  </a:lnTo>
                  <a:lnTo>
                    <a:pt x="318770" y="1168400"/>
                  </a:lnTo>
                  <a:lnTo>
                    <a:pt x="0" y="938530"/>
                  </a:lnTo>
                  <a:lnTo>
                    <a:pt x="0" y="969010"/>
                  </a:lnTo>
                  <a:lnTo>
                    <a:pt x="318770" y="1200150"/>
                  </a:lnTo>
                  <a:lnTo>
                    <a:pt x="318770" y="1315720"/>
                  </a:lnTo>
                  <a:lnTo>
                    <a:pt x="0" y="1102360"/>
                  </a:lnTo>
                  <a:lnTo>
                    <a:pt x="0" y="1134110"/>
                  </a:lnTo>
                  <a:lnTo>
                    <a:pt x="318770" y="1347470"/>
                  </a:lnTo>
                  <a:lnTo>
                    <a:pt x="318770" y="1457960"/>
                  </a:lnTo>
                  <a:lnTo>
                    <a:pt x="0" y="1259840"/>
                  </a:lnTo>
                  <a:lnTo>
                    <a:pt x="0" y="1290320"/>
                  </a:lnTo>
                  <a:lnTo>
                    <a:pt x="318770" y="1488440"/>
                  </a:lnTo>
                  <a:lnTo>
                    <a:pt x="318770" y="1593850"/>
                  </a:lnTo>
                  <a:lnTo>
                    <a:pt x="0" y="1410970"/>
                  </a:lnTo>
                  <a:lnTo>
                    <a:pt x="0" y="1440180"/>
                  </a:lnTo>
                  <a:lnTo>
                    <a:pt x="318770" y="1624330"/>
                  </a:lnTo>
                  <a:lnTo>
                    <a:pt x="318770" y="1724660"/>
                  </a:lnTo>
                  <a:lnTo>
                    <a:pt x="0" y="1555750"/>
                  </a:lnTo>
                  <a:lnTo>
                    <a:pt x="0" y="1583690"/>
                  </a:lnTo>
                  <a:lnTo>
                    <a:pt x="318770" y="1752600"/>
                  </a:lnTo>
                  <a:lnTo>
                    <a:pt x="318770" y="1849120"/>
                  </a:lnTo>
                  <a:lnTo>
                    <a:pt x="0" y="1694180"/>
                  </a:lnTo>
                  <a:lnTo>
                    <a:pt x="0" y="1723390"/>
                  </a:lnTo>
                  <a:lnTo>
                    <a:pt x="318770" y="1878330"/>
                  </a:lnTo>
                  <a:lnTo>
                    <a:pt x="318770" y="1971040"/>
                  </a:lnTo>
                  <a:lnTo>
                    <a:pt x="0" y="1828800"/>
                  </a:lnTo>
                  <a:lnTo>
                    <a:pt x="0" y="1856740"/>
                  </a:lnTo>
                  <a:lnTo>
                    <a:pt x="318770" y="1998980"/>
                  </a:lnTo>
                  <a:lnTo>
                    <a:pt x="318770" y="2087880"/>
                  </a:lnTo>
                  <a:lnTo>
                    <a:pt x="0" y="1959610"/>
                  </a:lnTo>
                  <a:lnTo>
                    <a:pt x="0" y="1987550"/>
                  </a:lnTo>
                  <a:lnTo>
                    <a:pt x="318770" y="2115820"/>
                  </a:lnTo>
                  <a:lnTo>
                    <a:pt x="318770" y="2200910"/>
                  </a:lnTo>
                  <a:lnTo>
                    <a:pt x="0" y="2086610"/>
                  </a:lnTo>
                  <a:lnTo>
                    <a:pt x="0" y="2113280"/>
                  </a:lnTo>
                  <a:lnTo>
                    <a:pt x="318770" y="2230120"/>
                  </a:lnTo>
                  <a:lnTo>
                    <a:pt x="318770" y="2313940"/>
                  </a:lnTo>
                  <a:lnTo>
                    <a:pt x="0" y="2209800"/>
                  </a:lnTo>
                  <a:lnTo>
                    <a:pt x="0" y="2236470"/>
                  </a:lnTo>
                  <a:lnTo>
                    <a:pt x="318770" y="2340610"/>
                  </a:lnTo>
                  <a:lnTo>
                    <a:pt x="318770" y="2421890"/>
                  </a:lnTo>
                  <a:lnTo>
                    <a:pt x="0" y="2331720"/>
                  </a:lnTo>
                  <a:lnTo>
                    <a:pt x="0" y="2357120"/>
                  </a:lnTo>
                  <a:lnTo>
                    <a:pt x="318770" y="2448560"/>
                  </a:lnTo>
                  <a:lnTo>
                    <a:pt x="318770" y="2528570"/>
                  </a:lnTo>
                  <a:lnTo>
                    <a:pt x="0" y="2449830"/>
                  </a:lnTo>
                  <a:lnTo>
                    <a:pt x="0" y="2475230"/>
                  </a:lnTo>
                  <a:lnTo>
                    <a:pt x="318770" y="2555240"/>
                  </a:lnTo>
                  <a:lnTo>
                    <a:pt x="318770" y="2633980"/>
                  </a:lnTo>
                  <a:lnTo>
                    <a:pt x="0" y="2566670"/>
                  </a:lnTo>
                  <a:lnTo>
                    <a:pt x="0" y="2592070"/>
                  </a:lnTo>
                  <a:lnTo>
                    <a:pt x="318770" y="2659380"/>
                  </a:lnTo>
                  <a:lnTo>
                    <a:pt x="318770" y="2736850"/>
                  </a:lnTo>
                  <a:lnTo>
                    <a:pt x="0" y="2680970"/>
                  </a:lnTo>
                  <a:lnTo>
                    <a:pt x="0" y="2706370"/>
                  </a:lnTo>
                  <a:lnTo>
                    <a:pt x="318770" y="2762250"/>
                  </a:lnTo>
                  <a:lnTo>
                    <a:pt x="318770" y="2837180"/>
                  </a:lnTo>
                  <a:lnTo>
                    <a:pt x="0" y="2794000"/>
                  </a:lnTo>
                  <a:lnTo>
                    <a:pt x="0" y="2819400"/>
                  </a:lnTo>
                  <a:lnTo>
                    <a:pt x="318770" y="2865120"/>
                  </a:lnTo>
                  <a:lnTo>
                    <a:pt x="318770" y="2938780"/>
                  </a:lnTo>
                  <a:lnTo>
                    <a:pt x="0" y="2905760"/>
                  </a:lnTo>
                  <a:lnTo>
                    <a:pt x="0" y="2931160"/>
                  </a:lnTo>
                  <a:lnTo>
                    <a:pt x="318770" y="2965450"/>
                  </a:lnTo>
                  <a:lnTo>
                    <a:pt x="318770" y="3039110"/>
                  </a:lnTo>
                  <a:lnTo>
                    <a:pt x="0" y="3017520"/>
                  </a:lnTo>
                  <a:lnTo>
                    <a:pt x="0" y="3042920"/>
                  </a:lnTo>
                  <a:lnTo>
                    <a:pt x="318770" y="3064510"/>
                  </a:lnTo>
                  <a:lnTo>
                    <a:pt x="318770" y="3138170"/>
                  </a:lnTo>
                  <a:lnTo>
                    <a:pt x="0" y="3128010"/>
                  </a:lnTo>
                  <a:lnTo>
                    <a:pt x="0" y="3153410"/>
                  </a:lnTo>
                  <a:lnTo>
                    <a:pt x="318770" y="3164840"/>
                  </a:lnTo>
                  <a:lnTo>
                    <a:pt x="318770" y="3238500"/>
                  </a:lnTo>
                  <a:lnTo>
                    <a:pt x="0" y="3238500"/>
                  </a:lnTo>
                  <a:lnTo>
                    <a:pt x="0" y="3263900"/>
                  </a:lnTo>
                  <a:lnTo>
                    <a:pt x="318770" y="3263900"/>
                  </a:lnTo>
                  <a:lnTo>
                    <a:pt x="318770" y="3337560"/>
                  </a:lnTo>
                  <a:lnTo>
                    <a:pt x="0" y="3348990"/>
                  </a:lnTo>
                  <a:lnTo>
                    <a:pt x="0" y="3374390"/>
                  </a:lnTo>
                  <a:lnTo>
                    <a:pt x="318770" y="3362960"/>
                  </a:lnTo>
                  <a:lnTo>
                    <a:pt x="318770" y="3436620"/>
                  </a:lnTo>
                  <a:lnTo>
                    <a:pt x="0" y="3459480"/>
                  </a:lnTo>
                  <a:lnTo>
                    <a:pt x="0" y="3484880"/>
                  </a:lnTo>
                  <a:lnTo>
                    <a:pt x="318770" y="3463290"/>
                  </a:lnTo>
                  <a:lnTo>
                    <a:pt x="318770" y="3536950"/>
                  </a:lnTo>
                  <a:lnTo>
                    <a:pt x="0" y="3571240"/>
                  </a:lnTo>
                  <a:lnTo>
                    <a:pt x="0" y="3596640"/>
                  </a:lnTo>
                  <a:lnTo>
                    <a:pt x="318770" y="3563620"/>
                  </a:lnTo>
                  <a:lnTo>
                    <a:pt x="318770" y="3637280"/>
                  </a:lnTo>
                  <a:lnTo>
                    <a:pt x="0" y="3683000"/>
                  </a:lnTo>
                  <a:lnTo>
                    <a:pt x="0" y="3708400"/>
                  </a:lnTo>
                  <a:lnTo>
                    <a:pt x="318770" y="3663950"/>
                  </a:lnTo>
                  <a:lnTo>
                    <a:pt x="318770" y="3738880"/>
                  </a:lnTo>
                  <a:lnTo>
                    <a:pt x="0" y="3796030"/>
                  </a:lnTo>
                  <a:lnTo>
                    <a:pt x="0" y="3821430"/>
                  </a:lnTo>
                  <a:lnTo>
                    <a:pt x="318770" y="3765550"/>
                  </a:lnTo>
                  <a:lnTo>
                    <a:pt x="318770" y="3843020"/>
                  </a:lnTo>
                  <a:lnTo>
                    <a:pt x="0" y="3910330"/>
                  </a:lnTo>
                  <a:lnTo>
                    <a:pt x="0" y="3935730"/>
                  </a:lnTo>
                  <a:lnTo>
                    <a:pt x="318770" y="3868420"/>
                  </a:lnTo>
                  <a:lnTo>
                    <a:pt x="318770" y="3947160"/>
                  </a:lnTo>
                  <a:lnTo>
                    <a:pt x="0" y="4027170"/>
                  </a:lnTo>
                  <a:lnTo>
                    <a:pt x="0" y="4052570"/>
                  </a:lnTo>
                  <a:lnTo>
                    <a:pt x="318770" y="3972560"/>
                  </a:lnTo>
                  <a:lnTo>
                    <a:pt x="318770" y="4052570"/>
                  </a:lnTo>
                  <a:lnTo>
                    <a:pt x="0" y="4145280"/>
                  </a:lnTo>
                  <a:lnTo>
                    <a:pt x="0" y="4170680"/>
                  </a:lnTo>
                  <a:lnTo>
                    <a:pt x="318770" y="4080510"/>
                  </a:lnTo>
                  <a:lnTo>
                    <a:pt x="318770" y="4161790"/>
                  </a:lnTo>
                  <a:lnTo>
                    <a:pt x="0" y="4265930"/>
                  </a:lnTo>
                  <a:lnTo>
                    <a:pt x="0" y="4292600"/>
                  </a:lnTo>
                  <a:lnTo>
                    <a:pt x="318770" y="4188460"/>
                  </a:lnTo>
                  <a:lnTo>
                    <a:pt x="318770" y="4272280"/>
                  </a:lnTo>
                  <a:lnTo>
                    <a:pt x="0" y="4389120"/>
                  </a:lnTo>
                  <a:lnTo>
                    <a:pt x="0" y="4415790"/>
                  </a:lnTo>
                  <a:lnTo>
                    <a:pt x="318770" y="4300220"/>
                  </a:lnTo>
                  <a:lnTo>
                    <a:pt x="318770" y="4385310"/>
                  </a:lnTo>
                  <a:lnTo>
                    <a:pt x="0" y="4514850"/>
                  </a:lnTo>
                  <a:lnTo>
                    <a:pt x="0" y="4542790"/>
                  </a:lnTo>
                  <a:lnTo>
                    <a:pt x="318770" y="4414520"/>
                  </a:lnTo>
                  <a:lnTo>
                    <a:pt x="318770" y="4503420"/>
                  </a:lnTo>
                  <a:lnTo>
                    <a:pt x="0" y="4645660"/>
                  </a:lnTo>
                  <a:lnTo>
                    <a:pt x="0" y="4673600"/>
                  </a:lnTo>
                  <a:lnTo>
                    <a:pt x="318770" y="4531360"/>
                  </a:lnTo>
                  <a:lnTo>
                    <a:pt x="318770" y="4624070"/>
                  </a:lnTo>
                  <a:lnTo>
                    <a:pt x="0" y="4779010"/>
                  </a:lnTo>
                  <a:lnTo>
                    <a:pt x="0" y="4808220"/>
                  </a:lnTo>
                  <a:lnTo>
                    <a:pt x="318770" y="4652010"/>
                  </a:lnTo>
                  <a:lnTo>
                    <a:pt x="318770" y="4748530"/>
                  </a:lnTo>
                  <a:lnTo>
                    <a:pt x="0" y="4918710"/>
                  </a:lnTo>
                  <a:lnTo>
                    <a:pt x="0" y="4946650"/>
                  </a:lnTo>
                  <a:lnTo>
                    <a:pt x="318770" y="4777740"/>
                  </a:lnTo>
                  <a:lnTo>
                    <a:pt x="318770" y="4878070"/>
                  </a:lnTo>
                  <a:lnTo>
                    <a:pt x="0" y="5062220"/>
                  </a:lnTo>
                  <a:lnTo>
                    <a:pt x="0" y="5091430"/>
                  </a:lnTo>
                  <a:lnTo>
                    <a:pt x="318770" y="4907280"/>
                  </a:lnTo>
                  <a:lnTo>
                    <a:pt x="318770" y="5012690"/>
                  </a:lnTo>
                  <a:lnTo>
                    <a:pt x="0" y="5212080"/>
                  </a:lnTo>
                  <a:lnTo>
                    <a:pt x="0" y="5242560"/>
                  </a:lnTo>
                  <a:lnTo>
                    <a:pt x="318770" y="5044440"/>
                  </a:lnTo>
                  <a:lnTo>
                    <a:pt x="318770" y="5154930"/>
                  </a:lnTo>
                  <a:lnTo>
                    <a:pt x="0" y="5368290"/>
                  </a:lnTo>
                  <a:lnTo>
                    <a:pt x="0" y="5400040"/>
                  </a:lnTo>
                  <a:lnTo>
                    <a:pt x="318770" y="5185410"/>
                  </a:lnTo>
                  <a:lnTo>
                    <a:pt x="318770" y="5300980"/>
                  </a:lnTo>
                  <a:lnTo>
                    <a:pt x="0" y="5533390"/>
                  </a:lnTo>
                  <a:lnTo>
                    <a:pt x="0" y="5563870"/>
                  </a:lnTo>
                  <a:lnTo>
                    <a:pt x="318770" y="5334000"/>
                  </a:lnTo>
                  <a:lnTo>
                    <a:pt x="318770" y="5458460"/>
                  </a:lnTo>
                  <a:lnTo>
                    <a:pt x="0" y="5706110"/>
                  </a:lnTo>
                  <a:lnTo>
                    <a:pt x="0" y="5737860"/>
                  </a:lnTo>
                  <a:lnTo>
                    <a:pt x="318770" y="5490210"/>
                  </a:lnTo>
                  <a:lnTo>
                    <a:pt x="318770" y="5622290"/>
                  </a:lnTo>
                  <a:lnTo>
                    <a:pt x="0" y="5887720"/>
                  </a:lnTo>
                  <a:lnTo>
                    <a:pt x="0" y="5920740"/>
                  </a:lnTo>
                  <a:lnTo>
                    <a:pt x="318770" y="5655310"/>
                  </a:lnTo>
                  <a:lnTo>
                    <a:pt x="318770" y="5796280"/>
                  </a:lnTo>
                  <a:lnTo>
                    <a:pt x="0" y="6082030"/>
                  </a:lnTo>
                  <a:lnTo>
                    <a:pt x="0" y="6115050"/>
                  </a:lnTo>
                  <a:lnTo>
                    <a:pt x="318770" y="5829300"/>
                  </a:lnTo>
                  <a:lnTo>
                    <a:pt x="318770" y="5991860"/>
                  </a:lnTo>
                  <a:lnTo>
                    <a:pt x="0" y="6300470"/>
                  </a:lnTo>
                  <a:lnTo>
                    <a:pt x="0" y="6334760"/>
                  </a:lnTo>
                  <a:lnTo>
                    <a:pt x="327660" y="6019800"/>
                  </a:lnTo>
                  <a:lnTo>
                    <a:pt x="474980" y="6019800"/>
                  </a:lnTo>
                  <a:lnTo>
                    <a:pt x="157480" y="6350000"/>
                  </a:lnTo>
                  <a:lnTo>
                    <a:pt x="193040" y="6350000"/>
                  </a:lnTo>
                  <a:lnTo>
                    <a:pt x="510540" y="6019800"/>
                  </a:lnTo>
                  <a:lnTo>
                    <a:pt x="655320" y="6019800"/>
                  </a:lnTo>
                  <a:lnTo>
                    <a:pt x="359410" y="6350000"/>
                  </a:lnTo>
                  <a:lnTo>
                    <a:pt x="393700" y="6350000"/>
                  </a:lnTo>
                  <a:lnTo>
                    <a:pt x="689610" y="6019800"/>
                  </a:lnTo>
                  <a:lnTo>
                    <a:pt x="825500" y="6019800"/>
                  </a:lnTo>
                  <a:lnTo>
                    <a:pt x="549910" y="6350000"/>
                  </a:lnTo>
                  <a:lnTo>
                    <a:pt x="582930" y="6350000"/>
                  </a:lnTo>
                  <a:lnTo>
                    <a:pt x="858520" y="6019800"/>
                  </a:lnTo>
                  <a:lnTo>
                    <a:pt x="986790" y="6019800"/>
                  </a:lnTo>
                  <a:lnTo>
                    <a:pt x="728980" y="6350000"/>
                  </a:lnTo>
                  <a:lnTo>
                    <a:pt x="762000" y="6350000"/>
                  </a:lnTo>
                  <a:lnTo>
                    <a:pt x="1018540" y="6019800"/>
                  </a:lnTo>
                  <a:lnTo>
                    <a:pt x="1137920" y="6019800"/>
                  </a:lnTo>
                  <a:lnTo>
                    <a:pt x="899160" y="6350000"/>
                  </a:lnTo>
                  <a:lnTo>
                    <a:pt x="930910" y="6350000"/>
                  </a:lnTo>
                  <a:lnTo>
                    <a:pt x="1169670" y="6019800"/>
                  </a:lnTo>
                  <a:lnTo>
                    <a:pt x="1282700" y="6019800"/>
                  </a:lnTo>
                  <a:lnTo>
                    <a:pt x="1060450" y="6350000"/>
                  </a:lnTo>
                  <a:lnTo>
                    <a:pt x="1090930" y="6350000"/>
                  </a:lnTo>
                  <a:lnTo>
                    <a:pt x="1313180" y="6019800"/>
                  </a:lnTo>
                  <a:lnTo>
                    <a:pt x="1419860" y="6019800"/>
                  </a:lnTo>
                  <a:lnTo>
                    <a:pt x="1214120" y="6350000"/>
                  </a:lnTo>
                  <a:lnTo>
                    <a:pt x="1244600" y="6350000"/>
                  </a:lnTo>
                  <a:lnTo>
                    <a:pt x="1450340" y="6019800"/>
                  </a:lnTo>
                  <a:lnTo>
                    <a:pt x="1551940" y="6019800"/>
                  </a:lnTo>
                  <a:lnTo>
                    <a:pt x="1361440" y="6350000"/>
                  </a:lnTo>
                  <a:lnTo>
                    <a:pt x="1390650" y="6350000"/>
                  </a:lnTo>
                  <a:lnTo>
                    <a:pt x="1581150" y="6019800"/>
                  </a:lnTo>
                  <a:lnTo>
                    <a:pt x="1677670" y="6019800"/>
                  </a:lnTo>
                  <a:lnTo>
                    <a:pt x="1502410" y="6350000"/>
                  </a:lnTo>
                  <a:lnTo>
                    <a:pt x="1531620" y="6350000"/>
                  </a:lnTo>
                  <a:lnTo>
                    <a:pt x="1706880" y="6019800"/>
                  </a:lnTo>
                  <a:lnTo>
                    <a:pt x="1799590" y="6019800"/>
                  </a:lnTo>
                  <a:lnTo>
                    <a:pt x="1639570" y="6350000"/>
                  </a:lnTo>
                  <a:lnTo>
                    <a:pt x="1667510" y="6350000"/>
                  </a:lnTo>
                  <a:lnTo>
                    <a:pt x="1827530" y="6019800"/>
                  </a:lnTo>
                  <a:lnTo>
                    <a:pt x="1917700" y="6019800"/>
                  </a:lnTo>
                  <a:lnTo>
                    <a:pt x="1771650" y="6350000"/>
                  </a:lnTo>
                  <a:lnTo>
                    <a:pt x="1798320" y="6350000"/>
                  </a:lnTo>
                  <a:lnTo>
                    <a:pt x="1945640" y="6019800"/>
                  </a:lnTo>
                  <a:lnTo>
                    <a:pt x="2032000" y="6019800"/>
                  </a:lnTo>
                  <a:lnTo>
                    <a:pt x="1898650" y="6350000"/>
                  </a:lnTo>
                  <a:lnTo>
                    <a:pt x="1926590" y="6350000"/>
                  </a:lnTo>
                  <a:lnTo>
                    <a:pt x="2058670" y="6019800"/>
                  </a:lnTo>
                  <a:lnTo>
                    <a:pt x="2142490" y="6019800"/>
                  </a:lnTo>
                  <a:lnTo>
                    <a:pt x="2023110" y="6350000"/>
                  </a:lnTo>
                  <a:lnTo>
                    <a:pt x="2049781" y="6350000"/>
                  </a:lnTo>
                  <a:lnTo>
                    <a:pt x="2169160" y="6019800"/>
                  </a:lnTo>
                  <a:lnTo>
                    <a:pt x="2250440" y="6019800"/>
                  </a:lnTo>
                  <a:lnTo>
                    <a:pt x="2143760" y="6350000"/>
                  </a:lnTo>
                  <a:lnTo>
                    <a:pt x="2170431" y="6350000"/>
                  </a:lnTo>
                  <a:lnTo>
                    <a:pt x="2277110" y="6019800"/>
                  </a:lnTo>
                  <a:lnTo>
                    <a:pt x="2355850" y="6019800"/>
                  </a:lnTo>
                  <a:lnTo>
                    <a:pt x="2261870" y="6350000"/>
                  </a:lnTo>
                  <a:lnTo>
                    <a:pt x="2288541" y="6350000"/>
                  </a:lnTo>
                  <a:lnTo>
                    <a:pt x="2382520" y="6019800"/>
                  </a:lnTo>
                  <a:lnTo>
                    <a:pt x="2459991" y="6019800"/>
                  </a:lnTo>
                  <a:lnTo>
                    <a:pt x="2377441" y="6350000"/>
                  </a:lnTo>
                  <a:lnTo>
                    <a:pt x="2404111" y="6350000"/>
                  </a:lnTo>
                  <a:lnTo>
                    <a:pt x="2486661" y="6019800"/>
                  </a:lnTo>
                  <a:lnTo>
                    <a:pt x="2561591" y="6019800"/>
                  </a:lnTo>
                  <a:lnTo>
                    <a:pt x="2491741" y="6350000"/>
                  </a:lnTo>
                  <a:lnTo>
                    <a:pt x="2517141" y="6350000"/>
                  </a:lnTo>
                  <a:lnTo>
                    <a:pt x="2588261" y="6019800"/>
                  </a:lnTo>
                  <a:lnTo>
                    <a:pt x="2661921" y="6019800"/>
                  </a:lnTo>
                  <a:lnTo>
                    <a:pt x="2603501" y="6350000"/>
                  </a:lnTo>
                  <a:lnTo>
                    <a:pt x="2630171" y="6350000"/>
                  </a:lnTo>
                  <a:lnTo>
                    <a:pt x="2687321" y="6019800"/>
                  </a:lnTo>
                  <a:lnTo>
                    <a:pt x="2760981" y="6019800"/>
                  </a:lnTo>
                  <a:lnTo>
                    <a:pt x="2715261" y="6350000"/>
                  </a:lnTo>
                  <a:lnTo>
                    <a:pt x="2740661" y="6350000"/>
                  </a:lnTo>
                  <a:lnTo>
                    <a:pt x="2786381" y="6019800"/>
                  </a:lnTo>
                  <a:lnTo>
                    <a:pt x="2858771" y="6019800"/>
                  </a:lnTo>
                  <a:lnTo>
                    <a:pt x="2824481" y="6350000"/>
                  </a:lnTo>
                  <a:lnTo>
                    <a:pt x="2849881" y="6350000"/>
                  </a:lnTo>
                  <a:lnTo>
                    <a:pt x="2884171" y="6019800"/>
                  </a:lnTo>
                  <a:lnTo>
                    <a:pt x="2956561" y="6019800"/>
                  </a:lnTo>
                  <a:lnTo>
                    <a:pt x="2933701" y="6350000"/>
                  </a:lnTo>
                  <a:lnTo>
                    <a:pt x="2959101" y="6350000"/>
                  </a:lnTo>
                  <a:lnTo>
                    <a:pt x="2981961" y="6019800"/>
                  </a:lnTo>
                  <a:lnTo>
                    <a:pt x="3053081" y="6019800"/>
                  </a:lnTo>
                  <a:lnTo>
                    <a:pt x="3041651" y="6350000"/>
                  </a:lnTo>
                  <a:lnTo>
                    <a:pt x="3067051" y="6350000"/>
                  </a:lnTo>
                  <a:lnTo>
                    <a:pt x="3078481" y="6019800"/>
                  </a:lnTo>
                  <a:lnTo>
                    <a:pt x="3149601" y="6019800"/>
                  </a:lnTo>
                  <a:lnTo>
                    <a:pt x="3149601" y="6350000"/>
                  </a:lnTo>
                  <a:lnTo>
                    <a:pt x="3175001" y="6350000"/>
                  </a:lnTo>
                  <a:lnTo>
                    <a:pt x="3175001" y="6019800"/>
                  </a:lnTo>
                  <a:lnTo>
                    <a:pt x="3246121" y="6019800"/>
                  </a:lnTo>
                  <a:lnTo>
                    <a:pt x="3257551" y="6350000"/>
                  </a:lnTo>
                  <a:lnTo>
                    <a:pt x="3282951" y="6350000"/>
                  </a:lnTo>
                  <a:lnTo>
                    <a:pt x="3271521" y="6019800"/>
                  </a:lnTo>
                  <a:lnTo>
                    <a:pt x="3342641" y="6019800"/>
                  </a:lnTo>
                  <a:lnTo>
                    <a:pt x="3365501" y="6350000"/>
                  </a:lnTo>
                  <a:lnTo>
                    <a:pt x="3390901" y="6350000"/>
                  </a:lnTo>
                  <a:lnTo>
                    <a:pt x="3368041" y="6019800"/>
                  </a:lnTo>
                  <a:lnTo>
                    <a:pt x="3440431" y="6019800"/>
                  </a:lnTo>
                  <a:lnTo>
                    <a:pt x="3474721" y="6350000"/>
                  </a:lnTo>
                  <a:lnTo>
                    <a:pt x="3500121" y="6350000"/>
                  </a:lnTo>
                  <a:lnTo>
                    <a:pt x="3465831" y="6019800"/>
                  </a:lnTo>
                  <a:lnTo>
                    <a:pt x="3538221" y="6019800"/>
                  </a:lnTo>
                  <a:lnTo>
                    <a:pt x="3583941" y="6350000"/>
                  </a:lnTo>
                  <a:lnTo>
                    <a:pt x="3609341" y="6350000"/>
                  </a:lnTo>
                  <a:lnTo>
                    <a:pt x="3563621" y="6019800"/>
                  </a:lnTo>
                  <a:lnTo>
                    <a:pt x="3637281" y="6019800"/>
                  </a:lnTo>
                  <a:lnTo>
                    <a:pt x="3694431" y="6350000"/>
                  </a:lnTo>
                  <a:lnTo>
                    <a:pt x="3721101" y="6350000"/>
                  </a:lnTo>
                  <a:lnTo>
                    <a:pt x="3662681" y="6019800"/>
                  </a:lnTo>
                  <a:lnTo>
                    <a:pt x="3736341" y="6019800"/>
                  </a:lnTo>
                  <a:lnTo>
                    <a:pt x="3807461" y="6350000"/>
                  </a:lnTo>
                  <a:lnTo>
                    <a:pt x="3832861" y="6350000"/>
                  </a:lnTo>
                  <a:lnTo>
                    <a:pt x="3763011" y="6019800"/>
                  </a:lnTo>
                  <a:lnTo>
                    <a:pt x="3837941" y="6019800"/>
                  </a:lnTo>
                  <a:lnTo>
                    <a:pt x="3920491" y="6350000"/>
                  </a:lnTo>
                  <a:lnTo>
                    <a:pt x="3947161" y="6350000"/>
                  </a:lnTo>
                  <a:lnTo>
                    <a:pt x="3864611" y="6019800"/>
                  </a:lnTo>
                  <a:lnTo>
                    <a:pt x="3942081" y="6019800"/>
                  </a:lnTo>
                  <a:lnTo>
                    <a:pt x="4036061" y="6350000"/>
                  </a:lnTo>
                  <a:lnTo>
                    <a:pt x="4062731" y="6350000"/>
                  </a:lnTo>
                  <a:lnTo>
                    <a:pt x="3968751" y="6019800"/>
                  </a:lnTo>
                  <a:lnTo>
                    <a:pt x="4047491" y="6019800"/>
                  </a:lnTo>
                  <a:lnTo>
                    <a:pt x="4154171" y="6350000"/>
                  </a:lnTo>
                  <a:lnTo>
                    <a:pt x="4180841" y="6350000"/>
                  </a:lnTo>
                  <a:lnTo>
                    <a:pt x="4074161" y="6019800"/>
                  </a:lnTo>
                  <a:lnTo>
                    <a:pt x="4155441" y="6019800"/>
                  </a:lnTo>
                  <a:lnTo>
                    <a:pt x="4274821" y="6350000"/>
                  </a:lnTo>
                  <a:lnTo>
                    <a:pt x="4301491" y="6350000"/>
                  </a:lnTo>
                  <a:lnTo>
                    <a:pt x="4182111" y="6019800"/>
                  </a:lnTo>
                  <a:lnTo>
                    <a:pt x="4265931" y="6019800"/>
                  </a:lnTo>
                  <a:lnTo>
                    <a:pt x="4398011" y="6350000"/>
                  </a:lnTo>
                  <a:lnTo>
                    <a:pt x="4425952" y="6350000"/>
                  </a:lnTo>
                  <a:lnTo>
                    <a:pt x="4292600" y="6019800"/>
                  </a:lnTo>
                  <a:lnTo>
                    <a:pt x="4378960" y="6019800"/>
                  </a:lnTo>
                  <a:lnTo>
                    <a:pt x="4526280" y="6350000"/>
                  </a:lnTo>
                  <a:lnTo>
                    <a:pt x="4552950" y="6350000"/>
                  </a:lnTo>
                  <a:lnTo>
                    <a:pt x="4406900" y="6019800"/>
                  </a:lnTo>
                  <a:lnTo>
                    <a:pt x="4497070" y="6019800"/>
                  </a:lnTo>
                  <a:lnTo>
                    <a:pt x="4657090" y="6350000"/>
                  </a:lnTo>
                  <a:lnTo>
                    <a:pt x="4685030" y="6350000"/>
                  </a:lnTo>
                  <a:lnTo>
                    <a:pt x="4525010" y="6019800"/>
                  </a:lnTo>
                  <a:lnTo>
                    <a:pt x="4617720" y="6019800"/>
                  </a:lnTo>
                  <a:lnTo>
                    <a:pt x="4792980" y="6350000"/>
                  </a:lnTo>
                  <a:lnTo>
                    <a:pt x="4822190" y="6350000"/>
                  </a:lnTo>
                  <a:lnTo>
                    <a:pt x="4646930" y="6019800"/>
                  </a:lnTo>
                  <a:lnTo>
                    <a:pt x="4743450" y="6019800"/>
                  </a:lnTo>
                  <a:lnTo>
                    <a:pt x="4933950" y="6350000"/>
                  </a:lnTo>
                  <a:lnTo>
                    <a:pt x="4963160" y="6350000"/>
                  </a:lnTo>
                  <a:lnTo>
                    <a:pt x="4772660" y="6019800"/>
                  </a:lnTo>
                  <a:lnTo>
                    <a:pt x="4874260" y="6019800"/>
                  </a:lnTo>
                  <a:lnTo>
                    <a:pt x="5080000" y="6350000"/>
                  </a:lnTo>
                  <a:lnTo>
                    <a:pt x="5110480" y="6350000"/>
                  </a:lnTo>
                  <a:lnTo>
                    <a:pt x="4904740" y="6019800"/>
                  </a:lnTo>
                  <a:lnTo>
                    <a:pt x="5011420" y="6019800"/>
                  </a:lnTo>
                  <a:lnTo>
                    <a:pt x="5233670" y="6350000"/>
                  </a:lnTo>
                  <a:lnTo>
                    <a:pt x="5264150" y="6350000"/>
                  </a:lnTo>
                  <a:lnTo>
                    <a:pt x="5041900" y="6019800"/>
                  </a:lnTo>
                  <a:lnTo>
                    <a:pt x="5154930" y="6019800"/>
                  </a:lnTo>
                  <a:lnTo>
                    <a:pt x="5393690" y="6350000"/>
                  </a:lnTo>
                  <a:lnTo>
                    <a:pt x="5425440" y="6350000"/>
                  </a:lnTo>
                  <a:lnTo>
                    <a:pt x="5186680" y="6019800"/>
                  </a:lnTo>
                  <a:lnTo>
                    <a:pt x="5306060" y="6019800"/>
                  </a:lnTo>
                  <a:lnTo>
                    <a:pt x="5562600" y="6350000"/>
                  </a:lnTo>
                  <a:lnTo>
                    <a:pt x="5595620" y="6350000"/>
                  </a:lnTo>
                  <a:lnTo>
                    <a:pt x="5337810" y="6019800"/>
                  </a:lnTo>
                  <a:lnTo>
                    <a:pt x="5466080" y="6019800"/>
                  </a:lnTo>
                  <a:lnTo>
                    <a:pt x="5741670" y="6350000"/>
                  </a:lnTo>
                  <a:lnTo>
                    <a:pt x="5774691" y="6350000"/>
                  </a:lnTo>
                  <a:lnTo>
                    <a:pt x="5499100" y="6019800"/>
                  </a:lnTo>
                  <a:lnTo>
                    <a:pt x="5634990" y="6019800"/>
                  </a:lnTo>
                  <a:lnTo>
                    <a:pt x="5930900" y="6350000"/>
                  </a:lnTo>
                  <a:lnTo>
                    <a:pt x="5965190" y="6350000"/>
                  </a:lnTo>
                  <a:lnTo>
                    <a:pt x="5669280" y="6019800"/>
                  </a:lnTo>
                  <a:lnTo>
                    <a:pt x="5814060" y="6019800"/>
                  </a:lnTo>
                  <a:lnTo>
                    <a:pt x="6131560" y="6350000"/>
                  </a:lnTo>
                  <a:lnTo>
                    <a:pt x="6167120" y="6350000"/>
                  </a:lnTo>
                  <a:lnTo>
                    <a:pt x="5849620" y="6019800"/>
                  </a:lnTo>
                  <a:lnTo>
                    <a:pt x="6007100" y="6019800"/>
                  </a:lnTo>
                  <a:lnTo>
                    <a:pt x="6347460" y="6350000"/>
                  </a:lnTo>
                  <a:lnTo>
                    <a:pt x="6350000" y="6350000"/>
                  </a:lnTo>
                  <a:lnTo>
                    <a:pt x="6350000" y="6311900"/>
                  </a:lnTo>
                  <a:lnTo>
                    <a:pt x="6031230" y="6005830"/>
                  </a:lnTo>
                  <a:lnTo>
                    <a:pt x="6031230" y="5852160"/>
                  </a:lnTo>
                  <a:lnTo>
                    <a:pt x="6350000" y="6137910"/>
                  </a:lnTo>
                  <a:lnTo>
                    <a:pt x="6350000" y="6104890"/>
                  </a:lnTo>
                  <a:lnTo>
                    <a:pt x="6031230" y="5817870"/>
                  </a:lnTo>
                  <a:lnTo>
                    <a:pt x="6031230" y="5676900"/>
                  </a:lnTo>
                  <a:lnTo>
                    <a:pt x="6350000" y="5942330"/>
                  </a:lnTo>
                  <a:lnTo>
                    <a:pt x="6350000" y="5909310"/>
                  </a:lnTo>
                  <a:lnTo>
                    <a:pt x="6031230" y="5643880"/>
                  </a:lnTo>
                  <a:lnTo>
                    <a:pt x="6031230" y="5510530"/>
                  </a:lnTo>
                  <a:lnTo>
                    <a:pt x="6350000" y="5759450"/>
                  </a:lnTo>
                  <a:lnTo>
                    <a:pt x="6350000" y="5726430"/>
                  </a:lnTo>
                  <a:lnTo>
                    <a:pt x="6031230" y="5478780"/>
                  </a:lnTo>
                  <a:lnTo>
                    <a:pt x="6031230" y="5354320"/>
                  </a:lnTo>
                  <a:lnTo>
                    <a:pt x="6350000" y="5584190"/>
                  </a:lnTo>
                  <a:lnTo>
                    <a:pt x="6350000" y="5552440"/>
                  </a:lnTo>
                  <a:lnTo>
                    <a:pt x="6031230" y="5321300"/>
                  </a:lnTo>
                  <a:lnTo>
                    <a:pt x="6031230" y="5203190"/>
                  </a:lnTo>
                  <a:lnTo>
                    <a:pt x="6350000" y="5417820"/>
                  </a:lnTo>
                  <a:lnTo>
                    <a:pt x="6350000" y="5387340"/>
                  </a:lnTo>
                  <a:lnTo>
                    <a:pt x="6031230" y="5172710"/>
                  </a:lnTo>
                  <a:lnTo>
                    <a:pt x="6031230" y="5060950"/>
                  </a:lnTo>
                  <a:lnTo>
                    <a:pt x="6350000" y="5257800"/>
                  </a:lnTo>
                  <a:lnTo>
                    <a:pt x="6350000" y="5228590"/>
                  </a:lnTo>
                  <a:lnTo>
                    <a:pt x="6031230" y="5030470"/>
                  </a:lnTo>
                  <a:lnTo>
                    <a:pt x="6031230" y="4923790"/>
                  </a:lnTo>
                  <a:lnTo>
                    <a:pt x="6350000" y="5107940"/>
                  </a:lnTo>
                  <a:lnTo>
                    <a:pt x="6350000" y="5078730"/>
                  </a:lnTo>
                  <a:lnTo>
                    <a:pt x="6031230" y="4894580"/>
                  </a:lnTo>
                  <a:lnTo>
                    <a:pt x="6031230" y="4792980"/>
                  </a:lnTo>
                  <a:lnTo>
                    <a:pt x="6350000" y="4961890"/>
                  </a:lnTo>
                  <a:lnTo>
                    <a:pt x="6350000" y="4932680"/>
                  </a:lnTo>
                  <a:lnTo>
                    <a:pt x="6031230" y="4762500"/>
                  </a:lnTo>
                  <a:lnTo>
                    <a:pt x="6031230" y="4665980"/>
                  </a:lnTo>
                  <a:lnTo>
                    <a:pt x="6350000" y="4820920"/>
                  </a:lnTo>
                  <a:lnTo>
                    <a:pt x="6350000" y="4792980"/>
                  </a:lnTo>
                  <a:lnTo>
                    <a:pt x="6031230" y="4638040"/>
                  </a:lnTo>
                  <a:lnTo>
                    <a:pt x="6031230" y="4544060"/>
                  </a:lnTo>
                  <a:lnTo>
                    <a:pt x="6350000" y="4685030"/>
                  </a:lnTo>
                  <a:lnTo>
                    <a:pt x="6350000" y="4658360"/>
                  </a:lnTo>
                  <a:lnTo>
                    <a:pt x="6031230" y="4516120"/>
                  </a:lnTo>
                  <a:lnTo>
                    <a:pt x="6031230" y="4425950"/>
                  </a:lnTo>
                  <a:lnTo>
                    <a:pt x="6350000" y="4554220"/>
                  </a:lnTo>
                  <a:lnTo>
                    <a:pt x="6350000" y="4526280"/>
                  </a:lnTo>
                  <a:lnTo>
                    <a:pt x="6031230" y="4399280"/>
                  </a:lnTo>
                  <a:lnTo>
                    <a:pt x="6031230" y="4311650"/>
                  </a:lnTo>
                  <a:lnTo>
                    <a:pt x="6350000" y="4427220"/>
                  </a:lnTo>
                  <a:lnTo>
                    <a:pt x="6350000" y="4400550"/>
                  </a:lnTo>
                  <a:lnTo>
                    <a:pt x="6031230" y="4284980"/>
                  </a:lnTo>
                  <a:lnTo>
                    <a:pt x="6031230" y="4199889"/>
                  </a:lnTo>
                  <a:lnTo>
                    <a:pt x="6350000" y="4302759"/>
                  </a:lnTo>
                  <a:lnTo>
                    <a:pt x="6350000" y="4276089"/>
                  </a:lnTo>
                  <a:lnTo>
                    <a:pt x="6031230" y="4173219"/>
                  </a:lnTo>
                  <a:lnTo>
                    <a:pt x="6031230" y="4090669"/>
                  </a:lnTo>
                  <a:lnTo>
                    <a:pt x="6350000" y="4178300"/>
                  </a:lnTo>
                  <a:lnTo>
                    <a:pt x="6350000" y="4151630"/>
                  </a:lnTo>
                  <a:lnTo>
                    <a:pt x="6031230" y="4061460"/>
                  </a:lnTo>
                  <a:lnTo>
                    <a:pt x="6031230" y="3980180"/>
                  </a:lnTo>
                  <a:lnTo>
                    <a:pt x="6350000" y="4060190"/>
                  </a:lnTo>
                  <a:lnTo>
                    <a:pt x="6350000" y="4034790"/>
                  </a:lnTo>
                  <a:lnTo>
                    <a:pt x="6031230" y="3954780"/>
                  </a:lnTo>
                  <a:lnTo>
                    <a:pt x="6031230" y="3876040"/>
                  </a:lnTo>
                  <a:lnTo>
                    <a:pt x="6350000" y="3943350"/>
                  </a:lnTo>
                  <a:lnTo>
                    <a:pt x="6350000" y="3916680"/>
                  </a:lnTo>
                  <a:lnTo>
                    <a:pt x="6031230" y="3849370"/>
                  </a:lnTo>
                  <a:lnTo>
                    <a:pt x="6031230" y="3771900"/>
                  </a:lnTo>
                  <a:lnTo>
                    <a:pt x="6350000" y="3827780"/>
                  </a:lnTo>
                  <a:lnTo>
                    <a:pt x="6350000" y="3801110"/>
                  </a:lnTo>
                  <a:lnTo>
                    <a:pt x="6031230" y="3746500"/>
                  </a:lnTo>
                  <a:lnTo>
                    <a:pt x="6031230" y="3669030"/>
                  </a:lnTo>
                  <a:lnTo>
                    <a:pt x="6350000" y="3714750"/>
                  </a:lnTo>
                  <a:lnTo>
                    <a:pt x="6350000" y="3689350"/>
                  </a:lnTo>
                  <a:lnTo>
                    <a:pt x="6031230" y="3643630"/>
                  </a:lnTo>
                  <a:lnTo>
                    <a:pt x="6031230" y="3568700"/>
                  </a:lnTo>
                  <a:lnTo>
                    <a:pt x="6350000" y="3601720"/>
                  </a:lnTo>
                  <a:lnTo>
                    <a:pt x="6350000" y="3576320"/>
                  </a:lnTo>
                  <a:lnTo>
                    <a:pt x="6031230" y="3543300"/>
                  </a:lnTo>
                  <a:lnTo>
                    <a:pt x="6031230" y="3467100"/>
                  </a:lnTo>
                  <a:lnTo>
                    <a:pt x="6350000" y="3489960"/>
                  </a:lnTo>
                  <a:lnTo>
                    <a:pt x="6350000" y="3463290"/>
                  </a:lnTo>
                  <a:lnTo>
                    <a:pt x="6031230" y="3441700"/>
                  </a:lnTo>
                  <a:lnTo>
                    <a:pt x="6031230" y="3368040"/>
                  </a:lnTo>
                  <a:lnTo>
                    <a:pt x="6350000" y="3379470"/>
                  </a:lnTo>
                  <a:lnTo>
                    <a:pt x="6350000" y="3354070"/>
                  </a:lnTo>
                  <a:lnTo>
                    <a:pt x="6031230" y="3342640"/>
                  </a:lnTo>
                  <a:lnTo>
                    <a:pt x="6031230" y="3263900"/>
                  </a:lnTo>
                  <a:lnTo>
                    <a:pt x="6350000" y="3263900"/>
                  </a:lnTo>
                  <a:lnTo>
                    <a:pt x="6350000" y="3238500"/>
                  </a:lnTo>
                  <a:lnTo>
                    <a:pt x="6031230" y="3238500"/>
                  </a:lnTo>
                  <a:lnTo>
                    <a:pt x="6031230" y="3163570"/>
                  </a:lnTo>
                  <a:lnTo>
                    <a:pt x="6350000" y="3152140"/>
                  </a:lnTo>
                  <a:lnTo>
                    <a:pt x="6350000" y="3126740"/>
                  </a:lnTo>
                  <a:lnTo>
                    <a:pt x="6031230" y="3138170"/>
                  </a:lnTo>
                  <a:lnTo>
                    <a:pt x="6031230" y="3064510"/>
                  </a:lnTo>
                  <a:lnTo>
                    <a:pt x="6350000" y="3042920"/>
                  </a:lnTo>
                  <a:lnTo>
                    <a:pt x="6350000" y="3016250"/>
                  </a:lnTo>
                  <a:lnTo>
                    <a:pt x="6031230" y="3039110"/>
                  </a:lnTo>
                  <a:lnTo>
                    <a:pt x="6031230" y="2962910"/>
                  </a:lnTo>
                  <a:lnTo>
                    <a:pt x="6350000" y="2929890"/>
                  </a:lnTo>
                  <a:lnTo>
                    <a:pt x="6350000" y="2904490"/>
                  </a:lnTo>
                  <a:lnTo>
                    <a:pt x="6031230" y="2937510"/>
                  </a:lnTo>
                  <a:lnTo>
                    <a:pt x="6031230" y="2862580"/>
                  </a:lnTo>
                  <a:lnTo>
                    <a:pt x="6350000" y="2816860"/>
                  </a:lnTo>
                  <a:lnTo>
                    <a:pt x="6350000" y="2791460"/>
                  </a:lnTo>
                  <a:lnTo>
                    <a:pt x="6031230" y="2837180"/>
                  </a:lnTo>
                  <a:lnTo>
                    <a:pt x="6031230" y="2759710"/>
                  </a:lnTo>
                  <a:lnTo>
                    <a:pt x="6350000" y="2705100"/>
                  </a:lnTo>
                  <a:lnTo>
                    <a:pt x="6350000" y="2678430"/>
                  </a:lnTo>
                  <a:lnTo>
                    <a:pt x="6031230" y="2734310"/>
                  </a:lnTo>
                  <a:lnTo>
                    <a:pt x="6031230" y="2654300"/>
                  </a:lnTo>
                  <a:lnTo>
                    <a:pt x="6350000" y="2586990"/>
                  </a:lnTo>
                  <a:lnTo>
                    <a:pt x="6350000" y="2560320"/>
                  </a:lnTo>
                  <a:lnTo>
                    <a:pt x="6031230" y="2627630"/>
                  </a:lnTo>
                  <a:lnTo>
                    <a:pt x="6031230" y="2548890"/>
                  </a:lnTo>
                  <a:lnTo>
                    <a:pt x="6350000" y="2468880"/>
                  </a:lnTo>
                  <a:lnTo>
                    <a:pt x="6350000" y="2443480"/>
                  </a:lnTo>
                  <a:lnTo>
                    <a:pt x="6031230" y="2523490"/>
                  </a:lnTo>
                  <a:lnTo>
                    <a:pt x="6031230" y="2442210"/>
                  </a:lnTo>
                  <a:lnTo>
                    <a:pt x="6350000" y="2352040"/>
                  </a:lnTo>
                  <a:lnTo>
                    <a:pt x="6350000" y="2324100"/>
                  </a:lnTo>
                  <a:lnTo>
                    <a:pt x="6031230" y="2414270"/>
                  </a:lnTo>
                  <a:lnTo>
                    <a:pt x="6031230" y="2331720"/>
                  </a:lnTo>
                  <a:lnTo>
                    <a:pt x="6350000" y="2228850"/>
                  </a:lnTo>
                  <a:lnTo>
                    <a:pt x="6350000" y="2202180"/>
                  </a:lnTo>
                  <a:lnTo>
                    <a:pt x="6031230" y="2305050"/>
                  </a:lnTo>
                  <a:lnTo>
                    <a:pt x="6031230" y="2219960"/>
                  </a:lnTo>
                  <a:lnTo>
                    <a:pt x="6350000" y="2104390"/>
                  </a:lnTo>
                  <a:lnTo>
                    <a:pt x="6350000" y="2077720"/>
                  </a:lnTo>
                  <a:lnTo>
                    <a:pt x="6031230" y="2193290"/>
                  </a:lnTo>
                  <a:lnTo>
                    <a:pt x="6031230" y="2105660"/>
                  </a:lnTo>
                  <a:lnTo>
                    <a:pt x="6350000" y="1978660"/>
                  </a:lnTo>
                  <a:lnTo>
                    <a:pt x="6350000" y="1950720"/>
                  </a:lnTo>
                  <a:lnTo>
                    <a:pt x="6031230" y="2078990"/>
                  </a:lnTo>
                  <a:lnTo>
                    <a:pt x="6031230" y="1988820"/>
                  </a:lnTo>
                  <a:lnTo>
                    <a:pt x="6350000" y="1846580"/>
                  </a:lnTo>
                  <a:lnTo>
                    <a:pt x="6350000" y="1819910"/>
                  </a:lnTo>
                  <a:lnTo>
                    <a:pt x="6031230" y="1960880"/>
                  </a:lnTo>
                  <a:lnTo>
                    <a:pt x="6031230" y="1866900"/>
                  </a:lnTo>
                  <a:lnTo>
                    <a:pt x="6350000" y="1711960"/>
                  </a:lnTo>
                  <a:lnTo>
                    <a:pt x="6350000" y="1684020"/>
                  </a:lnTo>
                  <a:lnTo>
                    <a:pt x="6031230" y="1838960"/>
                  </a:lnTo>
                  <a:lnTo>
                    <a:pt x="6031230" y="1739900"/>
                  </a:lnTo>
                  <a:lnTo>
                    <a:pt x="6350000" y="1570990"/>
                  </a:lnTo>
                  <a:lnTo>
                    <a:pt x="6350000" y="1541780"/>
                  </a:lnTo>
                  <a:lnTo>
                    <a:pt x="6031230" y="1710690"/>
                  </a:lnTo>
                  <a:lnTo>
                    <a:pt x="6031230" y="1609090"/>
                  </a:lnTo>
                  <a:lnTo>
                    <a:pt x="6350000" y="1424940"/>
                  </a:lnTo>
                  <a:lnTo>
                    <a:pt x="6350000" y="1395730"/>
                  </a:lnTo>
                  <a:lnTo>
                    <a:pt x="6031230" y="1579880"/>
                  </a:lnTo>
                  <a:lnTo>
                    <a:pt x="6031230" y="1473200"/>
                  </a:lnTo>
                  <a:lnTo>
                    <a:pt x="6350000" y="1275080"/>
                  </a:lnTo>
                  <a:lnTo>
                    <a:pt x="6350000" y="1244600"/>
                  </a:lnTo>
                  <a:lnTo>
                    <a:pt x="6031230" y="1442720"/>
                  </a:lnTo>
                  <a:lnTo>
                    <a:pt x="6031230" y="1330960"/>
                  </a:lnTo>
                  <a:lnTo>
                    <a:pt x="6350000" y="1116330"/>
                  </a:lnTo>
                  <a:lnTo>
                    <a:pt x="6350000" y="1085850"/>
                  </a:lnTo>
                  <a:lnTo>
                    <a:pt x="6031230" y="1300480"/>
                  </a:lnTo>
                  <a:lnTo>
                    <a:pt x="6031230" y="1181100"/>
                  </a:lnTo>
                  <a:lnTo>
                    <a:pt x="6350000" y="951230"/>
                  </a:lnTo>
                  <a:lnTo>
                    <a:pt x="6350000" y="919480"/>
                  </a:lnTo>
                  <a:lnTo>
                    <a:pt x="6031230" y="1149350"/>
                  </a:lnTo>
                  <a:lnTo>
                    <a:pt x="6031230" y="1024890"/>
                  </a:lnTo>
                  <a:lnTo>
                    <a:pt x="6350000" y="777240"/>
                  </a:lnTo>
                  <a:lnTo>
                    <a:pt x="6350000" y="744220"/>
                  </a:lnTo>
                  <a:lnTo>
                    <a:pt x="6031230" y="993140"/>
                  </a:lnTo>
                  <a:lnTo>
                    <a:pt x="6031230" y="858520"/>
                  </a:lnTo>
                  <a:lnTo>
                    <a:pt x="6350000" y="593090"/>
                  </a:lnTo>
                  <a:lnTo>
                    <a:pt x="6350000" y="560070"/>
                  </a:lnTo>
                  <a:lnTo>
                    <a:pt x="6031230" y="825500"/>
                  </a:lnTo>
                  <a:lnTo>
                    <a:pt x="6031230" y="684530"/>
                  </a:lnTo>
                  <a:lnTo>
                    <a:pt x="6350000" y="397510"/>
                  </a:lnTo>
                  <a:lnTo>
                    <a:pt x="6350000" y="364490"/>
                  </a:lnTo>
                  <a:lnTo>
                    <a:pt x="6031230" y="650240"/>
                  </a:lnTo>
                  <a:lnTo>
                    <a:pt x="6031230" y="496570"/>
                  </a:lnTo>
                  <a:lnTo>
                    <a:pt x="6350000" y="190500"/>
                  </a:lnTo>
                  <a:close/>
                  <a:moveTo>
                    <a:pt x="6004560" y="5994400"/>
                  </a:moveTo>
                  <a:lnTo>
                    <a:pt x="344170" y="5994400"/>
                  </a:lnTo>
                  <a:lnTo>
                    <a:pt x="344170" y="344170"/>
                  </a:lnTo>
                  <a:lnTo>
                    <a:pt x="6004560" y="344170"/>
                  </a:lnTo>
                  <a:lnTo>
                    <a:pt x="6004560" y="5994400"/>
                  </a:lnTo>
                  <a:close/>
                </a:path>
              </a:pathLst>
            </a:custGeom>
            <a:solidFill>
              <a:srgbClr val="D3B77F"/>
            </a:solidFill>
          </p:spPr>
        </p:sp>
      </p:grpSp>
      <p:sp>
        <p:nvSpPr>
          <p:cNvPr id="9" name="TextBox 9"/>
          <p:cNvSpPr txBox="1"/>
          <p:nvPr/>
        </p:nvSpPr>
        <p:spPr>
          <a:xfrm>
            <a:off x="5577222" y="3991294"/>
            <a:ext cx="5860248" cy="5046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00"/>
              </a:lnSpc>
            </a:pPr>
            <a:endParaRPr/>
          </a:p>
          <a:p>
            <a:pPr marL="690881" lvl="1" indent="-345440" algn="ctr">
              <a:lnSpc>
                <a:spcPts val="4000"/>
              </a:lnSpc>
              <a:buFont typeface="Arial"/>
              <a:buChar char="•"/>
            </a:pPr>
            <a:r>
              <a:rPr lang="en-US" sz="3200">
                <a:solidFill>
                  <a:srgbClr val="663819"/>
                </a:solidFill>
                <a:latin typeface="Garet"/>
                <a:ea typeface="Garet"/>
                <a:cs typeface="Garet"/>
                <a:sym typeface="Garet"/>
              </a:rPr>
              <a:t>Clean &amp; sanitized interiors</a:t>
            </a:r>
          </a:p>
          <a:p>
            <a:pPr marL="690881" lvl="1" indent="-345440" algn="ctr">
              <a:lnSpc>
                <a:spcPts val="4000"/>
              </a:lnSpc>
              <a:buFont typeface="Arial"/>
              <a:buChar char="•"/>
            </a:pPr>
            <a:r>
              <a:rPr lang="en-US" sz="3200">
                <a:solidFill>
                  <a:srgbClr val="663819"/>
                </a:solidFill>
                <a:latin typeface="Garet"/>
                <a:ea typeface="Garet"/>
                <a:cs typeface="Garet"/>
                <a:sym typeface="Garet"/>
              </a:rPr>
              <a:t>Professional drivers trained for highway routes</a:t>
            </a:r>
          </a:p>
          <a:p>
            <a:pPr marL="690881" lvl="1" indent="-345440" algn="ctr">
              <a:lnSpc>
                <a:spcPts val="4000"/>
              </a:lnSpc>
              <a:buFont typeface="Arial"/>
              <a:buChar char="•"/>
            </a:pPr>
            <a:r>
              <a:rPr lang="en-US" sz="3200">
                <a:solidFill>
                  <a:srgbClr val="663819"/>
                </a:solidFill>
                <a:latin typeface="Garet"/>
                <a:ea typeface="Garet"/>
                <a:cs typeface="Garet"/>
                <a:sym typeface="Garet"/>
              </a:rPr>
              <a:t>24/7 customer support</a:t>
            </a:r>
          </a:p>
          <a:p>
            <a:pPr marL="690881" lvl="1" indent="-345440" algn="ctr">
              <a:lnSpc>
                <a:spcPts val="4000"/>
              </a:lnSpc>
              <a:buFont typeface="Arial"/>
              <a:buChar char="•"/>
            </a:pPr>
            <a:r>
              <a:rPr lang="en-US" sz="3200">
                <a:solidFill>
                  <a:srgbClr val="663819"/>
                </a:solidFill>
                <a:latin typeface="Garet"/>
                <a:ea typeface="Garet"/>
                <a:cs typeface="Garet"/>
                <a:sym typeface="Garet"/>
              </a:rPr>
              <a:t>GPS tracking and emergency response</a:t>
            </a:r>
          </a:p>
          <a:p>
            <a:pPr algn="ctr">
              <a:lnSpc>
                <a:spcPts val="4000"/>
              </a:lnSpc>
            </a:pPr>
            <a:endParaRPr lang="en-US" sz="3200">
              <a:solidFill>
                <a:srgbClr val="663819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574349" y="1843126"/>
            <a:ext cx="14741809" cy="968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82"/>
              </a:lnSpc>
            </a:pPr>
            <a:r>
              <a:rPr lang="en-US" sz="5630" b="1" dirty="0">
                <a:latin typeface="Cinzel"/>
                <a:ea typeface="Cinzel"/>
                <a:cs typeface="Cinzel"/>
                <a:sym typeface="Cinzel"/>
              </a:rPr>
              <a:t>Comfort </a:t>
            </a:r>
            <a:r>
              <a:rPr lang="en-US" sz="5630" dirty="0">
                <a:latin typeface="Cinzel"/>
                <a:ea typeface="Cinzel"/>
                <a:cs typeface="Cinzel"/>
                <a:sym typeface="Cinzel"/>
              </a:rPr>
              <a:t>and</a:t>
            </a:r>
            <a:r>
              <a:rPr lang="en-US" sz="5630" b="1" dirty="0">
                <a:latin typeface="Cinzel"/>
                <a:ea typeface="Cinzel"/>
                <a:cs typeface="Cinzel"/>
                <a:sym typeface="Cinzel"/>
              </a:rPr>
              <a:t> Safety Features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42593" y="-627764"/>
            <a:ext cx="12992314" cy="18363694"/>
          </a:xfrm>
          <a:custGeom>
            <a:avLst/>
            <a:gdLst/>
            <a:ahLst/>
            <a:cxnLst/>
            <a:rect l="l" t="t" r="r" b="b"/>
            <a:pathLst>
              <a:path w="12992314" h="18363694">
                <a:moveTo>
                  <a:pt x="0" y="0"/>
                </a:moveTo>
                <a:lnTo>
                  <a:pt x="12992314" y="0"/>
                </a:lnTo>
                <a:lnTo>
                  <a:pt x="12992314" y="18363694"/>
                </a:lnTo>
                <a:lnTo>
                  <a:pt x="0" y="18363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953564" y="-627764"/>
            <a:ext cx="12992314" cy="18363694"/>
          </a:xfrm>
          <a:custGeom>
            <a:avLst/>
            <a:gdLst/>
            <a:ahLst/>
            <a:cxnLst/>
            <a:rect l="l" t="t" r="r" b="b"/>
            <a:pathLst>
              <a:path w="12992314" h="18363694">
                <a:moveTo>
                  <a:pt x="0" y="0"/>
                </a:moveTo>
                <a:lnTo>
                  <a:pt x="12992313" y="0"/>
                </a:lnTo>
                <a:lnTo>
                  <a:pt x="12992313" y="18363694"/>
                </a:lnTo>
                <a:lnTo>
                  <a:pt x="0" y="18363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330713" y="472556"/>
            <a:ext cx="13787452" cy="14022733"/>
          </a:xfrm>
          <a:custGeom>
            <a:avLst/>
            <a:gdLst/>
            <a:ahLst/>
            <a:cxnLst/>
            <a:rect l="l" t="t" r="r" b="b"/>
            <a:pathLst>
              <a:path w="13787452" h="14022733">
                <a:moveTo>
                  <a:pt x="0" y="0"/>
                </a:moveTo>
                <a:lnTo>
                  <a:pt x="13787452" y="0"/>
                </a:lnTo>
                <a:lnTo>
                  <a:pt x="13787452" y="14022732"/>
                </a:lnTo>
                <a:lnTo>
                  <a:pt x="0" y="140227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6417758">
            <a:off x="14908582" y="1501239"/>
            <a:ext cx="6758837" cy="3115824"/>
          </a:xfrm>
          <a:custGeom>
            <a:avLst/>
            <a:gdLst/>
            <a:ahLst/>
            <a:cxnLst/>
            <a:rect l="l" t="t" r="r" b="b"/>
            <a:pathLst>
              <a:path w="6758837" h="3115824">
                <a:moveTo>
                  <a:pt x="0" y="0"/>
                </a:moveTo>
                <a:lnTo>
                  <a:pt x="6758836" y="0"/>
                </a:lnTo>
                <a:lnTo>
                  <a:pt x="6758836" y="3115823"/>
                </a:lnTo>
                <a:lnTo>
                  <a:pt x="0" y="31158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400000">
            <a:off x="-3379418" y="6581218"/>
            <a:ext cx="6758837" cy="3115824"/>
          </a:xfrm>
          <a:custGeom>
            <a:avLst/>
            <a:gdLst/>
            <a:ahLst/>
            <a:cxnLst/>
            <a:rect l="l" t="t" r="r" b="b"/>
            <a:pathLst>
              <a:path w="6758837" h="3115824">
                <a:moveTo>
                  <a:pt x="0" y="0"/>
                </a:moveTo>
                <a:lnTo>
                  <a:pt x="6758836" y="0"/>
                </a:lnTo>
                <a:lnTo>
                  <a:pt x="6758836" y="3115824"/>
                </a:lnTo>
                <a:lnTo>
                  <a:pt x="0" y="31158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649653" y="1124553"/>
            <a:ext cx="1468512" cy="2810549"/>
          </a:xfrm>
          <a:custGeom>
            <a:avLst/>
            <a:gdLst/>
            <a:ahLst/>
            <a:cxnLst/>
            <a:rect l="l" t="t" r="r" b="b"/>
            <a:pathLst>
              <a:path w="1468512" h="2810549">
                <a:moveTo>
                  <a:pt x="0" y="0"/>
                </a:moveTo>
                <a:lnTo>
                  <a:pt x="1468512" y="0"/>
                </a:lnTo>
                <a:lnTo>
                  <a:pt x="1468512" y="2810549"/>
                </a:lnTo>
                <a:lnTo>
                  <a:pt x="0" y="281054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608139" y="8447159"/>
            <a:ext cx="2335745" cy="1622281"/>
          </a:xfrm>
          <a:custGeom>
            <a:avLst/>
            <a:gdLst/>
            <a:ahLst/>
            <a:cxnLst/>
            <a:rect l="l" t="t" r="r" b="b"/>
            <a:pathLst>
              <a:path w="2335745" h="1622281">
                <a:moveTo>
                  <a:pt x="0" y="0"/>
                </a:moveTo>
                <a:lnTo>
                  <a:pt x="2335745" y="0"/>
                </a:lnTo>
                <a:lnTo>
                  <a:pt x="2335745" y="1622282"/>
                </a:lnTo>
                <a:lnTo>
                  <a:pt x="0" y="162228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994111" y="3182948"/>
            <a:ext cx="9374257" cy="1371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60"/>
              </a:lnSpc>
            </a:pPr>
            <a:r>
              <a:rPr lang="en-US" sz="79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inzel"/>
                <a:ea typeface="Cinzel"/>
                <a:cs typeface="Cinzel"/>
                <a:sym typeface="Cinzel"/>
              </a:rPr>
              <a:t>Sample Itinerary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994111" y="4416701"/>
            <a:ext cx="9861187" cy="5250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2"/>
              </a:lnSpc>
            </a:pPr>
            <a:endParaRPr/>
          </a:p>
          <a:p>
            <a:pPr marL="599704" lvl="1" indent="-299852" algn="l">
              <a:lnSpc>
                <a:spcPts val="3472"/>
              </a:lnSpc>
              <a:buFont typeface="Arial"/>
              <a:buChar char="•"/>
            </a:pPr>
            <a:r>
              <a:rPr lang="en-US" sz="2777">
                <a:solidFill>
                  <a:srgbClr val="663819"/>
                </a:solidFill>
                <a:latin typeface="Garet"/>
                <a:ea typeface="Garet"/>
                <a:cs typeface="Garet"/>
                <a:sym typeface="Garet"/>
              </a:rPr>
              <a:t>Day 1 Morning: Depart from Delhi</a:t>
            </a:r>
          </a:p>
          <a:p>
            <a:pPr algn="l">
              <a:lnSpc>
                <a:spcPts val="3472"/>
              </a:lnSpc>
            </a:pPr>
            <a:endParaRPr lang="en-US" sz="2777">
              <a:solidFill>
                <a:srgbClr val="663819"/>
              </a:solidFill>
              <a:latin typeface="Garet"/>
              <a:ea typeface="Garet"/>
              <a:cs typeface="Garet"/>
              <a:sym typeface="Garet"/>
            </a:endParaRPr>
          </a:p>
          <a:p>
            <a:pPr marL="599704" lvl="1" indent="-299852" algn="l">
              <a:lnSpc>
                <a:spcPts val="3472"/>
              </a:lnSpc>
              <a:buFont typeface="Arial"/>
              <a:buChar char="•"/>
            </a:pPr>
            <a:r>
              <a:rPr lang="en-US" sz="2777">
                <a:solidFill>
                  <a:srgbClr val="663819"/>
                </a:solidFill>
                <a:latin typeface="Garet"/>
                <a:ea typeface="Garet"/>
                <a:cs typeface="Garet"/>
                <a:sym typeface="Garet"/>
              </a:rPr>
              <a:t>Afternoon: Lunch stop on the way</a:t>
            </a:r>
          </a:p>
          <a:p>
            <a:pPr algn="l">
              <a:lnSpc>
                <a:spcPts val="3472"/>
              </a:lnSpc>
            </a:pPr>
            <a:endParaRPr lang="en-US" sz="2777">
              <a:solidFill>
                <a:srgbClr val="663819"/>
              </a:solidFill>
              <a:latin typeface="Garet"/>
              <a:ea typeface="Garet"/>
              <a:cs typeface="Garet"/>
              <a:sym typeface="Garet"/>
            </a:endParaRPr>
          </a:p>
          <a:p>
            <a:pPr marL="599704" lvl="1" indent="-299852" algn="l">
              <a:lnSpc>
                <a:spcPts val="3472"/>
              </a:lnSpc>
              <a:buFont typeface="Arial"/>
              <a:buChar char="•"/>
            </a:pPr>
            <a:r>
              <a:rPr lang="en-US" sz="2777">
                <a:solidFill>
                  <a:srgbClr val="663819"/>
                </a:solidFill>
                <a:latin typeface="Garet"/>
                <a:ea typeface="Garet"/>
                <a:cs typeface="Garet"/>
                <a:sym typeface="Garet"/>
              </a:rPr>
              <a:t>Evening: Arrive in Amritsar, hotel check-in</a:t>
            </a:r>
          </a:p>
          <a:p>
            <a:pPr algn="l">
              <a:lnSpc>
                <a:spcPts val="3472"/>
              </a:lnSpc>
            </a:pPr>
            <a:endParaRPr lang="en-US" sz="2777">
              <a:solidFill>
                <a:srgbClr val="663819"/>
              </a:solidFill>
              <a:latin typeface="Garet"/>
              <a:ea typeface="Garet"/>
              <a:cs typeface="Garet"/>
              <a:sym typeface="Garet"/>
            </a:endParaRPr>
          </a:p>
          <a:p>
            <a:pPr marL="599704" lvl="1" indent="-299852" algn="l">
              <a:lnSpc>
                <a:spcPts val="3472"/>
              </a:lnSpc>
              <a:buFont typeface="Arial"/>
              <a:buChar char="•"/>
            </a:pPr>
            <a:r>
              <a:rPr lang="en-US" sz="2777">
                <a:solidFill>
                  <a:srgbClr val="663819"/>
                </a:solidFill>
                <a:latin typeface="Garet"/>
                <a:ea typeface="Garet"/>
                <a:cs typeface="Garet"/>
                <a:sym typeface="Garet"/>
              </a:rPr>
              <a:t>Day 2: Visit Golden Temple, Jallianwala Bagh, Wagah Border</a:t>
            </a:r>
          </a:p>
          <a:p>
            <a:pPr algn="l">
              <a:lnSpc>
                <a:spcPts val="3472"/>
              </a:lnSpc>
            </a:pPr>
            <a:endParaRPr lang="en-US" sz="2777">
              <a:solidFill>
                <a:srgbClr val="663819"/>
              </a:solidFill>
              <a:latin typeface="Garet"/>
              <a:ea typeface="Garet"/>
              <a:cs typeface="Garet"/>
              <a:sym typeface="Garet"/>
            </a:endParaRPr>
          </a:p>
          <a:p>
            <a:pPr marL="599704" lvl="1" indent="-299852" algn="l">
              <a:lnSpc>
                <a:spcPts val="3472"/>
              </a:lnSpc>
              <a:buFont typeface="Arial"/>
              <a:buChar char="•"/>
            </a:pPr>
            <a:r>
              <a:rPr lang="en-US" sz="2777">
                <a:solidFill>
                  <a:srgbClr val="663819"/>
                </a:solidFill>
                <a:latin typeface="Garet"/>
                <a:ea typeface="Garet"/>
                <a:cs typeface="Garet"/>
                <a:sym typeface="Garet"/>
              </a:rPr>
              <a:t>Day 3: Return to Delhi or continue onward</a:t>
            </a:r>
          </a:p>
          <a:p>
            <a:pPr algn="l">
              <a:lnSpc>
                <a:spcPts val="3472"/>
              </a:lnSpc>
            </a:pPr>
            <a:endParaRPr lang="en-US" sz="2777">
              <a:solidFill>
                <a:srgbClr val="663819"/>
              </a:solidFill>
              <a:latin typeface="Garet"/>
              <a:ea typeface="Garet"/>
              <a:cs typeface="Garet"/>
              <a:sym typeface="Gare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8778038">
            <a:off x="13854244" y="7548340"/>
            <a:ext cx="6758837" cy="4267541"/>
          </a:xfrm>
          <a:custGeom>
            <a:avLst/>
            <a:gdLst/>
            <a:ahLst/>
            <a:cxnLst/>
            <a:rect l="l" t="t" r="r" b="b"/>
            <a:pathLst>
              <a:path w="6758837" h="4267541">
                <a:moveTo>
                  <a:pt x="0" y="0"/>
                </a:moveTo>
                <a:lnTo>
                  <a:pt x="6758837" y="0"/>
                </a:lnTo>
                <a:lnTo>
                  <a:pt x="6758837" y="4267541"/>
                </a:lnTo>
                <a:lnTo>
                  <a:pt x="0" y="42675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481" r="-1848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69246" y="7002732"/>
            <a:ext cx="1613397" cy="3284268"/>
          </a:xfrm>
          <a:custGeom>
            <a:avLst/>
            <a:gdLst/>
            <a:ahLst/>
            <a:cxnLst/>
            <a:rect l="l" t="t" r="r" b="b"/>
            <a:pathLst>
              <a:path w="1613397" h="3284268">
                <a:moveTo>
                  <a:pt x="0" y="0"/>
                </a:moveTo>
                <a:lnTo>
                  <a:pt x="1613396" y="0"/>
                </a:lnTo>
                <a:lnTo>
                  <a:pt x="1613396" y="3284268"/>
                </a:lnTo>
                <a:lnTo>
                  <a:pt x="0" y="32842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6678615">
            <a:off x="-964717" y="7120767"/>
            <a:ext cx="6758837" cy="4267541"/>
          </a:xfrm>
          <a:custGeom>
            <a:avLst/>
            <a:gdLst/>
            <a:ahLst/>
            <a:cxnLst/>
            <a:rect l="l" t="t" r="r" b="b"/>
            <a:pathLst>
              <a:path w="6758837" h="4267541">
                <a:moveTo>
                  <a:pt x="0" y="0"/>
                </a:moveTo>
                <a:lnTo>
                  <a:pt x="6758837" y="0"/>
                </a:lnTo>
                <a:lnTo>
                  <a:pt x="6758837" y="4267541"/>
                </a:lnTo>
                <a:lnTo>
                  <a:pt x="0" y="42675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481" r="-18481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2177457" y="6403828"/>
            <a:ext cx="2346004" cy="2029293"/>
          </a:xfrm>
          <a:custGeom>
            <a:avLst/>
            <a:gdLst/>
            <a:ahLst/>
            <a:cxnLst/>
            <a:rect l="l" t="t" r="r" b="b"/>
            <a:pathLst>
              <a:path w="2346004" h="2029293">
                <a:moveTo>
                  <a:pt x="0" y="0"/>
                </a:moveTo>
                <a:lnTo>
                  <a:pt x="2346004" y="0"/>
                </a:lnTo>
                <a:lnTo>
                  <a:pt x="2346004" y="2029293"/>
                </a:lnTo>
                <a:lnTo>
                  <a:pt x="0" y="20292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3803367" y="-1244267"/>
            <a:ext cx="13647972" cy="19290420"/>
          </a:xfrm>
          <a:custGeom>
            <a:avLst/>
            <a:gdLst/>
            <a:ahLst/>
            <a:cxnLst/>
            <a:rect l="l" t="t" r="r" b="b"/>
            <a:pathLst>
              <a:path w="13647972" h="19290420">
                <a:moveTo>
                  <a:pt x="0" y="0"/>
                </a:moveTo>
                <a:lnTo>
                  <a:pt x="13647972" y="0"/>
                </a:lnTo>
                <a:lnTo>
                  <a:pt x="13647972" y="19290420"/>
                </a:lnTo>
                <a:lnTo>
                  <a:pt x="0" y="192904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086223" y="-1687066"/>
            <a:ext cx="13647972" cy="19290420"/>
          </a:xfrm>
          <a:custGeom>
            <a:avLst/>
            <a:gdLst/>
            <a:ahLst/>
            <a:cxnLst/>
            <a:rect l="l" t="t" r="r" b="b"/>
            <a:pathLst>
              <a:path w="13647972" h="19290420">
                <a:moveTo>
                  <a:pt x="0" y="0"/>
                </a:moveTo>
                <a:lnTo>
                  <a:pt x="13647972" y="0"/>
                </a:lnTo>
                <a:lnTo>
                  <a:pt x="13647972" y="19290420"/>
                </a:lnTo>
                <a:lnTo>
                  <a:pt x="0" y="192904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482802" y="3101837"/>
            <a:ext cx="7924910" cy="2017250"/>
          </a:xfrm>
          <a:custGeom>
            <a:avLst/>
            <a:gdLst/>
            <a:ahLst/>
            <a:cxnLst/>
            <a:rect l="l" t="t" r="r" b="b"/>
            <a:pathLst>
              <a:path w="7924910" h="2017250">
                <a:moveTo>
                  <a:pt x="0" y="0"/>
                </a:moveTo>
                <a:lnTo>
                  <a:pt x="7924910" y="0"/>
                </a:lnTo>
                <a:lnTo>
                  <a:pt x="7924910" y="2017250"/>
                </a:lnTo>
                <a:lnTo>
                  <a:pt x="0" y="20172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371422" y="5150767"/>
            <a:ext cx="8147671" cy="2073952"/>
          </a:xfrm>
          <a:custGeom>
            <a:avLst/>
            <a:gdLst/>
            <a:ahLst/>
            <a:cxnLst/>
            <a:rect l="l" t="t" r="r" b="b"/>
            <a:pathLst>
              <a:path w="8147671" h="2073952">
                <a:moveTo>
                  <a:pt x="0" y="0"/>
                </a:moveTo>
                <a:lnTo>
                  <a:pt x="8147670" y="0"/>
                </a:lnTo>
                <a:lnTo>
                  <a:pt x="8147670" y="2073952"/>
                </a:lnTo>
                <a:lnTo>
                  <a:pt x="0" y="20739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832173" y="5692672"/>
            <a:ext cx="9180082" cy="981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2"/>
              </a:lnSpc>
            </a:pPr>
            <a:r>
              <a:rPr lang="en-US" sz="2801" b="1">
                <a:solidFill>
                  <a:srgbClr val="000000"/>
                </a:solidFill>
                <a:latin typeface="Cinzel Bold"/>
                <a:ea typeface="Cinzel Bold"/>
                <a:cs typeface="Cinzel Bold"/>
                <a:sym typeface="Cinzel Bold"/>
              </a:rPr>
              <a:t>click book button , dates, and seating capacity</a:t>
            </a:r>
          </a:p>
        </p:txBody>
      </p:sp>
      <p:sp>
        <p:nvSpPr>
          <p:cNvPr id="11" name="Freeform 11"/>
          <p:cNvSpPr/>
          <p:nvPr/>
        </p:nvSpPr>
        <p:spPr>
          <a:xfrm>
            <a:off x="4482802" y="7378142"/>
            <a:ext cx="8036290" cy="2045601"/>
          </a:xfrm>
          <a:custGeom>
            <a:avLst/>
            <a:gdLst/>
            <a:ahLst/>
            <a:cxnLst/>
            <a:rect l="l" t="t" r="r" b="b"/>
            <a:pathLst>
              <a:path w="8036290" h="2045601">
                <a:moveTo>
                  <a:pt x="0" y="0"/>
                </a:moveTo>
                <a:lnTo>
                  <a:pt x="8036290" y="0"/>
                </a:lnTo>
                <a:lnTo>
                  <a:pt x="8036290" y="2045602"/>
                </a:lnTo>
                <a:lnTo>
                  <a:pt x="0" y="20456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6028826" y="3659327"/>
            <a:ext cx="5906589" cy="1331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66"/>
              </a:lnSpc>
            </a:pPr>
            <a:r>
              <a:rPr lang="en-US" sz="38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Tempotravellerindelhi.in</a:t>
            </a:r>
          </a:p>
          <a:p>
            <a:pPr algn="ctr">
              <a:lnSpc>
                <a:spcPts val="5366"/>
              </a:lnSpc>
            </a:pPr>
            <a:endParaRPr lang="en-US" sz="3833" u="sng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537977" y="3823885"/>
            <a:ext cx="1740807" cy="589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8"/>
              </a:lnSpc>
            </a:pPr>
            <a:r>
              <a:rPr lang="en-US" sz="3434" b="1">
                <a:solidFill>
                  <a:srgbClr val="000000"/>
                </a:solidFill>
                <a:latin typeface="Cinzel Bold"/>
                <a:ea typeface="Cinzel Bold"/>
                <a:cs typeface="Cinzel Bold"/>
                <a:sym typeface="Cinzel Bold"/>
              </a:rPr>
              <a:t>Visit: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569098" y="1470263"/>
            <a:ext cx="9669132" cy="1593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41"/>
              </a:lnSpc>
            </a:pPr>
            <a:r>
              <a:rPr lang="en-US" sz="9315" b="1" dirty="0">
                <a:latin typeface="Cinzel"/>
                <a:ea typeface="Cinzel"/>
                <a:cs typeface="Cinzel"/>
                <a:sym typeface="Cinzel"/>
              </a:rPr>
              <a:t>How to Book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98982" y="7900994"/>
            <a:ext cx="7492549" cy="994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88"/>
              </a:lnSpc>
              <a:spcBef>
                <a:spcPct val="0"/>
              </a:spcBef>
            </a:pPr>
            <a:r>
              <a:rPr lang="en-US" sz="2848" b="1">
                <a:solidFill>
                  <a:srgbClr val="000000"/>
                </a:solidFill>
                <a:latin typeface="Cinzel Bold"/>
                <a:ea typeface="Cinzel Bold"/>
                <a:cs typeface="Cinzel Bold"/>
                <a:sym typeface="Cinzel Bold"/>
              </a:rPr>
              <a:t>Get a quick quote and confirmation via email or WhatsApp</a:t>
            </a: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44314" y="8085364"/>
            <a:ext cx="2931769" cy="24459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90193" y="-475364"/>
            <a:ext cx="12992314" cy="18363694"/>
          </a:xfrm>
          <a:custGeom>
            <a:avLst/>
            <a:gdLst/>
            <a:ahLst/>
            <a:cxnLst/>
            <a:rect l="l" t="t" r="r" b="b"/>
            <a:pathLst>
              <a:path w="12992314" h="18363694">
                <a:moveTo>
                  <a:pt x="0" y="0"/>
                </a:moveTo>
                <a:lnTo>
                  <a:pt x="12992314" y="0"/>
                </a:lnTo>
                <a:lnTo>
                  <a:pt x="12992314" y="18363694"/>
                </a:lnTo>
                <a:lnTo>
                  <a:pt x="0" y="18363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105964" y="-475364"/>
            <a:ext cx="12992314" cy="18363694"/>
          </a:xfrm>
          <a:custGeom>
            <a:avLst/>
            <a:gdLst/>
            <a:ahLst/>
            <a:cxnLst/>
            <a:rect l="l" t="t" r="r" b="b"/>
            <a:pathLst>
              <a:path w="12992314" h="18363694">
                <a:moveTo>
                  <a:pt x="0" y="0"/>
                </a:moveTo>
                <a:lnTo>
                  <a:pt x="12992313" y="0"/>
                </a:lnTo>
                <a:lnTo>
                  <a:pt x="12992313" y="18363694"/>
                </a:lnTo>
                <a:lnTo>
                  <a:pt x="0" y="18363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438400" y="681758"/>
            <a:ext cx="13787452" cy="14022733"/>
          </a:xfrm>
          <a:custGeom>
            <a:avLst/>
            <a:gdLst/>
            <a:ahLst/>
            <a:cxnLst/>
            <a:rect l="l" t="t" r="r" b="b"/>
            <a:pathLst>
              <a:path w="13787452" h="14022733">
                <a:moveTo>
                  <a:pt x="0" y="0"/>
                </a:moveTo>
                <a:lnTo>
                  <a:pt x="13787452" y="0"/>
                </a:lnTo>
                <a:lnTo>
                  <a:pt x="13787452" y="14022732"/>
                </a:lnTo>
                <a:lnTo>
                  <a:pt x="0" y="140227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6417758">
            <a:off x="15060982" y="1653639"/>
            <a:ext cx="6758837" cy="3115824"/>
          </a:xfrm>
          <a:custGeom>
            <a:avLst/>
            <a:gdLst/>
            <a:ahLst/>
            <a:cxnLst/>
            <a:rect l="l" t="t" r="r" b="b"/>
            <a:pathLst>
              <a:path w="6758837" h="3115824">
                <a:moveTo>
                  <a:pt x="0" y="0"/>
                </a:moveTo>
                <a:lnTo>
                  <a:pt x="6758836" y="0"/>
                </a:lnTo>
                <a:lnTo>
                  <a:pt x="6758836" y="3115823"/>
                </a:lnTo>
                <a:lnTo>
                  <a:pt x="0" y="31158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400000">
            <a:off x="-3227018" y="6733618"/>
            <a:ext cx="6758837" cy="3115824"/>
          </a:xfrm>
          <a:custGeom>
            <a:avLst/>
            <a:gdLst/>
            <a:ahLst/>
            <a:cxnLst/>
            <a:rect l="l" t="t" r="r" b="b"/>
            <a:pathLst>
              <a:path w="6758837" h="3115824">
                <a:moveTo>
                  <a:pt x="0" y="0"/>
                </a:moveTo>
                <a:lnTo>
                  <a:pt x="6758836" y="0"/>
                </a:lnTo>
                <a:lnTo>
                  <a:pt x="6758836" y="3115824"/>
                </a:lnTo>
                <a:lnTo>
                  <a:pt x="0" y="31158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2172312" y="7693125"/>
            <a:ext cx="2320367" cy="2320367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76740" y="0"/>
                  </a:moveTo>
                  <a:lnTo>
                    <a:pt x="736060" y="0"/>
                  </a:lnTo>
                  <a:cubicBezTo>
                    <a:pt x="778443" y="0"/>
                    <a:pt x="812800" y="34358"/>
                    <a:pt x="812800" y="76740"/>
                  </a:cubicBezTo>
                  <a:lnTo>
                    <a:pt x="812800" y="736060"/>
                  </a:lnTo>
                  <a:cubicBezTo>
                    <a:pt x="812800" y="778443"/>
                    <a:pt x="778443" y="812800"/>
                    <a:pt x="736060" y="812800"/>
                  </a:cubicBezTo>
                  <a:lnTo>
                    <a:pt x="76740" y="812800"/>
                  </a:lnTo>
                  <a:cubicBezTo>
                    <a:pt x="34358" y="812800"/>
                    <a:pt x="0" y="778443"/>
                    <a:pt x="0" y="736060"/>
                  </a:cubicBezTo>
                  <a:lnTo>
                    <a:pt x="0" y="76740"/>
                  </a:lnTo>
                  <a:cubicBezTo>
                    <a:pt x="0" y="34358"/>
                    <a:pt x="34358" y="0"/>
                    <a:pt x="76740" y="0"/>
                  </a:cubicBezTo>
                  <a:close/>
                </a:path>
              </a:pathLst>
            </a:custGeom>
            <a:blipFill>
              <a:blip r:embed="rId5"/>
              <a:stretch>
                <a:fillRect l="-16666" r="-16666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3616177" y="3041497"/>
            <a:ext cx="9374257" cy="1248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7200" b="1" dirty="0">
                <a:latin typeface="Cinzel Bold"/>
                <a:ea typeface="Cinzel Bold"/>
                <a:cs typeface="Cinzel Bold"/>
                <a:sym typeface="Cinzel Bold"/>
              </a:rPr>
              <a:t>Final Takeaway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213406" y="4671975"/>
            <a:ext cx="9861187" cy="262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2"/>
              </a:lnSpc>
            </a:pPr>
            <a:endParaRPr dirty="0"/>
          </a:p>
          <a:p>
            <a:pPr marL="599704" lvl="1" indent="-299852" algn="l">
              <a:lnSpc>
                <a:spcPts val="3472"/>
              </a:lnSpc>
              <a:buFont typeface="Arial"/>
              <a:buChar char="•"/>
            </a:pPr>
            <a:r>
              <a:rPr lang="en-US" sz="2777" dirty="0">
                <a:solidFill>
                  <a:srgbClr val="663819"/>
                </a:solidFill>
                <a:latin typeface="Garet"/>
                <a:ea typeface="Garet"/>
                <a:cs typeface="Garet"/>
                <a:sym typeface="Garet"/>
              </a:rPr>
              <a:t>Group road travel is now easy, safe, and affordable </a:t>
            </a:r>
          </a:p>
          <a:p>
            <a:pPr algn="l">
              <a:lnSpc>
                <a:spcPts val="3472"/>
              </a:lnSpc>
            </a:pPr>
            <a:endParaRPr lang="en-US" sz="2777" dirty="0">
              <a:solidFill>
                <a:srgbClr val="663819"/>
              </a:solidFill>
              <a:latin typeface="Garet"/>
              <a:ea typeface="Garet"/>
              <a:cs typeface="Garet"/>
              <a:sym typeface="Garet"/>
            </a:endParaRPr>
          </a:p>
          <a:p>
            <a:pPr marL="599704" lvl="1" indent="-299852" algn="l">
              <a:lnSpc>
                <a:spcPts val="3472"/>
              </a:lnSpc>
              <a:buFont typeface="Arial"/>
              <a:buChar char="•"/>
            </a:pPr>
            <a:r>
              <a:rPr lang="en-US" sz="2777" dirty="0">
                <a:solidFill>
                  <a:srgbClr val="663819"/>
                </a:solidFill>
                <a:latin typeface="Garet"/>
                <a:ea typeface="Garet"/>
                <a:cs typeface="Garet"/>
                <a:sym typeface="Garet"/>
              </a:rPr>
              <a:t>Make memories, not just a journey—book a Tempo </a:t>
            </a:r>
            <a:r>
              <a:rPr lang="en-US" sz="2777" dirty="0" err="1">
                <a:solidFill>
                  <a:srgbClr val="663819"/>
                </a:solidFill>
                <a:latin typeface="Garet"/>
                <a:ea typeface="Garet"/>
                <a:cs typeface="Garet"/>
                <a:sym typeface="Garet"/>
              </a:rPr>
              <a:t>Traveller</a:t>
            </a:r>
            <a:r>
              <a:rPr lang="en-US" sz="2777" dirty="0">
                <a:solidFill>
                  <a:srgbClr val="663819"/>
                </a:solidFill>
                <a:latin typeface="Garet"/>
                <a:ea typeface="Garet"/>
                <a:cs typeface="Garet"/>
                <a:sym typeface="Garet"/>
              </a:rPr>
              <a:t> for your next trip to Amritsar</a:t>
            </a:r>
          </a:p>
          <a:p>
            <a:pPr algn="l">
              <a:lnSpc>
                <a:spcPts val="3472"/>
              </a:lnSpc>
            </a:pPr>
            <a:endParaRPr lang="en-US" sz="2777" dirty="0">
              <a:solidFill>
                <a:srgbClr val="663819"/>
              </a:solidFill>
              <a:latin typeface="Garet"/>
              <a:ea typeface="Garet"/>
              <a:cs typeface="Garet"/>
              <a:sym typeface="Gare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75395" y="-874165"/>
            <a:ext cx="12992314" cy="18363694"/>
          </a:xfrm>
          <a:custGeom>
            <a:avLst/>
            <a:gdLst/>
            <a:ahLst/>
            <a:cxnLst/>
            <a:rect l="l" t="t" r="r" b="b"/>
            <a:pathLst>
              <a:path w="12992314" h="18363694">
                <a:moveTo>
                  <a:pt x="0" y="0"/>
                </a:moveTo>
                <a:lnTo>
                  <a:pt x="12992313" y="0"/>
                </a:lnTo>
                <a:lnTo>
                  <a:pt x="12992313" y="18363695"/>
                </a:lnTo>
                <a:lnTo>
                  <a:pt x="0" y="183636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953564" y="-627764"/>
            <a:ext cx="12992314" cy="18363694"/>
          </a:xfrm>
          <a:custGeom>
            <a:avLst/>
            <a:gdLst/>
            <a:ahLst/>
            <a:cxnLst/>
            <a:rect l="l" t="t" r="r" b="b"/>
            <a:pathLst>
              <a:path w="12992314" h="18363694">
                <a:moveTo>
                  <a:pt x="0" y="0"/>
                </a:moveTo>
                <a:lnTo>
                  <a:pt x="12992313" y="0"/>
                </a:lnTo>
                <a:lnTo>
                  <a:pt x="12992313" y="18363694"/>
                </a:lnTo>
                <a:lnTo>
                  <a:pt x="0" y="18363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5410200" y="2638212"/>
            <a:ext cx="29919097" cy="7615770"/>
          </a:xfrm>
          <a:custGeom>
            <a:avLst/>
            <a:gdLst/>
            <a:ahLst/>
            <a:cxnLst/>
            <a:rect l="l" t="t" r="r" b="b"/>
            <a:pathLst>
              <a:path w="29919097" h="7615770">
                <a:moveTo>
                  <a:pt x="0" y="0"/>
                </a:moveTo>
                <a:lnTo>
                  <a:pt x="29919097" y="0"/>
                </a:lnTo>
                <a:lnTo>
                  <a:pt x="29919097" y="7615770"/>
                </a:lnTo>
                <a:lnTo>
                  <a:pt x="0" y="76157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884176" y="2638212"/>
            <a:ext cx="3183825" cy="1673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3"/>
              </a:lnSpc>
            </a:pPr>
            <a:r>
              <a:rPr lang="en-US" sz="4802" b="1" dirty="0">
                <a:latin typeface="Cinzel"/>
                <a:ea typeface="Cinzel"/>
                <a:cs typeface="Cinzel"/>
                <a:sym typeface="Cinzel"/>
              </a:rPr>
              <a:t>Thank You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818030" y="4648812"/>
            <a:ext cx="12282339" cy="3658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Contact Info</a:t>
            </a:r>
          </a:p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Website: www.tempotravellerindelhi.in</a:t>
            </a:r>
          </a:p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Phone: +91-8076619568</a:t>
            </a:r>
          </a:p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Email: info@tempotravellerindelhi.in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289</Words>
  <Application>Microsoft Office PowerPoint</Application>
  <PresentationFormat>Custom</PresentationFormat>
  <Paragraphs>62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Canva Sans</vt:lpstr>
      <vt:lpstr>Calibri</vt:lpstr>
      <vt:lpstr>Garet Bold</vt:lpstr>
      <vt:lpstr>Garet</vt:lpstr>
      <vt:lpstr>Cinzel</vt:lpstr>
      <vt:lpstr>Cinzel Bold</vt:lpstr>
      <vt:lpstr>Canva Sans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Delhi to Amritsar by Road 25</dc:title>
  <cp:lastModifiedBy>abc</cp:lastModifiedBy>
  <cp:revision>2</cp:revision>
  <dcterms:created xsi:type="dcterms:W3CDTF">2006-08-16T00:00:00Z</dcterms:created>
  <dcterms:modified xsi:type="dcterms:W3CDTF">2025-05-27T08:54:04Z</dcterms:modified>
  <dc:identifier>DAGonll0u0E</dc:identifier>
</cp:coreProperties>
</file>