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20104100" cy="11239500"/>
  <p:notesSz cx="20104100" cy="11239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484245"/>
            <a:ext cx="17088486" cy="2360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294120"/>
            <a:ext cx="14072870" cy="280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5814" y="3522232"/>
            <a:ext cx="17831435" cy="2169795"/>
          </a:xfrm>
          <a:custGeom>
            <a:avLst/>
            <a:gdLst/>
            <a:ahLst/>
            <a:cxnLst/>
            <a:rect l="l" t="t" r="r" b="b"/>
            <a:pathLst>
              <a:path w="17831435" h="2169795">
                <a:moveTo>
                  <a:pt x="17830920" y="0"/>
                </a:moveTo>
                <a:lnTo>
                  <a:pt x="0" y="0"/>
                </a:lnTo>
                <a:lnTo>
                  <a:pt x="0" y="2169610"/>
                </a:lnTo>
                <a:lnTo>
                  <a:pt x="17830920" y="2169610"/>
                </a:lnTo>
                <a:lnTo>
                  <a:pt x="178309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15814" y="3522232"/>
            <a:ext cx="17831435" cy="2169795"/>
          </a:xfrm>
          <a:custGeom>
            <a:avLst/>
            <a:gdLst/>
            <a:ahLst/>
            <a:cxnLst/>
            <a:rect l="l" t="t" r="r" b="b"/>
            <a:pathLst>
              <a:path w="17831435" h="2169795">
                <a:moveTo>
                  <a:pt x="0" y="0"/>
                </a:moveTo>
                <a:lnTo>
                  <a:pt x="17830920" y="0"/>
                </a:lnTo>
                <a:lnTo>
                  <a:pt x="17830920" y="2169610"/>
                </a:lnTo>
                <a:lnTo>
                  <a:pt x="0" y="2169610"/>
                </a:lnTo>
                <a:lnTo>
                  <a:pt x="0" y="0"/>
                </a:lnTo>
                <a:close/>
              </a:path>
            </a:pathLst>
          </a:custGeom>
          <a:ln w="104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667395" y="3791355"/>
            <a:ext cx="16992600" cy="1656714"/>
          </a:xfrm>
          <a:custGeom>
            <a:avLst/>
            <a:gdLst/>
            <a:ahLst/>
            <a:cxnLst/>
            <a:rect l="l" t="t" r="r" b="b"/>
            <a:pathLst>
              <a:path w="16992600" h="1656714">
                <a:moveTo>
                  <a:pt x="6132741" y="0"/>
                </a:moveTo>
                <a:lnTo>
                  <a:pt x="0" y="0"/>
                </a:lnTo>
                <a:lnTo>
                  <a:pt x="0" y="1439316"/>
                </a:lnTo>
                <a:lnTo>
                  <a:pt x="6132741" y="1439316"/>
                </a:lnTo>
                <a:lnTo>
                  <a:pt x="6132741" y="0"/>
                </a:lnTo>
                <a:close/>
              </a:path>
              <a:path w="16992600" h="1656714">
                <a:moveTo>
                  <a:pt x="11884368" y="1215771"/>
                </a:moveTo>
                <a:lnTo>
                  <a:pt x="11816779" y="1215771"/>
                </a:lnTo>
                <a:lnTo>
                  <a:pt x="9777959" y="1215771"/>
                </a:lnTo>
                <a:lnTo>
                  <a:pt x="7014477" y="1215771"/>
                </a:lnTo>
                <a:lnTo>
                  <a:pt x="7014477" y="1656334"/>
                </a:lnTo>
                <a:lnTo>
                  <a:pt x="9777959" y="1656334"/>
                </a:lnTo>
                <a:lnTo>
                  <a:pt x="11816779" y="1656334"/>
                </a:lnTo>
                <a:lnTo>
                  <a:pt x="11884368" y="1656334"/>
                </a:lnTo>
                <a:lnTo>
                  <a:pt x="11884368" y="1215771"/>
                </a:lnTo>
                <a:close/>
              </a:path>
              <a:path w="16992600" h="1656714">
                <a:moveTo>
                  <a:pt x="16676650" y="618769"/>
                </a:moveTo>
                <a:lnTo>
                  <a:pt x="7014477" y="618769"/>
                </a:lnTo>
                <a:lnTo>
                  <a:pt x="7014477" y="1054328"/>
                </a:lnTo>
                <a:lnTo>
                  <a:pt x="16676650" y="1054328"/>
                </a:lnTo>
                <a:lnTo>
                  <a:pt x="16676650" y="618769"/>
                </a:lnTo>
                <a:close/>
              </a:path>
              <a:path w="16992600" h="1656714">
                <a:moveTo>
                  <a:pt x="16992054" y="18021"/>
                </a:moveTo>
                <a:lnTo>
                  <a:pt x="7014477" y="18021"/>
                </a:lnTo>
                <a:lnTo>
                  <a:pt x="7014477" y="453567"/>
                </a:lnTo>
                <a:lnTo>
                  <a:pt x="16992054" y="453567"/>
                </a:lnTo>
                <a:lnTo>
                  <a:pt x="16992054" y="18021"/>
                </a:lnTo>
                <a:close/>
              </a:path>
            </a:pathLst>
          </a:custGeom>
          <a:solidFill>
            <a:srgbClr val="04040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654701" y="3039431"/>
            <a:ext cx="6158865" cy="6294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585085"/>
            <a:ext cx="8745284" cy="741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8658" y="1403062"/>
            <a:ext cx="16102092" cy="394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90620" y="5356349"/>
            <a:ext cx="8559800" cy="4832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452735"/>
            <a:ext cx="6433312" cy="561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452735"/>
            <a:ext cx="4623943" cy="561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452735"/>
            <a:ext cx="4623943" cy="561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kbspets.com/" TargetMode="External"/><Relationship Id="rId3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mailto:info@kbspets.com" TargetMode="External"/><Relationship Id="rId4" Type="http://schemas.openxmlformats.org/officeDocument/2006/relationships/hyperlink" Target="https://kbspets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8658" y="2905667"/>
            <a:ext cx="7730490" cy="22783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750" spc="770" b="1">
                <a:latin typeface="Trebuchet MS"/>
                <a:cs typeface="Trebuchet MS"/>
              </a:rPr>
              <a:t>KBSPets</a:t>
            </a:r>
            <a:endParaRPr sz="147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83054" y="5123401"/>
            <a:ext cx="9038590" cy="23158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950" spc="-45">
                <a:latin typeface="Calibri Light"/>
                <a:cs typeface="Calibri Light"/>
              </a:rPr>
              <a:t>Introducing</a:t>
            </a:r>
            <a:r>
              <a:rPr dirty="0" sz="3950" spc="-180">
                <a:latin typeface="Calibri Light"/>
                <a:cs typeface="Calibri Light"/>
              </a:rPr>
              <a:t> </a:t>
            </a:r>
            <a:r>
              <a:rPr dirty="0" sz="3950">
                <a:latin typeface="Calibri Light"/>
                <a:cs typeface="Calibri Light"/>
              </a:rPr>
              <a:t>the</a:t>
            </a:r>
            <a:r>
              <a:rPr dirty="0" sz="3950" spc="-155">
                <a:latin typeface="Calibri Light"/>
                <a:cs typeface="Calibri Light"/>
              </a:rPr>
              <a:t> </a:t>
            </a:r>
            <a:r>
              <a:rPr dirty="0" sz="4900" spc="-75">
                <a:latin typeface="Calibri Light"/>
                <a:cs typeface="Calibri Light"/>
              </a:rPr>
              <a:t>Eco-</a:t>
            </a:r>
            <a:r>
              <a:rPr dirty="0" sz="4900" spc="-40">
                <a:latin typeface="Calibri Light"/>
                <a:cs typeface="Calibri Light"/>
              </a:rPr>
              <a:t>Friendly</a:t>
            </a:r>
            <a:r>
              <a:rPr dirty="0" sz="4900" spc="-305">
                <a:latin typeface="Calibri Light"/>
                <a:cs typeface="Calibri Light"/>
              </a:rPr>
              <a:t> </a:t>
            </a:r>
            <a:r>
              <a:rPr dirty="0" sz="3950">
                <a:latin typeface="Calibri Light"/>
                <a:cs typeface="Calibri Light"/>
              </a:rPr>
              <a:t>Cat</a:t>
            </a:r>
            <a:r>
              <a:rPr dirty="0" sz="3950" spc="-120">
                <a:latin typeface="Calibri Light"/>
                <a:cs typeface="Calibri Light"/>
              </a:rPr>
              <a:t> </a:t>
            </a:r>
            <a:r>
              <a:rPr dirty="0" sz="3950" spc="-20">
                <a:latin typeface="Calibri Light"/>
                <a:cs typeface="Calibri Light"/>
              </a:rPr>
              <a:t>Tree</a:t>
            </a:r>
            <a:endParaRPr sz="3950">
              <a:latin typeface="Calibri Light"/>
              <a:cs typeface="Calibri Light"/>
            </a:endParaRPr>
          </a:p>
          <a:p>
            <a:pPr marL="12700" marR="5080">
              <a:lnSpc>
                <a:spcPct val="151600"/>
              </a:lnSpc>
              <a:spcBef>
                <a:spcPts val="1480"/>
              </a:spcBef>
            </a:pP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A</a:t>
            </a:r>
            <a:r>
              <a:rPr dirty="0" sz="1950" spc="-4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45">
                <a:solidFill>
                  <a:srgbClr val="211E1F"/>
                </a:solidFill>
                <a:latin typeface="Lucida Sans Unicode"/>
                <a:cs typeface="Lucida Sans Unicode"/>
              </a:rPr>
              <a:t>sustainable</a:t>
            </a:r>
            <a:r>
              <a:rPr dirty="0" sz="1950" spc="-3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85">
                <a:solidFill>
                  <a:srgbClr val="211E1F"/>
                </a:solidFill>
                <a:latin typeface="Lucida Sans Unicode"/>
                <a:cs typeface="Lucida Sans Unicode"/>
              </a:rPr>
              <a:t>home</a:t>
            </a:r>
            <a:r>
              <a:rPr dirty="0" sz="1950" spc="-5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for</a:t>
            </a:r>
            <a:r>
              <a:rPr dirty="0" sz="1950" spc="-4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your</a:t>
            </a:r>
            <a:r>
              <a:rPr dirty="0" sz="1950" spc="-35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feline</a:t>
            </a:r>
            <a:r>
              <a:rPr dirty="0" sz="1950" spc="-5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25">
                <a:solidFill>
                  <a:srgbClr val="211E1F"/>
                </a:solidFill>
                <a:latin typeface="Lucida Sans Unicode"/>
                <a:cs typeface="Lucida Sans Unicode"/>
              </a:rPr>
              <a:t>friends,</a:t>
            </a:r>
            <a:r>
              <a:rPr dirty="0" sz="1950" spc="-35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45">
                <a:solidFill>
                  <a:srgbClr val="211E1F"/>
                </a:solidFill>
                <a:latin typeface="Lucida Sans Unicode"/>
                <a:cs typeface="Lucida Sans Unicode"/>
              </a:rPr>
              <a:t>combining</a:t>
            </a:r>
            <a:r>
              <a:rPr dirty="0" sz="1950" spc="-4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comfort,</a:t>
            </a:r>
            <a:r>
              <a:rPr dirty="0" sz="1950" spc="-5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">
                <a:solidFill>
                  <a:srgbClr val="211E1F"/>
                </a:solidFill>
                <a:latin typeface="Lucida Sans Unicode"/>
                <a:cs typeface="Lucida Sans Unicode"/>
              </a:rPr>
              <a:t>style,</a:t>
            </a:r>
            <a:r>
              <a:rPr dirty="0" sz="1950" spc="-4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90">
                <a:solidFill>
                  <a:srgbClr val="211E1F"/>
                </a:solidFill>
                <a:latin typeface="Lucida Sans Unicode"/>
                <a:cs typeface="Lucida Sans Unicode"/>
              </a:rPr>
              <a:t>and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environmental</a:t>
            </a:r>
            <a:r>
              <a:rPr dirty="0" sz="1950" spc="10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responsibility</a:t>
            </a:r>
            <a:r>
              <a:rPr dirty="0" sz="1950" spc="105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in</a:t>
            </a:r>
            <a:r>
              <a:rPr dirty="0" sz="1950" spc="105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50">
                <a:solidFill>
                  <a:srgbClr val="211E1F"/>
                </a:solidFill>
                <a:latin typeface="Lucida Sans Unicode"/>
                <a:cs typeface="Lucida Sans Unicode"/>
              </a:rPr>
              <a:t>one</a:t>
            </a:r>
            <a:r>
              <a:rPr dirty="0" sz="1950" spc="95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unique</a:t>
            </a:r>
            <a:r>
              <a:rPr dirty="0" sz="1950" spc="10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">
                <a:solidFill>
                  <a:srgbClr val="211E1F"/>
                </a:solidFill>
                <a:latin typeface="Lucida Sans Unicode"/>
                <a:cs typeface="Lucida Sans Unicode"/>
              </a:rPr>
              <a:t>design.</a:t>
            </a:r>
            <a:endParaRPr sz="19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Visit</a:t>
            </a:r>
            <a:r>
              <a:rPr dirty="0" sz="1950" spc="-9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211E1F"/>
                </a:solidFill>
                <a:latin typeface="Lucida Sans Unicode"/>
                <a:cs typeface="Lucida Sans Unicode"/>
              </a:rPr>
              <a:t>Us:</a:t>
            </a:r>
            <a:r>
              <a:rPr dirty="0" sz="1950" spc="-100">
                <a:solidFill>
                  <a:srgbClr val="211E1F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">
                <a:solidFill>
                  <a:srgbClr val="211E1F"/>
                </a:solidFill>
                <a:latin typeface="Lucida Sans Unicode"/>
                <a:cs typeface="Lucida Sans Unicode"/>
                <a:hlinkClick r:id="rId2"/>
              </a:rPr>
              <a:t>www.kbspets.com</a:t>
            </a:r>
            <a:endParaRPr sz="1950">
              <a:latin typeface="Lucida Sans Unicode"/>
              <a:cs typeface="Lucida Sans Unicode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07045" y="3465509"/>
            <a:ext cx="4303830" cy="4303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4741" rIns="0" bIns="0" rtlCol="0" vert="horz">
            <a:spAutoFit/>
          </a:bodyPr>
          <a:lstStyle/>
          <a:p>
            <a:pPr marL="7621270">
              <a:lnSpc>
                <a:spcPct val="100000"/>
              </a:lnSpc>
              <a:spcBef>
                <a:spcPts val="340"/>
              </a:spcBef>
            </a:pPr>
            <a:r>
              <a:rPr dirty="0" sz="3250"/>
              <a:t>How</a:t>
            </a:r>
            <a:r>
              <a:rPr dirty="0" sz="3250" spc="-145"/>
              <a:t> </a:t>
            </a:r>
            <a:r>
              <a:rPr dirty="0" sz="3250" spc="-30"/>
              <a:t>eco-</a:t>
            </a:r>
            <a:r>
              <a:rPr dirty="0" sz="3250"/>
              <a:t>friendly</a:t>
            </a:r>
            <a:r>
              <a:rPr dirty="0" sz="3250" spc="-130"/>
              <a:t> </a:t>
            </a:r>
            <a:r>
              <a:rPr dirty="0" sz="3250" spc="-10"/>
              <a:t>materials</a:t>
            </a:r>
            <a:r>
              <a:rPr dirty="0" sz="3250" spc="-120"/>
              <a:t> </a:t>
            </a:r>
            <a:r>
              <a:rPr dirty="0" sz="3250"/>
              <a:t>benefit</a:t>
            </a:r>
            <a:r>
              <a:rPr dirty="0" sz="3250" spc="-130"/>
              <a:t> </a:t>
            </a:r>
            <a:r>
              <a:rPr dirty="0" sz="3250"/>
              <a:t>our</a:t>
            </a:r>
            <a:r>
              <a:rPr dirty="0" sz="3250" spc="-110"/>
              <a:t> </a:t>
            </a:r>
            <a:r>
              <a:rPr dirty="0" sz="3250"/>
              <a:t>furry</a:t>
            </a:r>
            <a:r>
              <a:rPr dirty="0" sz="3250" spc="-135"/>
              <a:t> </a:t>
            </a:r>
            <a:r>
              <a:rPr dirty="0" sz="3250" spc="-10"/>
              <a:t>friends</a:t>
            </a:r>
            <a:endParaRPr sz="3250"/>
          </a:p>
          <a:p>
            <a:pPr marL="7597775" marR="901065">
              <a:lnSpc>
                <a:spcPts val="10460"/>
              </a:lnSpc>
              <a:spcBef>
                <a:spcPts val="1895"/>
              </a:spcBef>
            </a:pPr>
            <a:r>
              <a:rPr dirty="0" sz="9650" spc="315" b="1">
                <a:latin typeface="Trebuchet MS"/>
                <a:cs typeface="Trebuchet MS"/>
              </a:rPr>
              <a:t>Sustainable </a:t>
            </a:r>
            <a:r>
              <a:rPr dirty="0" sz="9650" spc="150" b="1">
                <a:latin typeface="Trebuchet MS"/>
                <a:cs typeface="Trebuchet MS"/>
              </a:rPr>
              <a:t>Pet</a:t>
            </a:r>
            <a:r>
              <a:rPr dirty="0" sz="9650" spc="-1100" b="1">
                <a:latin typeface="Trebuchet MS"/>
                <a:cs typeface="Trebuchet MS"/>
              </a:rPr>
              <a:t> </a:t>
            </a:r>
            <a:r>
              <a:rPr dirty="0" sz="9650" spc="340" b="1">
                <a:latin typeface="Trebuchet MS"/>
                <a:cs typeface="Trebuchet MS"/>
              </a:rPr>
              <a:t>Products</a:t>
            </a:r>
            <a:endParaRPr sz="96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308310" y="5410805"/>
            <a:ext cx="7701280" cy="4362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95"/>
              </a:spcBef>
            </a:pPr>
            <a:r>
              <a:rPr dirty="0" sz="2700" spc="-145">
                <a:latin typeface="Verdana"/>
                <a:cs typeface="Verdana"/>
              </a:rPr>
              <a:t>Choosing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85">
                <a:latin typeface="Verdana"/>
                <a:cs typeface="Verdana"/>
              </a:rPr>
              <a:t>sustainable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210">
                <a:latin typeface="Verdana"/>
                <a:cs typeface="Verdana"/>
              </a:rPr>
              <a:t>materials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150">
                <a:latin typeface="Verdana"/>
                <a:cs typeface="Verdana"/>
              </a:rPr>
              <a:t>in</a:t>
            </a:r>
            <a:r>
              <a:rPr dirty="0" sz="2700" spc="-210">
                <a:latin typeface="Verdana"/>
                <a:cs typeface="Verdana"/>
              </a:rPr>
              <a:t> </a:t>
            </a:r>
            <a:r>
              <a:rPr dirty="0" sz="2700" spc="-185">
                <a:latin typeface="Verdana"/>
                <a:cs typeface="Verdana"/>
              </a:rPr>
              <a:t>pet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55">
                <a:latin typeface="Verdana"/>
                <a:cs typeface="Verdana"/>
              </a:rPr>
              <a:t>products</a:t>
            </a:r>
            <a:r>
              <a:rPr dirty="0" sz="2700" spc="-215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not </a:t>
            </a:r>
            <a:r>
              <a:rPr dirty="0" sz="2700" spc="-190">
                <a:latin typeface="Verdana"/>
                <a:cs typeface="Verdana"/>
              </a:rPr>
              <a:t>only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204">
                <a:latin typeface="Verdana"/>
                <a:cs typeface="Verdana"/>
              </a:rPr>
              <a:t>promotes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210">
                <a:latin typeface="Verdana"/>
                <a:cs typeface="Verdana"/>
              </a:rPr>
              <a:t>environmental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90">
                <a:latin typeface="Verdana"/>
                <a:cs typeface="Verdana"/>
              </a:rPr>
              <a:t>health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85">
                <a:latin typeface="Verdana"/>
                <a:cs typeface="Verdana"/>
              </a:rPr>
              <a:t>but</a:t>
            </a:r>
            <a:r>
              <a:rPr dirty="0" sz="2700" spc="-215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also </a:t>
            </a:r>
            <a:r>
              <a:rPr dirty="0" sz="2700" spc="-200">
                <a:latin typeface="Verdana"/>
                <a:cs typeface="Verdana"/>
              </a:rPr>
              <a:t>ensures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210">
                <a:latin typeface="Verdana"/>
                <a:cs typeface="Verdana"/>
              </a:rPr>
              <a:t>the</a:t>
            </a:r>
            <a:r>
              <a:rPr dirty="0" sz="2700" spc="-245">
                <a:latin typeface="Verdana"/>
                <a:cs typeface="Verdana"/>
              </a:rPr>
              <a:t> </a:t>
            </a:r>
            <a:r>
              <a:rPr dirty="0" sz="2700" spc="-204">
                <a:latin typeface="Verdana"/>
                <a:cs typeface="Verdana"/>
              </a:rPr>
              <a:t>safety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170">
                <a:latin typeface="Verdana"/>
                <a:cs typeface="Verdana"/>
              </a:rPr>
              <a:t>of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90">
                <a:latin typeface="Verdana"/>
                <a:cs typeface="Verdana"/>
              </a:rPr>
              <a:t>our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220">
                <a:latin typeface="Verdana"/>
                <a:cs typeface="Verdana"/>
              </a:rPr>
              <a:t>pets.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25">
                <a:latin typeface="Verdana"/>
                <a:cs typeface="Verdana"/>
              </a:rPr>
              <a:t>Eco-</a:t>
            </a:r>
            <a:r>
              <a:rPr dirty="0" sz="2700" spc="-190">
                <a:latin typeface="Verdana"/>
                <a:cs typeface="Verdana"/>
              </a:rPr>
              <a:t>friendly</a:t>
            </a:r>
            <a:r>
              <a:rPr dirty="0" sz="2700" spc="-204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cat </a:t>
            </a:r>
            <a:r>
              <a:rPr dirty="0" sz="2700" spc="-200">
                <a:latin typeface="Verdana"/>
                <a:cs typeface="Verdana"/>
              </a:rPr>
              <a:t>trees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220">
                <a:latin typeface="Verdana"/>
                <a:cs typeface="Verdana"/>
              </a:rPr>
              <a:t>are</a:t>
            </a:r>
            <a:r>
              <a:rPr dirty="0" sz="2700" spc="-215">
                <a:latin typeface="Verdana"/>
                <a:cs typeface="Verdana"/>
              </a:rPr>
              <a:t> </a:t>
            </a:r>
            <a:r>
              <a:rPr dirty="0" sz="2700" spc="-245">
                <a:latin typeface="Verdana"/>
                <a:cs typeface="Verdana"/>
              </a:rPr>
              <a:t>made</a:t>
            </a:r>
            <a:r>
              <a:rPr dirty="0" sz="2700" spc="-204">
                <a:latin typeface="Verdana"/>
                <a:cs typeface="Verdana"/>
              </a:rPr>
              <a:t> </a:t>
            </a:r>
            <a:r>
              <a:rPr dirty="0" sz="2700" spc="-235">
                <a:latin typeface="Verdana"/>
                <a:cs typeface="Verdana"/>
              </a:rPr>
              <a:t>from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245">
                <a:latin typeface="Verdana"/>
                <a:cs typeface="Verdana"/>
              </a:rPr>
              <a:t>natural,</a:t>
            </a:r>
            <a:r>
              <a:rPr dirty="0" sz="2700" spc="-204">
                <a:latin typeface="Verdana"/>
                <a:cs typeface="Verdana"/>
              </a:rPr>
              <a:t> </a:t>
            </a:r>
            <a:r>
              <a:rPr dirty="0" sz="2700" spc="-200">
                <a:latin typeface="Verdana"/>
                <a:cs typeface="Verdana"/>
              </a:rPr>
              <a:t>non-</a:t>
            </a:r>
            <a:r>
              <a:rPr dirty="0" sz="2700" spc="-185">
                <a:latin typeface="Verdana"/>
                <a:cs typeface="Verdana"/>
              </a:rPr>
              <a:t>toxic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70">
                <a:latin typeface="Verdana"/>
                <a:cs typeface="Verdana"/>
              </a:rPr>
              <a:t>materials </a:t>
            </a:r>
            <a:r>
              <a:rPr dirty="0" sz="2700" spc="-220">
                <a:latin typeface="Verdana"/>
                <a:cs typeface="Verdana"/>
              </a:rPr>
              <a:t>that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204">
                <a:latin typeface="Verdana"/>
                <a:cs typeface="Verdana"/>
              </a:rPr>
              <a:t>minimize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220">
                <a:latin typeface="Verdana"/>
                <a:cs typeface="Verdana"/>
              </a:rPr>
              <a:t>harmful</a:t>
            </a:r>
            <a:r>
              <a:rPr dirty="0" sz="2700" spc="-210">
                <a:latin typeface="Verdana"/>
                <a:cs typeface="Verdana"/>
              </a:rPr>
              <a:t> </a:t>
            </a:r>
            <a:r>
              <a:rPr dirty="0" sz="2700" spc="-175">
                <a:latin typeface="Verdana"/>
                <a:cs typeface="Verdana"/>
              </a:rPr>
              <a:t>impacts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80">
                <a:latin typeface="Verdana"/>
                <a:cs typeface="Verdana"/>
              </a:rPr>
              <a:t>on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210">
                <a:latin typeface="Verdana"/>
                <a:cs typeface="Verdana"/>
              </a:rPr>
              <a:t>the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200">
                <a:latin typeface="Verdana"/>
                <a:cs typeface="Verdana"/>
              </a:rPr>
              <a:t>environment. </a:t>
            </a:r>
            <a:r>
              <a:rPr dirty="0" sz="2700" spc="-215">
                <a:latin typeface="Verdana"/>
                <a:cs typeface="Verdana"/>
              </a:rPr>
              <a:t>By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190">
                <a:latin typeface="Verdana"/>
                <a:cs typeface="Verdana"/>
              </a:rPr>
              <a:t>investing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50">
                <a:latin typeface="Verdana"/>
                <a:cs typeface="Verdana"/>
              </a:rPr>
              <a:t>in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95">
                <a:latin typeface="Verdana"/>
                <a:cs typeface="Verdana"/>
              </a:rPr>
              <a:t>these</a:t>
            </a:r>
            <a:r>
              <a:rPr dirty="0" sz="2700" spc="-240">
                <a:latin typeface="Verdana"/>
                <a:cs typeface="Verdana"/>
              </a:rPr>
              <a:t> </a:t>
            </a:r>
            <a:r>
              <a:rPr dirty="0" sz="2700" spc="-185">
                <a:latin typeface="Verdana"/>
                <a:cs typeface="Verdana"/>
              </a:rPr>
              <a:t>products,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204">
                <a:latin typeface="Verdana"/>
                <a:cs typeface="Verdana"/>
              </a:rPr>
              <a:t>we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80">
                <a:latin typeface="Verdana"/>
                <a:cs typeface="Verdana"/>
              </a:rPr>
              <a:t>contribute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90">
                <a:latin typeface="Verdana"/>
                <a:cs typeface="Verdana"/>
              </a:rPr>
              <a:t>to</a:t>
            </a:r>
            <a:r>
              <a:rPr dirty="0" sz="2700" spc="-235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a </a:t>
            </a:r>
            <a:r>
              <a:rPr dirty="0" sz="2700" b="1">
                <a:latin typeface="Arial"/>
                <a:cs typeface="Arial"/>
              </a:rPr>
              <a:t>healthier</a:t>
            </a:r>
            <a:r>
              <a:rPr dirty="0" sz="2700" spc="-110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planet</a:t>
            </a:r>
            <a:r>
              <a:rPr dirty="0" sz="2700" spc="-85" b="1">
                <a:latin typeface="Arial"/>
                <a:cs typeface="Arial"/>
              </a:rPr>
              <a:t> </a:t>
            </a:r>
            <a:r>
              <a:rPr dirty="0" sz="2700" spc="-195">
                <a:latin typeface="Verdana"/>
                <a:cs typeface="Verdana"/>
              </a:rPr>
              <a:t>for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220">
                <a:latin typeface="Verdana"/>
                <a:cs typeface="Verdana"/>
              </a:rPr>
              <a:t>future</a:t>
            </a:r>
            <a:r>
              <a:rPr dirty="0" sz="2700" spc="-260">
                <a:latin typeface="Verdana"/>
                <a:cs typeface="Verdana"/>
              </a:rPr>
              <a:t> </a:t>
            </a:r>
            <a:r>
              <a:rPr dirty="0" sz="2700" spc="-110">
                <a:latin typeface="Verdana"/>
                <a:cs typeface="Verdana"/>
              </a:rPr>
              <a:t>generations.</a:t>
            </a:r>
            <a:endParaRPr sz="27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25662" cy="112341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6473" y="1593870"/>
            <a:ext cx="5777865" cy="146431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450" spc="135" b="1">
                <a:latin typeface="Trebuchet MS"/>
                <a:cs typeface="Trebuchet MS"/>
              </a:rPr>
              <a:t>Durability</a:t>
            </a:r>
            <a:endParaRPr sz="94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199828" y="1699629"/>
            <a:ext cx="10718800" cy="1603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1965" marR="5080" indent="-469900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481965" algn="l"/>
              </a:tabLst>
            </a:pPr>
            <a:r>
              <a:rPr dirty="0" sz="2300" spc="-170">
                <a:latin typeface="Verdana"/>
                <a:cs typeface="Verdana"/>
              </a:rPr>
              <a:t>The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105">
                <a:latin typeface="Verdana"/>
                <a:cs typeface="Verdana"/>
              </a:rPr>
              <a:t>KBSPETS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Cat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225">
                <a:latin typeface="Verdana"/>
                <a:cs typeface="Verdana"/>
              </a:rPr>
              <a:t>Tree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114">
                <a:latin typeface="Verdana"/>
                <a:cs typeface="Verdana"/>
              </a:rPr>
              <a:t>is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designed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with</a:t>
            </a:r>
            <a:r>
              <a:rPr dirty="0" sz="2300" spc="-195">
                <a:latin typeface="Verdana"/>
                <a:cs typeface="Verdana"/>
              </a:rPr>
              <a:t> </a:t>
            </a:r>
            <a:r>
              <a:rPr dirty="0" sz="2300" spc="-10" b="1">
                <a:latin typeface="Arial"/>
                <a:cs typeface="Arial"/>
              </a:rPr>
              <a:t>high-quality</a:t>
            </a:r>
            <a:r>
              <a:rPr dirty="0" sz="2300" spc="-50" b="1">
                <a:latin typeface="Arial"/>
                <a:cs typeface="Arial"/>
              </a:rPr>
              <a:t> </a:t>
            </a:r>
            <a:r>
              <a:rPr dirty="0" sz="2300" spc="-25" b="1">
                <a:latin typeface="Arial"/>
                <a:cs typeface="Arial"/>
              </a:rPr>
              <a:t>materials</a:t>
            </a:r>
            <a:r>
              <a:rPr dirty="0" sz="2300" spc="-35" b="1">
                <a:latin typeface="Arial"/>
                <a:cs typeface="Arial"/>
              </a:rPr>
              <a:t> </a:t>
            </a:r>
            <a:r>
              <a:rPr dirty="0" sz="2300" spc="-180">
                <a:latin typeface="Verdana"/>
                <a:cs typeface="Verdana"/>
              </a:rPr>
              <a:t>to</a:t>
            </a:r>
            <a:r>
              <a:rPr dirty="0" sz="2300" spc="-195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withstand </a:t>
            </a:r>
            <a:r>
              <a:rPr dirty="0" sz="2300" spc="-155">
                <a:latin typeface="Verdana"/>
                <a:cs typeface="Verdana"/>
              </a:rPr>
              <a:t>daily</a:t>
            </a:r>
            <a:r>
              <a:rPr dirty="0" sz="2300" spc="-185">
                <a:latin typeface="Verdana"/>
                <a:cs typeface="Verdana"/>
              </a:rPr>
              <a:t> </a:t>
            </a:r>
            <a:r>
              <a:rPr dirty="0" sz="2300" spc="-210">
                <a:latin typeface="Verdana"/>
                <a:cs typeface="Verdana"/>
              </a:rPr>
              <a:t>use,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65">
                <a:latin typeface="Verdana"/>
                <a:cs typeface="Verdana"/>
              </a:rPr>
              <a:t>ensuring</a:t>
            </a:r>
            <a:r>
              <a:rPr dirty="0" sz="2300" spc="-175">
                <a:latin typeface="Verdana"/>
                <a:cs typeface="Verdana"/>
              </a:rPr>
              <a:t> </a:t>
            </a:r>
            <a:r>
              <a:rPr dirty="0" sz="2300" spc="-200">
                <a:latin typeface="Verdana"/>
                <a:cs typeface="Verdana"/>
              </a:rPr>
              <a:t>your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95">
                <a:latin typeface="Verdana"/>
                <a:cs typeface="Verdana"/>
              </a:rPr>
              <a:t>investment</a:t>
            </a:r>
            <a:r>
              <a:rPr dirty="0" sz="2300" spc="-170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lasts</a:t>
            </a:r>
            <a:r>
              <a:rPr dirty="0" sz="2300" spc="-185">
                <a:latin typeface="Verdana"/>
                <a:cs typeface="Verdana"/>
              </a:rPr>
              <a:t> </a:t>
            </a:r>
            <a:r>
              <a:rPr dirty="0" sz="2300" spc="-180">
                <a:latin typeface="Verdana"/>
                <a:cs typeface="Verdana"/>
              </a:rPr>
              <a:t>for </a:t>
            </a:r>
            <a:r>
              <a:rPr dirty="0" sz="2300" spc="-190">
                <a:latin typeface="Verdana"/>
                <a:cs typeface="Verdana"/>
              </a:rPr>
              <a:t>years</a:t>
            </a:r>
            <a:r>
              <a:rPr dirty="0" sz="2300" spc="-185">
                <a:latin typeface="Verdana"/>
                <a:cs typeface="Verdana"/>
              </a:rPr>
              <a:t> </a:t>
            </a:r>
            <a:r>
              <a:rPr dirty="0" sz="2300" spc="-140">
                <a:latin typeface="Verdana"/>
                <a:cs typeface="Verdana"/>
              </a:rPr>
              <a:t>while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60">
                <a:latin typeface="Verdana"/>
                <a:cs typeface="Verdana"/>
              </a:rPr>
              <a:t>providing</a:t>
            </a:r>
            <a:r>
              <a:rPr dirty="0" sz="2300" spc="-170">
                <a:latin typeface="Verdana"/>
                <a:cs typeface="Verdana"/>
              </a:rPr>
              <a:t> </a:t>
            </a:r>
            <a:r>
              <a:rPr dirty="0" sz="2300" spc="-190">
                <a:latin typeface="Verdana"/>
                <a:cs typeface="Verdana"/>
              </a:rPr>
              <a:t>a</a:t>
            </a:r>
            <a:r>
              <a:rPr dirty="0" sz="2300" spc="-195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reliable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70">
                <a:latin typeface="Verdana"/>
                <a:cs typeface="Verdana"/>
              </a:rPr>
              <a:t>play </a:t>
            </a:r>
            <a:r>
              <a:rPr dirty="0" sz="2300" spc="-195">
                <a:latin typeface="Verdana"/>
                <a:cs typeface="Verdana"/>
              </a:rPr>
              <a:t>area</a:t>
            </a:r>
            <a:r>
              <a:rPr dirty="0" sz="2300" spc="-204">
                <a:latin typeface="Verdana"/>
                <a:cs typeface="Verdana"/>
              </a:rPr>
              <a:t> </a:t>
            </a:r>
            <a:r>
              <a:rPr dirty="0" sz="2300" spc="-180">
                <a:latin typeface="Verdana"/>
                <a:cs typeface="Verdana"/>
              </a:rPr>
              <a:t>for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200">
                <a:latin typeface="Verdana"/>
                <a:cs typeface="Verdana"/>
              </a:rPr>
              <a:t>your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cat.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199828" y="3618109"/>
            <a:ext cx="10386060" cy="18281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81965" marR="5080" indent="-469900">
              <a:lnSpc>
                <a:spcPct val="151600"/>
              </a:lnSpc>
              <a:spcBef>
                <a:spcPts val="95"/>
              </a:spcBef>
              <a:buFont typeface="Arial MT"/>
              <a:buChar char="•"/>
              <a:tabLst>
                <a:tab pos="481965" algn="l"/>
              </a:tabLst>
            </a:pPr>
            <a:r>
              <a:rPr dirty="0" sz="2600" spc="-165">
                <a:solidFill>
                  <a:srgbClr val="E7E6E6"/>
                </a:solidFill>
                <a:latin typeface="Verdana"/>
                <a:cs typeface="Verdana"/>
              </a:rPr>
              <a:t>With</a:t>
            </a:r>
            <a:r>
              <a:rPr dirty="0" sz="2600" spc="-204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80">
                <a:solidFill>
                  <a:srgbClr val="E7E6E6"/>
                </a:solidFill>
                <a:latin typeface="Verdana"/>
                <a:cs typeface="Verdana"/>
              </a:rPr>
              <a:t>a</a:t>
            </a:r>
            <a:r>
              <a:rPr dirty="0" sz="2600" spc="-22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55">
                <a:solidFill>
                  <a:srgbClr val="E7E6E6"/>
                </a:solidFill>
                <a:latin typeface="Verdana"/>
                <a:cs typeface="Verdana"/>
              </a:rPr>
              <a:t>stylish</a:t>
            </a:r>
            <a:r>
              <a:rPr dirty="0" sz="2600" spc="-20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80">
                <a:solidFill>
                  <a:srgbClr val="E7E6E6"/>
                </a:solidFill>
                <a:latin typeface="Verdana"/>
                <a:cs typeface="Verdana"/>
              </a:rPr>
              <a:t>design,</a:t>
            </a:r>
            <a:r>
              <a:rPr dirty="0" sz="2600" spc="-204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95">
                <a:solidFill>
                  <a:srgbClr val="E7E6E6"/>
                </a:solidFill>
                <a:latin typeface="Verdana"/>
                <a:cs typeface="Verdana"/>
              </a:rPr>
              <a:t>the</a:t>
            </a:r>
            <a:r>
              <a:rPr dirty="0" sz="2600" spc="-22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50">
                <a:solidFill>
                  <a:srgbClr val="E7E6E6"/>
                </a:solidFill>
                <a:latin typeface="Verdana"/>
                <a:cs typeface="Verdana"/>
              </a:rPr>
              <a:t>cat</a:t>
            </a:r>
            <a:r>
              <a:rPr dirty="0" sz="2600" spc="-20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204">
                <a:solidFill>
                  <a:srgbClr val="E7E6E6"/>
                </a:solidFill>
                <a:latin typeface="Verdana"/>
                <a:cs typeface="Verdana"/>
              </a:rPr>
              <a:t>tree</a:t>
            </a:r>
            <a:r>
              <a:rPr dirty="0" sz="2600" spc="-22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45">
                <a:solidFill>
                  <a:srgbClr val="E7E6E6"/>
                </a:solidFill>
                <a:latin typeface="Verdana"/>
                <a:cs typeface="Verdana"/>
              </a:rPr>
              <a:t>blends</a:t>
            </a:r>
            <a:r>
              <a:rPr dirty="0" sz="2600" spc="-21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70">
                <a:solidFill>
                  <a:srgbClr val="E7E6E6"/>
                </a:solidFill>
                <a:latin typeface="Verdana"/>
                <a:cs typeface="Verdana"/>
              </a:rPr>
              <a:t>seamlessly</a:t>
            </a:r>
            <a:r>
              <a:rPr dirty="0" sz="2600" spc="-21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70">
                <a:solidFill>
                  <a:srgbClr val="E7E6E6"/>
                </a:solidFill>
                <a:latin typeface="Verdana"/>
                <a:cs typeface="Verdana"/>
              </a:rPr>
              <a:t>into</a:t>
            </a:r>
            <a:r>
              <a:rPr dirty="0" sz="2600" spc="-19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210">
                <a:solidFill>
                  <a:srgbClr val="E7E6E6"/>
                </a:solidFill>
                <a:latin typeface="Verdana"/>
                <a:cs typeface="Verdana"/>
              </a:rPr>
              <a:t>your</a:t>
            </a:r>
            <a:r>
              <a:rPr dirty="0" sz="2600" spc="-22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E7E6E6"/>
                </a:solidFill>
                <a:latin typeface="Verdana"/>
                <a:cs typeface="Verdana"/>
              </a:rPr>
              <a:t>home </a:t>
            </a:r>
            <a:r>
              <a:rPr dirty="0" sz="2600" spc="-204">
                <a:solidFill>
                  <a:srgbClr val="E7E6E6"/>
                </a:solidFill>
                <a:latin typeface="Verdana"/>
                <a:cs typeface="Verdana"/>
              </a:rPr>
              <a:t>decor,</a:t>
            </a:r>
            <a:r>
              <a:rPr dirty="0" sz="2600" spc="-21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40">
                <a:solidFill>
                  <a:srgbClr val="E7E6E6"/>
                </a:solidFill>
                <a:latin typeface="Verdana"/>
                <a:cs typeface="Verdana"/>
              </a:rPr>
              <a:t>allowing</a:t>
            </a:r>
            <a:r>
              <a:rPr dirty="0" sz="2600" spc="-21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215">
                <a:solidFill>
                  <a:srgbClr val="E7E6E6"/>
                </a:solidFill>
                <a:latin typeface="Verdana"/>
                <a:cs typeface="Verdana"/>
              </a:rPr>
              <a:t>you</a:t>
            </a:r>
            <a:r>
              <a:rPr dirty="0" sz="2600" spc="-21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90">
                <a:solidFill>
                  <a:srgbClr val="E7E6E6"/>
                </a:solidFill>
                <a:latin typeface="Verdana"/>
                <a:cs typeface="Verdana"/>
              </a:rPr>
              <a:t>to</a:t>
            </a:r>
            <a:r>
              <a:rPr dirty="0" sz="2600" spc="-204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45">
                <a:solidFill>
                  <a:srgbClr val="E7E6E6"/>
                </a:solidFill>
                <a:latin typeface="Verdana"/>
                <a:cs typeface="Verdana"/>
              </a:rPr>
              <a:t>showcase</a:t>
            </a:r>
            <a:r>
              <a:rPr dirty="0" sz="2600" spc="-229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80">
                <a:solidFill>
                  <a:srgbClr val="E7E6E6"/>
                </a:solidFill>
                <a:latin typeface="Verdana"/>
                <a:cs typeface="Verdana"/>
              </a:rPr>
              <a:t>a</a:t>
            </a:r>
            <a:r>
              <a:rPr dirty="0" sz="2600" spc="-21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55">
                <a:solidFill>
                  <a:srgbClr val="E7E6E6"/>
                </a:solidFill>
                <a:latin typeface="Verdana"/>
                <a:cs typeface="Verdana"/>
              </a:rPr>
              <a:t>functional</a:t>
            </a:r>
            <a:r>
              <a:rPr dirty="0" sz="2600" spc="-21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25">
                <a:solidFill>
                  <a:srgbClr val="E7E6E6"/>
                </a:solidFill>
                <a:latin typeface="Verdana"/>
                <a:cs typeface="Verdana"/>
              </a:rPr>
              <a:t>piece</a:t>
            </a:r>
            <a:r>
              <a:rPr dirty="0" sz="2600" spc="-21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204">
                <a:solidFill>
                  <a:srgbClr val="E7E6E6"/>
                </a:solidFill>
                <a:latin typeface="Verdana"/>
                <a:cs typeface="Verdana"/>
              </a:rPr>
              <a:t>that </a:t>
            </a:r>
            <a:r>
              <a:rPr dirty="0" sz="2600" spc="-10">
                <a:solidFill>
                  <a:srgbClr val="E7E6E6"/>
                </a:solidFill>
                <a:latin typeface="Verdana"/>
                <a:cs typeface="Verdana"/>
              </a:rPr>
              <a:t>enhances </a:t>
            </a:r>
            <a:r>
              <a:rPr dirty="0" sz="2600" spc="-210">
                <a:solidFill>
                  <a:srgbClr val="E7E6E6"/>
                </a:solidFill>
                <a:latin typeface="Verdana"/>
                <a:cs typeface="Verdana"/>
              </a:rPr>
              <a:t>your</a:t>
            </a:r>
            <a:r>
              <a:rPr dirty="0" sz="2600" spc="-220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50">
                <a:solidFill>
                  <a:srgbClr val="E7E6E6"/>
                </a:solidFill>
                <a:latin typeface="Verdana"/>
                <a:cs typeface="Verdana"/>
              </a:rPr>
              <a:t>living</a:t>
            </a:r>
            <a:r>
              <a:rPr dirty="0" sz="2600" spc="-19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155">
                <a:solidFill>
                  <a:srgbClr val="E7E6E6"/>
                </a:solidFill>
                <a:latin typeface="Verdana"/>
                <a:cs typeface="Verdana"/>
              </a:rPr>
              <a:t>space's</a:t>
            </a:r>
            <a:r>
              <a:rPr dirty="0" sz="2600" spc="-215">
                <a:solidFill>
                  <a:srgbClr val="E7E6E6"/>
                </a:solidFill>
                <a:latin typeface="Verdana"/>
                <a:cs typeface="Verdana"/>
              </a:rPr>
              <a:t> </a:t>
            </a:r>
            <a:r>
              <a:rPr dirty="0" sz="2600" spc="-50" b="1">
                <a:solidFill>
                  <a:srgbClr val="E7E6E6"/>
                </a:solidFill>
                <a:latin typeface="Arial"/>
                <a:cs typeface="Arial"/>
              </a:rPr>
              <a:t>visual</a:t>
            </a:r>
            <a:r>
              <a:rPr dirty="0" sz="2600" spc="-65" b="1">
                <a:solidFill>
                  <a:srgbClr val="E7E6E6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E7E6E6"/>
                </a:solidFill>
                <a:latin typeface="Arial"/>
                <a:cs typeface="Arial"/>
              </a:rPr>
              <a:t>appeal</a:t>
            </a:r>
            <a:r>
              <a:rPr dirty="0" sz="2600" spc="-10">
                <a:solidFill>
                  <a:srgbClr val="E7E6E6"/>
                </a:solidFill>
                <a:latin typeface="Verdana"/>
                <a:cs typeface="Verdana"/>
              </a:rPr>
              <a:t>.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54701" y="3039431"/>
            <a:ext cx="6158865" cy="6294755"/>
          </a:xfrm>
          <a:prstGeom prst="rect">
            <a:avLst/>
          </a:prstGeom>
        </p:spPr>
        <p:txBody>
          <a:bodyPr wrap="square" lIns="0" tIns="71564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5635"/>
              </a:spcBef>
            </a:pPr>
            <a:r>
              <a:rPr dirty="0" sz="9450" spc="225" b="1">
                <a:solidFill>
                  <a:srgbClr val="FFFFFF"/>
                </a:solidFill>
                <a:latin typeface="Trebuchet MS"/>
                <a:cs typeface="Trebuchet MS"/>
              </a:rPr>
              <a:t>Aesthetics</a:t>
            </a:r>
            <a:endParaRPr sz="9450">
              <a:latin typeface="Trebuchet MS"/>
              <a:cs typeface="Trebuchet MS"/>
            </a:endParaRPr>
          </a:p>
          <a:p>
            <a:pPr algn="r" marL="1144270" marR="183515" indent="1111250">
              <a:lnSpc>
                <a:spcPct val="137700"/>
              </a:lnSpc>
              <a:spcBef>
                <a:spcPts val="1260"/>
              </a:spcBef>
            </a:pPr>
            <a:r>
              <a:rPr dirty="0" sz="9450" spc="265" b="1">
                <a:latin typeface="Trebuchet MS"/>
                <a:cs typeface="Trebuchet MS"/>
              </a:rPr>
              <a:t>Safety </a:t>
            </a:r>
            <a:r>
              <a:rPr dirty="0" sz="9450" spc="245" b="1">
                <a:latin typeface="Trebuchet MS"/>
                <a:cs typeface="Trebuchet MS"/>
              </a:rPr>
              <a:t>Comfort</a:t>
            </a:r>
            <a:endParaRPr sz="945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99828" y="5992349"/>
            <a:ext cx="10704195" cy="35864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80059" marR="133350" indent="-467995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481330" algn="l"/>
              </a:tabLst>
            </a:pPr>
            <a:r>
              <a:rPr dirty="0" sz="2300" spc="-240">
                <a:latin typeface="Verdana"/>
                <a:cs typeface="Verdana"/>
              </a:rPr>
              <a:t>Safety</a:t>
            </a:r>
            <a:r>
              <a:rPr dirty="0" sz="2300" spc="35">
                <a:latin typeface="Verdana"/>
                <a:cs typeface="Verdana"/>
              </a:rPr>
              <a:t> </a:t>
            </a:r>
            <a:r>
              <a:rPr dirty="0" sz="2300" spc="-235">
                <a:latin typeface="Verdana"/>
                <a:cs typeface="Verdana"/>
              </a:rPr>
              <a:t>is</a:t>
            </a:r>
            <a:r>
              <a:rPr dirty="0" sz="2300" spc="30">
                <a:latin typeface="Verdana"/>
                <a:cs typeface="Verdana"/>
              </a:rPr>
              <a:t> </a:t>
            </a:r>
            <a:r>
              <a:rPr dirty="0" sz="2300" spc="-235">
                <a:latin typeface="Verdana"/>
                <a:cs typeface="Verdana"/>
              </a:rPr>
              <a:t>paramount;</a:t>
            </a:r>
            <a:r>
              <a:rPr dirty="0" sz="2300" spc="35">
                <a:latin typeface="Verdana"/>
                <a:cs typeface="Verdana"/>
              </a:rPr>
              <a:t> </a:t>
            </a:r>
            <a:r>
              <a:rPr dirty="0" sz="2300" spc="-280">
                <a:latin typeface="Verdana"/>
                <a:cs typeface="Verdana"/>
              </a:rPr>
              <a:t>the</a:t>
            </a:r>
            <a:r>
              <a:rPr dirty="0" sz="2300" spc="75">
                <a:latin typeface="Verdana"/>
                <a:cs typeface="Verdana"/>
              </a:rPr>
              <a:t> </a:t>
            </a:r>
            <a:r>
              <a:rPr dirty="0" sz="2300" spc="-120">
                <a:latin typeface="Verdana"/>
                <a:cs typeface="Verdana"/>
              </a:rPr>
              <a:t>KBSPETS</a:t>
            </a:r>
            <a:r>
              <a:rPr dirty="0" sz="2300" spc="-85">
                <a:latin typeface="Verdana"/>
                <a:cs typeface="Verdana"/>
              </a:rPr>
              <a:t> </a:t>
            </a:r>
            <a:r>
              <a:rPr dirty="0" sz="2300" spc="-225">
                <a:latin typeface="Verdana"/>
                <a:cs typeface="Verdana"/>
              </a:rPr>
              <a:t>Cat</a:t>
            </a:r>
            <a:r>
              <a:rPr dirty="0" sz="2300" spc="25">
                <a:latin typeface="Verdana"/>
                <a:cs typeface="Verdana"/>
              </a:rPr>
              <a:t> </a:t>
            </a:r>
            <a:r>
              <a:rPr dirty="0" sz="2300" spc="-300">
                <a:latin typeface="Verdana"/>
                <a:cs typeface="Verdana"/>
              </a:rPr>
              <a:t>Tree</a:t>
            </a:r>
            <a:r>
              <a:rPr dirty="0" sz="2300" spc="95">
                <a:latin typeface="Verdana"/>
                <a:cs typeface="Verdana"/>
              </a:rPr>
              <a:t> </a:t>
            </a:r>
            <a:r>
              <a:rPr dirty="0" sz="2300" spc="-210">
                <a:latin typeface="Verdana"/>
                <a:cs typeface="Verdana"/>
              </a:rPr>
              <a:t>features</a:t>
            </a:r>
            <a:r>
              <a:rPr dirty="0" sz="2300" spc="10">
                <a:latin typeface="Verdana"/>
                <a:cs typeface="Verdana"/>
              </a:rPr>
              <a:t> </a:t>
            </a:r>
            <a:r>
              <a:rPr dirty="0" sz="2300" spc="-50" b="1">
                <a:latin typeface="Arial"/>
                <a:cs typeface="Arial"/>
              </a:rPr>
              <a:t>sturdy</a:t>
            </a:r>
            <a:r>
              <a:rPr dirty="0" sz="2300" spc="-110" b="1">
                <a:latin typeface="Arial"/>
                <a:cs typeface="Arial"/>
              </a:rPr>
              <a:t> </a:t>
            </a:r>
            <a:r>
              <a:rPr dirty="0" sz="2300" spc="-35" b="1">
                <a:latin typeface="Arial"/>
                <a:cs typeface="Arial"/>
              </a:rPr>
              <a:t>construction</a:t>
            </a:r>
            <a:r>
              <a:rPr dirty="0" sz="2300" spc="95" b="1">
                <a:latin typeface="Arial"/>
                <a:cs typeface="Arial"/>
              </a:rPr>
              <a:t> </a:t>
            </a:r>
            <a:r>
              <a:rPr dirty="0" sz="2300" spc="-25">
                <a:latin typeface="Verdana"/>
                <a:cs typeface="Verdana"/>
              </a:rPr>
              <a:t>and </a:t>
            </a:r>
            <a:r>
              <a:rPr dirty="0" sz="2300" spc="-25">
                <a:latin typeface="Verdana"/>
                <a:cs typeface="Verdana"/>
              </a:rPr>
              <a:t>	</a:t>
            </a:r>
            <a:r>
              <a:rPr dirty="0" sz="2300" spc="-180">
                <a:latin typeface="Verdana"/>
                <a:cs typeface="Verdana"/>
              </a:rPr>
              <a:t>non-</a:t>
            </a:r>
            <a:r>
              <a:rPr dirty="0" sz="2300" spc="-215">
                <a:latin typeface="Verdana"/>
                <a:cs typeface="Verdana"/>
              </a:rPr>
              <a:t>toxic</a:t>
            </a:r>
            <a:r>
              <a:rPr dirty="0" sz="2300" spc="10">
                <a:latin typeface="Verdana"/>
                <a:cs typeface="Verdana"/>
              </a:rPr>
              <a:t> </a:t>
            </a:r>
            <a:r>
              <a:rPr dirty="0" sz="2300" spc="-225">
                <a:latin typeface="Verdana"/>
                <a:cs typeface="Verdana"/>
              </a:rPr>
              <a:t>materials,</a:t>
            </a:r>
            <a:r>
              <a:rPr dirty="0" sz="2300" spc="20">
                <a:latin typeface="Verdana"/>
                <a:cs typeface="Verdana"/>
              </a:rPr>
              <a:t> </a:t>
            </a:r>
            <a:r>
              <a:rPr dirty="0" sz="2300" spc="-180">
                <a:latin typeface="Verdana"/>
                <a:cs typeface="Verdana"/>
              </a:rPr>
              <a:t>giving</a:t>
            </a:r>
            <a:r>
              <a:rPr dirty="0" sz="2300" spc="-20">
                <a:latin typeface="Verdana"/>
                <a:cs typeface="Verdana"/>
              </a:rPr>
              <a:t> </a:t>
            </a:r>
            <a:r>
              <a:rPr dirty="0" sz="2300" spc="-300">
                <a:latin typeface="Verdana"/>
                <a:cs typeface="Verdana"/>
              </a:rPr>
              <a:t>you</a:t>
            </a:r>
            <a:r>
              <a:rPr dirty="0" sz="2300" spc="95">
                <a:latin typeface="Verdana"/>
                <a:cs typeface="Verdana"/>
              </a:rPr>
              <a:t> </a:t>
            </a:r>
            <a:r>
              <a:rPr dirty="0" sz="2300" spc="-190">
                <a:latin typeface="Verdana"/>
                <a:cs typeface="Verdana"/>
              </a:rPr>
              <a:t>peace</a:t>
            </a:r>
            <a:r>
              <a:rPr dirty="0" sz="2300" spc="-10">
                <a:latin typeface="Verdana"/>
                <a:cs typeface="Verdana"/>
              </a:rPr>
              <a:t> </a:t>
            </a:r>
            <a:r>
              <a:rPr dirty="0" sz="2300" spc="-335">
                <a:latin typeface="Verdana"/>
                <a:cs typeface="Verdana"/>
              </a:rPr>
              <a:t>of</a:t>
            </a:r>
            <a:r>
              <a:rPr dirty="0" sz="2300" spc="130">
                <a:latin typeface="Verdana"/>
                <a:cs typeface="Verdana"/>
              </a:rPr>
              <a:t> </a:t>
            </a:r>
            <a:r>
              <a:rPr dirty="0" sz="2300" spc="-240">
                <a:latin typeface="Verdana"/>
                <a:cs typeface="Verdana"/>
              </a:rPr>
              <a:t>mind</a:t>
            </a:r>
            <a:r>
              <a:rPr dirty="0" sz="2300" spc="70">
                <a:latin typeface="Verdana"/>
                <a:cs typeface="Verdana"/>
              </a:rPr>
              <a:t> </a:t>
            </a:r>
            <a:r>
              <a:rPr dirty="0" sz="2300" spc="-345">
                <a:latin typeface="Verdana"/>
                <a:cs typeface="Verdana"/>
              </a:rPr>
              <a:t>as</a:t>
            </a:r>
            <a:r>
              <a:rPr dirty="0" sz="2300" spc="140">
                <a:latin typeface="Verdana"/>
                <a:cs typeface="Verdana"/>
              </a:rPr>
              <a:t> </a:t>
            </a:r>
            <a:r>
              <a:rPr dirty="0" sz="2300" spc="-260">
                <a:latin typeface="Verdana"/>
                <a:cs typeface="Verdana"/>
              </a:rPr>
              <a:t>your</a:t>
            </a:r>
            <a:r>
              <a:rPr dirty="0" sz="2300" spc="70">
                <a:latin typeface="Verdana"/>
                <a:cs typeface="Verdana"/>
              </a:rPr>
              <a:t> </a:t>
            </a:r>
            <a:r>
              <a:rPr dirty="0" sz="2300" spc="-180">
                <a:latin typeface="Verdana"/>
                <a:cs typeface="Verdana"/>
              </a:rPr>
              <a:t>feline</a:t>
            </a:r>
            <a:r>
              <a:rPr dirty="0" sz="2300" spc="40">
                <a:latin typeface="Verdana"/>
                <a:cs typeface="Verdana"/>
              </a:rPr>
              <a:t> </a:t>
            </a:r>
            <a:r>
              <a:rPr dirty="0" sz="2300" spc="-190">
                <a:latin typeface="Verdana"/>
                <a:cs typeface="Verdana"/>
              </a:rPr>
              <a:t>friend</a:t>
            </a:r>
            <a:r>
              <a:rPr dirty="0" sz="2300" spc="65">
                <a:latin typeface="Verdana"/>
                <a:cs typeface="Verdana"/>
              </a:rPr>
              <a:t> </a:t>
            </a:r>
            <a:r>
              <a:rPr dirty="0" sz="2300" spc="-200">
                <a:latin typeface="Verdana"/>
                <a:cs typeface="Verdana"/>
              </a:rPr>
              <a:t>explores</a:t>
            </a:r>
            <a:r>
              <a:rPr dirty="0" sz="2300" spc="40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and </a:t>
            </a:r>
            <a:r>
              <a:rPr dirty="0" sz="2300" spc="-25">
                <a:latin typeface="Verdana"/>
                <a:cs typeface="Verdana"/>
              </a:rPr>
              <a:t>	</a:t>
            </a:r>
            <a:r>
              <a:rPr dirty="0" sz="2300" spc="-170">
                <a:latin typeface="Verdana"/>
                <a:cs typeface="Verdana"/>
              </a:rPr>
              <a:t>plays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without</a:t>
            </a:r>
            <a:r>
              <a:rPr dirty="0" sz="2300" spc="-18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risk.</a:t>
            </a:r>
            <a:endParaRPr sz="2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Font typeface="Arial MT"/>
              <a:buChar char="•"/>
            </a:pPr>
            <a:endParaRPr sz="2300">
              <a:latin typeface="Verdana"/>
              <a:cs typeface="Verdana"/>
            </a:endParaRPr>
          </a:p>
          <a:p>
            <a:pPr marL="481965" marR="5080" indent="-469900">
              <a:lnSpc>
                <a:spcPct val="150000"/>
              </a:lnSpc>
              <a:buFont typeface="Arial MT"/>
              <a:buChar char="•"/>
              <a:tabLst>
                <a:tab pos="481965" algn="l"/>
              </a:tabLst>
            </a:pPr>
            <a:r>
              <a:rPr dirty="0" sz="2300" spc="-200">
                <a:latin typeface="Verdana"/>
                <a:cs typeface="Verdana"/>
              </a:rPr>
              <a:t>Your</a:t>
            </a:r>
            <a:r>
              <a:rPr dirty="0" sz="2300" spc="-195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cat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105">
                <a:latin typeface="Verdana"/>
                <a:cs typeface="Verdana"/>
              </a:rPr>
              <a:t>will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75">
                <a:latin typeface="Verdana"/>
                <a:cs typeface="Verdana"/>
              </a:rPr>
              <a:t>love</a:t>
            </a:r>
            <a:r>
              <a:rPr dirty="0" sz="2300" spc="-204">
                <a:latin typeface="Verdana"/>
                <a:cs typeface="Verdana"/>
              </a:rPr>
              <a:t> </a:t>
            </a:r>
            <a:r>
              <a:rPr dirty="0" sz="2300" spc="-185">
                <a:latin typeface="Verdana"/>
                <a:cs typeface="Verdana"/>
              </a:rPr>
              <a:t>the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plush</a:t>
            </a:r>
            <a:r>
              <a:rPr dirty="0" sz="2300" spc="-170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surfaces</a:t>
            </a:r>
            <a:r>
              <a:rPr dirty="0" sz="2300" spc="-195">
                <a:latin typeface="Verdana"/>
                <a:cs typeface="Verdana"/>
              </a:rPr>
              <a:t> </a:t>
            </a:r>
            <a:r>
              <a:rPr dirty="0" sz="2300" spc="-165">
                <a:latin typeface="Verdana"/>
                <a:cs typeface="Verdana"/>
              </a:rPr>
              <a:t>and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cozy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nooks</a:t>
            </a:r>
            <a:r>
              <a:rPr dirty="0" sz="2300" spc="-185">
                <a:latin typeface="Verdana"/>
                <a:cs typeface="Verdana"/>
              </a:rPr>
              <a:t> </a:t>
            </a:r>
            <a:r>
              <a:rPr dirty="0" sz="2300" spc="-160">
                <a:latin typeface="Verdana"/>
                <a:cs typeface="Verdana"/>
              </a:rPr>
              <a:t>of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185">
                <a:latin typeface="Verdana"/>
                <a:cs typeface="Verdana"/>
              </a:rPr>
              <a:t>the </a:t>
            </a:r>
            <a:r>
              <a:rPr dirty="0" sz="2300" spc="-105">
                <a:latin typeface="Verdana"/>
                <a:cs typeface="Verdana"/>
              </a:rPr>
              <a:t>KBSPETS</a:t>
            </a:r>
            <a:r>
              <a:rPr dirty="0" sz="2300" spc="-175">
                <a:latin typeface="Verdana"/>
                <a:cs typeface="Verdana"/>
              </a:rPr>
              <a:t> </a:t>
            </a:r>
            <a:r>
              <a:rPr dirty="0" sz="2300" spc="-150">
                <a:latin typeface="Verdana"/>
                <a:cs typeface="Verdana"/>
              </a:rPr>
              <a:t>Cat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Tree, </a:t>
            </a:r>
            <a:r>
              <a:rPr dirty="0" sz="2300" spc="-160">
                <a:latin typeface="Verdana"/>
                <a:cs typeface="Verdana"/>
              </a:rPr>
              <a:t>providing</a:t>
            </a:r>
            <a:r>
              <a:rPr dirty="0" sz="2300" spc="-180">
                <a:latin typeface="Verdana"/>
                <a:cs typeface="Verdana"/>
              </a:rPr>
              <a:t> </a:t>
            </a:r>
            <a:r>
              <a:rPr dirty="0" sz="2300" spc="-190">
                <a:latin typeface="Verdana"/>
                <a:cs typeface="Verdana"/>
              </a:rPr>
              <a:t>a</a:t>
            </a:r>
            <a:r>
              <a:rPr dirty="0" sz="2300" spc="-200">
                <a:latin typeface="Verdana"/>
                <a:cs typeface="Verdana"/>
              </a:rPr>
              <a:t> </a:t>
            </a:r>
            <a:r>
              <a:rPr dirty="0" sz="2300" spc="-20" b="1">
                <a:latin typeface="Arial"/>
                <a:cs typeface="Arial"/>
              </a:rPr>
              <a:t>comfortable</a:t>
            </a:r>
            <a:r>
              <a:rPr dirty="0" sz="2300" spc="-55" b="1">
                <a:latin typeface="Arial"/>
                <a:cs typeface="Arial"/>
              </a:rPr>
              <a:t> </a:t>
            </a:r>
            <a:r>
              <a:rPr dirty="0" sz="2300" spc="-50" b="1">
                <a:latin typeface="Arial"/>
                <a:cs typeface="Arial"/>
              </a:rPr>
              <a:t>haven</a:t>
            </a:r>
            <a:r>
              <a:rPr dirty="0" sz="2300" spc="-40" b="1">
                <a:latin typeface="Arial"/>
                <a:cs typeface="Arial"/>
              </a:rPr>
              <a:t> </a:t>
            </a:r>
            <a:r>
              <a:rPr dirty="0" sz="2300" spc="-180">
                <a:latin typeface="Verdana"/>
                <a:cs typeface="Verdana"/>
              </a:rPr>
              <a:t>for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185">
                <a:latin typeface="Verdana"/>
                <a:cs typeface="Verdana"/>
              </a:rPr>
              <a:t>relaxation </a:t>
            </a:r>
            <a:r>
              <a:rPr dirty="0" sz="2300" spc="-165">
                <a:latin typeface="Verdana"/>
                <a:cs typeface="Verdana"/>
              </a:rPr>
              <a:t>and</a:t>
            </a:r>
            <a:r>
              <a:rPr dirty="0" sz="2300" spc="-185">
                <a:latin typeface="Verdana"/>
                <a:cs typeface="Verdana"/>
              </a:rPr>
              <a:t> </a:t>
            </a:r>
            <a:r>
              <a:rPr dirty="0" sz="2300" spc="-240">
                <a:latin typeface="Verdana"/>
                <a:cs typeface="Verdana"/>
              </a:rPr>
              <a:t>play,</a:t>
            </a:r>
            <a:r>
              <a:rPr dirty="0" sz="2300" spc="-204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tailored</a:t>
            </a:r>
            <a:r>
              <a:rPr dirty="0" sz="2300" spc="-175">
                <a:latin typeface="Verdana"/>
                <a:cs typeface="Verdana"/>
              </a:rPr>
              <a:t> </a:t>
            </a:r>
            <a:r>
              <a:rPr dirty="0" sz="2300" spc="-155">
                <a:latin typeface="Verdana"/>
                <a:cs typeface="Verdana"/>
              </a:rPr>
              <a:t>perfectly</a:t>
            </a:r>
            <a:r>
              <a:rPr dirty="0" sz="2300" spc="-180">
                <a:latin typeface="Verdana"/>
                <a:cs typeface="Verdana"/>
              </a:rPr>
              <a:t> to</a:t>
            </a:r>
            <a:r>
              <a:rPr dirty="0" sz="2300" spc="-190">
                <a:latin typeface="Verdana"/>
                <a:cs typeface="Verdana"/>
              </a:rPr>
              <a:t> </a:t>
            </a:r>
            <a:r>
              <a:rPr dirty="0" sz="2300" spc="-70">
                <a:latin typeface="Verdana"/>
                <a:cs typeface="Verdana"/>
              </a:rPr>
              <a:t>their </a:t>
            </a:r>
            <a:r>
              <a:rPr dirty="0" sz="2300" spc="-30">
                <a:latin typeface="Verdana"/>
                <a:cs typeface="Verdana"/>
              </a:rPr>
              <a:t>needs.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0621" y="1625789"/>
            <a:ext cx="8000365" cy="341249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20"/>
              </a:spcBef>
            </a:pPr>
            <a:r>
              <a:rPr dirty="0" sz="3350"/>
              <a:t>A</a:t>
            </a:r>
            <a:r>
              <a:rPr dirty="0" sz="3350" spc="-100"/>
              <a:t> </a:t>
            </a:r>
            <a:r>
              <a:rPr dirty="0" sz="3350" spc="-30"/>
              <a:t>Commitment</a:t>
            </a:r>
            <a:r>
              <a:rPr dirty="0" sz="3350" spc="-105"/>
              <a:t> </a:t>
            </a:r>
            <a:r>
              <a:rPr dirty="0" sz="3350"/>
              <a:t>to</a:t>
            </a:r>
            <a:r>
              <a:rPr dirty="0" sz="3350" spc="-105"/>
              <a:t> </a:t>
            </a:r>
            <a:r>
              <a:rPr dirty="0" sz="3350" spc="-25"/>
              <a:t>Sustainability</a:t>
            </a:r>
            <a:r>
              <a:rPr dirty="0" sz="3350" spc="-120"/>
              <a:t> </a:t>
            </a:r>
            <a:r>
              <a:rPr dirty="0" sz="3350"/>
              <a:t>in</a:t>
            </a:r>
            <a:r>
              <a:rPr dirty="0" sz="3350" spc="-105"/>
              <a:t> </a:t>
            </a:r>
            <a:r>
              <a:rPr dirty="0" sz="3350"/>
              <a:t>Pet</a:t>
            </a:r>
            <a:r>
              <a:rPr dirty="0" sz="3350" spc="-105"/>
              <a:t> </a:t>
            </a:r>
            <a:r>
              <a:rPr dirty="0" sz="3350" spc="-10"/>
              <a:t>Products</a:t>
            </a:r>
            <a:endParaRPr sz="3350"/>
          </a:p>
          <a:p>
            <a:pPr marL="12700" marR="2447925">
              <a:lnSpc>
                <a:spcPts val="10460"/>
              </a:lnSpc>
              <a:spcBef>
                <a:spcPts val="1805"/>
              </a:spcBef>
            </a:pPr>
            <a:r>
              <a:rPr dirty="0" sz="9650" spc="525" b="1">
                <a:latin typeface="Trebuchet MS"/>
                <a:cs typeface="Trebuchet MS"/>
              </a:rPr>
              <a:t>Choose </a:t>
            </a:r>
            <a:r>
              <a:rPr dirty="0" sz="9650" spc="650" b="1">
                <a:latin typeface="Trebuchet MS"/>
                <a:cs typeface="Trebuchet MS"/>
              </a:rPr>
              <a:t>KBSPETS</a:t>
            </a:r>
            <a:endParaRPr sz="96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114131" y="5260775"/>
            <a:ext cx="7814309" cy="423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1600"/>
              </a:lnSpc>
              <a:spcBef>
                <a:spcPts val="95"/>
              </a:spcBef>
            </a:pPr>
            <a:r>
              <a:rPr dirty="0" sz="2600" spc="-170">
                <a:latin typeface="Verdana"/>
                <a:cs typeface="Verdana"/>
              </a:rPr>
              <a:t>At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40">
                <a:latin typeface="Verdana"/>
                <a:cs typeface="Verdana"/>
              </a:rPr>
              <a:t>KBSPETS,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180">
                <a:latin typeface="Verdana"/>
                <a:cs typeface="Verdana"/>
              </a:rPr>
              <a:t>we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65">
                <a:latin typeface="Verdana"/>
                <a:cs typeface="Verdana"/>
              </a:rPr>
              <a:t>believe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40">
                <a:latin typeface="Verdana"/>
                <a:cs typeface="Verdana"/>
              </a:rPr>
              <a:t>in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165">
                <a:latin typeface="Verdana"/>
                <a:cs typeface="Verdana"/>
              </a:rPr>
              <a:t>creating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145">
                <a:latin typeface="Verdana"/>
                <a:cs typeface="Verdana"/>
              </a:rPr>
              <a:t>products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204">
                <a:latin typeface="Verdana"/>
                <a:cs typeface="Verdana"/>
              </a:rPr>
              <a:t>that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are </a:t>
            </a:r>
            <a:r>
              <a:rPr dirty="0" sz="2600" spc="-175">
                <a:latin typeface="Verdana"/>
                <a:cs typeface="Verdana"/>
              </a:rPr>
              <a:t>not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175">
                <a:latin typeface="Verdana"/>
                <a:cs typeface="Verdana"/>
              </a:rPr>
              <a:t>only</a:t>
            </a:r>
            <a:r>
              <a:rPr dirty="0" sz="2600" spc="-250">
                <a:latin typeface="Verdana"/>
                <a:cs typeface="Verdana"/>
              </a:rPr>
              <a:t> </a:t>
            </a:r>
            <a:r>
              <a:rPr dirty="0" sz="2600" spc="-20" b="1">
                <a:latin typeface="Arial"/>
                <a:cs typeface="Arial"/>
              </a:rPr>
              <a:t>safe</a:t>
            </a:r>
            <a:r>
              <a:rPr dirty="0" sz="2600" spc="-12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for</a:t>
            </a:r>
            <a:r>
              <a:rPr dirty="0" sz="2600" spc="-105" b="1">
                <a:latin typeface="Arial"/>
                <a:cs typeface="Arial"/>
              </a:rPr>
              <a:t> </a:t>
            </a:r>
            <a:r>
              <a:rPr dirty="0" sz="2600" spc="-45" b="1">
                <a:latin typeface="Arial"/>
                <a:cs typeface="Arial"/>
              </a:rPr>
              <a:t>your</a:t>
            </a:r>
            <a:r>
              <a:rPr dirty="0" sz="2600" spc="-11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pets</a:t>
            </a:r>
            <a:r>
              <a:rPr dirty="0" sz="2600" spc="-105" b="1">
                <a:latin typeface="Arial"/>
                <a:cs typeface="Arial"/>
              </a:rPr>
              <a:t> </a:t>
            </a:r>
            <a:r>
              <a:rPr dirty="0" sz="2600" spc="-175">
                <a:latin typeface="Verdana"/>
                <a:cs typeface="Verdana"/>
              </a:rPr>
              <a:t>but</a:t>
            </a:r>
            <a:r>
              <a:rPr dirty="0" sz="2600" spc="-250">
                <a:latin typeface="Verdana"/>
                <a:cs typeface="Verdana"/>
              </a:rPr>
              <a:t> </a:t>
            </a:r>
            <a:r>
              <a:rPr dirty="0" sz="2600" spc="-140">
                <a:latin typeface="Verdana"/>
                <a:cs typeface="Verdana"/>
              </a:rPr>
              <a:t>also</a:t>
            </a:r>
            <a:r>
              <a:rPr dirty="0" sz="2600" spc="-254">
                <a:latin typeface="Verdana"/>
                <a:cs typeface="Verdana"/>
              </a:rPr>
              <a:t> </a:t>
            </a:r>
            <a:r>
              <a:rPr dirty="0" sz="2600" spc="-110">
                <a:latin typeface="Verdana"/>
                <a:cs typeface="Verdana"/>
              </a:rPr>
              <a:t>environmentally </a:t>
            </a:r>
            <a:r>
              <a:rPr dirty="0" sz="2600" spc="-215">
                <a:latin typeface="Verdana"/>
                <a:cs typeface="Verdana"/>
              </a:rPr>
              <a:t>friendly.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160">
                <a:latin typeface="Verdana"/>
                <a:cs typeface="Verdana"/>
              </a:rPr>
              <a:t>Our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125">
                <a:latin typeface="Verdana"/>
                <a:cs typeface="Verdana"/>
              </a:rPr>
              <a:t>eco-</a:t>
            </a:r>
            <a:r>
              <a:rPr dirty="0" sz="2600" spc="-175">
                <a:latin typeface="Verdana"/>
                <a:cs typeface="Verdana"/>
              </a:rPr>
              <a:t>friendly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150">
                <a:latin typeface="Verdana"/>
                <a:cs typeface="Verdana"/>
              </a:rPr>
              <a:t>cat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180">
                <a:latin typeface="Verdana"/>
                <a:cs typeface="Verdana"/>
              </a:rPr>
              <a:t>trees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200">
                <a:latin typeface="Verdana"/>
                <a:cs typeface="Verdana"/>
              </a:rPr>
              <a:t>are</a:t>
            </a:r>
            <a:r>
              <a:rPr dirty="0" sz="2600" spc="-215">
                <a:latin typeface="Verdana"/>
                <a:cs typeface="Verdana"/>
              </a:rPr>
              <a:t> made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from </a:t>
            </a:r>
            <a:r>
              <a:rPr dirty="0" sz="2600" spc="-170">
                <a:latin typeface="Verdana"/>
                <a:cs typeface="Verdana"/>
              </a:rPr>
              <a:t>sustainable </a:t>
            </a:r>
            <a:r>
              <a:rPr dirty="0" sz="2600" spc="-210">
                <a:latin typeface="Verdana"/>
                <a:cs typeface="Verdana"/>
              </a:rPr>
              <a:t>materials,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175">
                <a:latin typeface="Verdana"/>
                <a:cs typeface="Verdana"/>
              </a:rPr>
              <a:t>ensuring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190">
                <a:latin typeface="Verdana"/>
                <a:cs typeface="Verdana"/>
              </a:rPr>
              <a:t>minimal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155">
                <a:latin typeface="Verdana"/>
                <a:cs typeface="Verdana"/>
              </a:rPr>
              <a:t>impact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on </a:t>
            </a:r>
            <a:r>
              <a:rPr dirty="0" sz="2600" spc="-195">
                <a:latin typeface="Verdana"/>
                <a:cs typeface="Verdana"/>
              </a:rPr>
              <a:t>the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170">
                <a:latin typeface="Verdana"/>
                <a:cs typeface="Verdana"/>
              </a:rPr>
              <a:t>planet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150">
                <a:latin typeface="Verdana"/>
                <a:cs typeface="Verdana"/>
              </a:rPr>
              <a:t>while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165">
                <a:latin typeface="Verdana"/>
                <a:cs typeface="Verdana"/>
              </a:rPr>
              <a:t>providing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210">
                <a:latin typeface="Verdana"/>
                <a:cs typeface="Verdana"/>
              </a:rPr>
              <a:t>your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60">
                <a:latin typeface="Verdana"/>
                <a:cs typeface="Verdana"/>
              </a:rPr>
              <a:t>feline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160">
                <a:latin typeface="Verdana"/>
                <a:cs typeface="Verdana"/>
              </a:rPr>
              <a:t>friends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180">
                <a:latin typeface="Verdana"/>
                <a:cs typeface="Verdana"/>
              </a:rPr>
              <a:t>a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cozy </a:t>
            </a:r>
            <a:r>
              <a:rPr dirty="0" sz="2600" spc="-135">
                <a:latin typeface="Verdana"/>
                <a:cs typeface="Verdana"/>
              </a:rPr>
              <a:t>space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90">
                <a:latin typeface="Verdana"/>
                <a:cs typeface="Verdana"/>
              </a:rPr>
              <a:t>to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190">
                <a:latin typeface="Verdana"/>
                <a:cs typeface="Verdana"/>
              </a:rPr>
              <a:t>play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170">
                <a:latin typeface="Verdana"/>
                <a:cs typeface="Verdana"/>
              </a:rPr>
              <a:t>and</a:t>
            </a:r>
            <a:r>
              <a:rPr dirty="0" sz="2600" spc="-225">
                <a:latin typeface="Verdana"/>
                <a:cs typeface="Verdana"/>
              </a:rPr>
              <a:t> </a:t>
            </a:r>
            <a:r>
              <a:rPr dirty="0" sz="2600" spc="-229">
                <a:latin typeface="Verdana"/>
                <a:cs typeface="Verdana"/>
              </a:rPr>
              <a:t>relax.</a:t>
            </a:r>
            <a:r>
              <a:rPr dirty="0" sz="2600" spc="-225">
                <a:latin typeface="Verdana"/>
                <a:cs typeface="Verdana"/>
              </a:rPr>
              <a:t> </a:t>
            </a:r>
            <a:r>
              <a:rPr dirty="0" sz="2600" spc="-130">
                <a:latin typeface="Verdana"/>
                <a:cs typeface="Verdana"/>
              </a:rPr>
              <a:t>Choose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105">
                <a:latin typeface="Verdana"/>
                <a:cs typeface="Verdana"/>
              </a:rPr>
              <a:t>KBSPETS</a:t>
            </a:r>
            <a:r>
              <a:rPr dirty="0" sz="2600" spc="-220">
                <a:latin typeface="Verdana"/>
                <a:cs typeface="Verdana"/>
              </a:rPr>
              <a:t> </a:t>
            </a:r>
            <a:r>
              <a:rPr dirty="0" sz="2600" spc="-180">
                <a:latin typeface="Verdana"/>
                <a:cs typeface="Verdana"/>
              </a:rPr>
              <a:t>for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 </a:t>
            </a:r>
            <a:r>
              <a:rPr dirty="0" sz="2600" spc="-229">
                <a:latin typeface="Verdana"/>
                <a:cs typeface="Verdana"/>
              </a:rPr>
              <a:t>greener,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75">
                <a:latin typeface="Verdana"/>
                <a:cs typeface="Verdana"/>
              </a:rPr>
              <a:t>healthier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200">
                <a:latin typeface="Verdana"/>
                <a:cs typeface="Verdana"/>
              </a:rPr>
              <a:t>future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180">
                <a:latin typeface="Verdana"/>
                <a:cs typeface="Verdana"/>
              </a:rPr>
              <a:t>for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210">
                <a:latin typeface="Verdana"/>
                <a:cs typeface="Verdana"/>
              </a:rPr>
              <a:t>your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150">
                <a:latin typeface="Verdana"/>
                <a:cs typeface="Verdana"/>
              </a:rPr>
              <a:t>pets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65">
                <a:latin typeface="Verdana"/>
                <a:cs typeface="Verdana"/>
              </a:rPr>
              <a:t>and</a:t>
            </a:r>
            <a:r>
              <a:rPr dirty="0" sz="2600" spc="-225">
                <a:latin typeface="Verdana"/>
                <a:cs typeface="Verdana"/>
              </a:rPr>
              <a:t> </a:t>
            </a:r>
            <a:r>
              <a:rPr dirty="0" sz="2600" spc="-195">
                <a:latin typeface="Verdana"/>
                <a:cs typeface="Verdana"/>
              </a:rPr>
              <a:t>the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Earth.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077"/>
            <a:ext cx="8410604" cy="112140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4455" rIns="0" bIns="0" rtlCol="0" vert="horz">
            <a:spAutoFit/>
          </a:bodyPr>
          <a:lstStyle/>
          <a:p>
            <a:pPr marL="7597775" marR="5080">
              <a:lnSpc>
                <a:spcPts val="4430"/>
              </a:lnSpc>
              <a:spcBef>
                <a:spcPts val="665"/>
              </a:spcBef>
            </a:pPr>
            <a:r>
              <a:rPr dirty="0" spc="-20"/>
              <a:t>Why</a:t>
            </a:r>
            <a:r>
              <a:rPr dirty="0" spc="-170"/>
              <a:t> </a:t>
            </a:r>
            <a:r>
              <a:rPr dirty="0"/>
              <a:t>Our</a:t>
            </a:r>
            <a:r>
              <a:rPr dirty="0" spc="-175"/>
              <a:t> </a:t>
            </a:r>
            <a:r>
              <a:rPr dirty="0" spc="-45"/>
              <a:t>Customers</a:t>
            </a:r>
            <a:r>
              <a:rPr dirty="0" spc="-180"/>
              <a:t> </a:t>
            </a:r>
            <a:r>
              <a:rPr dirty="0" spc="-10"/>
              <a:t>Love</a:t>
            </a:r>
            <a:r>
              <a:rPr dirty="0" spc="-190"/>
              <a:t> </a:t>
            </a:r>
            <a:r>
              <a:rPr dirty="0" spc="-20"/>
              <a:t>Sustainable </a:t>
            </a:r>
            <a:r>
              <a:rPr dirty="0" spc="-10"/>
              <a:t>Choices</a:t>
            </a:r>
            <a:r>
              <a:rPr dirty="0" spc="-215"/>
              <a:t> </a:t>
            </a:r>
            <a:r>
              <a:rPr dirty="0"/>
              <a:t>for</a:t>
            </a:r>
            <a:r>
              <a:rPr dirty="0" spc="-215"/>
              <a:t> </a:t>
            </a:r>
            <a:r>
              <a:rPr dirty="0"/>
              <a:t>Their</a:t>
            </a:r>
            <a:r>
              <a:rPr dirty="0" spc="-220"/>
              <a:t> </a:t>
            </a:r>
            <a:r>
              <a:rPr dirty="0" spc="-25"/>
              <a:t>Pet</a:t>
            </a:r>
          </a:p>
          <a:p>
            <a:pPr marL="7574280" marR="132715">
              <a:lnSpc>
                <a:spcPts val="10460"/>
              </a:lnSpc>
              <a:spcBef>
                <a:spcPts val="645"/>
              </a:spcBef>
            </a:pPr>
            <a:r>
              <a:rPr dirty="0" sz="9650" spc="245" b="1">
                <a:latin typeface="Trebuchet MS"/>
                <a:cs typeface="Trebuchet MS"/>
              </a:rPr>
              <a:t>Eco-</a:t>
            </a:r>
            <a:r>
              <a:rPr dirty="0" sz="9650" spc="175" b="1">
                <a:latin typeface="Trebuchet MS"/>
                <a:cs typeface="Trebuchet MS"/>
              </a:rPr>
              <a:t>Friendly </a:t>
            </a:r>
            <a:r>
              <a:rPr dirty="0" sz="9650" spc="445" b="1">
                <a:latin typeface="Trebuchet MS"/>
                <a:cs typeface="Trebuchet MS"/>
              </a:rPr>
              <a:t>Cat</a:t>
            </a:r>
            <a:r>
              <a:rPr dirty="0" sz="9650" spc="-1110" b="1">
                <a:latin typeface="Trebuchet MS"/>
                <a:cs typeface="Trebuchet MS"/>
              </a:rPr>
              <a:t> </a:t>
            </a:r>
            <a:r>
              <a:rPr dirty="0" sz="9650" spc="65" b="1">
                <a:latin typeface="Trebuchet MS"/>
                <a:cs typeface="Trebuchet MS"/>
              </a:rPr>
              <a:t>Trees</a:t>
            </a:r>
            <a:endParaRPr sz="96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1600"/>
              </a:lnSpc>
              <a:spcBef>
                <a:spcPts val="95"/>
              </a:spcBef>
            </a:pPr>
            <a:r>
              <a:rPr dirty="0" spc="-175"/>
              <a:t>Customers</a:t>
            </a:r>
            <a:r>
              <a:rPr dirty="0" spc="-229"/>
              <a:t> </a:t>
            </a:r>
            <a:r>
              <a:rPr dirty="0" spc="-240"/>
              <a:t>rave </a:t>
            </a:r>
            <a:r>
              <a:rPr dirty="0" spc="-165"/>
              <a:t>about</a:t>
            </a:r>
            <a:r>
              <a:rPr dirty="0" spc="-240"/>
              <a:t> </a:t>
            </a:r>
            <a:r>
              <a:rPr dirty="0" spc="-185"/>
              <a:t>our</a:t>
            </a:r>
            <a:r>
              <a:rPr dirty="0" spc="-220"/>
              <a:t> </a:t>
            </a:r>
            <a:r>
              <a:rPr dirty="0" spc="-20" b="1">
                <a:latin typeface="Arial"/>
                <a:cs typeface="Arial"/>
              </a:rPr>
              <a:t>sustainability</a:t>
            </a:r>
            <a:r>
              <a:rPr dirty="0" spc="-25" b="1">
                <a:latin typeface="Arial"/>
                <a:cs typeface="Arial"/>
              </a:rPr>
              <a:t> </a:t>
            </a:r>
            <a:r>
              <a:rPr dirty="0" spc="-165"/>
              <a:t>efforts</a:t>
            </a:r>
            <a:r>
              <a:rPr dirty="0" spc="-245"/>
              <a:t> </a:t>
            </a:r>
            <a:r>
              <a:rPr dirty="0" spc="-25"/>
              <a:t>in </a:t>
            </a:r>
            <a:r>
              <a:rPr dirty="0" spc="-165"/>
              <a:t>creating</a:t>
            </a:r>
            <a:r>
              <a:rPr dirty="0" spc="-204"/>
              <a:t> </a:t>
            </a:r>
            <a:r>
              <a:rPr dirty="0" spc="-125"/>
              <a:t>eco-</a:t>
            </a:r>
            <a:r>
              <a:rPr dirty="0" spc="-170"/>
              <a:t>friendly</a:t>
            </a:r>
            <a:r>
              <a:rPr dirty="0" spc="-215"/>
              <a:t> </a:t>
            </a:r>
            <a:r>
              <a:rPr dirty="0" spc="-150"/>
              <a:t>cat</a:t>
            </a:r>
            <a:r>
              <a:rPr dirty="0" spc="-204"/>
              <a:t> </a:t>
            </a:r>
            <a:r>
              <a:rPr dirty="0" spc="-215"/>
              <a:t>trees. </a:t>
            </a:r>
            <a:r>
              <a:rPr dirty="0" spc="-160"/>
              <a:t>Many</a:t>
            </a:r>
            <a:r>
              <a:rPr dirty="0" spc="-225"/>
              <a:t> have</a:t>
            </a:r>
            <a:r>
              <a:rPr dirty="0" spc="-204"/>
              <a:t> </a:t>
            </a:r>
            <a:r>
              <a:rPr dirty="0" spc="-140"/>
              <a:t>noticed</a:t>
            </a:r>
            <a:r>
              <a:rPr dirty="0" spc="-204"/>
              <a:t> </a:t>
            </a:r>
            <a:r>
              <a:rPr dirty="0" spc="-10"/>
              <a:t>their </a:t>
            </a:r>
            <a:r>
              <a:rPr dirty="0" spc="-170"/>
              <a:t>pets'</a:t>
            </a:r>
            <a:r>
              <a:rPr dirty="0" spc="-210"/>
              <a:t> </a:t>
            </a:r>
            <a:r>
              <a:rPr dirty="0" spc="-150"/>
              <a:t>increased</a:t>
            </a:r>
            <a:r>
              <a:rPr dirty="0" spc="-229"/>
              <a:t> </a:t>
            </a:r>
            <a:r>
              <a:rPr dirty="0" spc="-40" b="1">
                <a:latin typeface="Arial"/>
                <a:cs typeface="Arial"/>
              </a:rPr>
              <a:t>happiness</a:t>
            </a:r>
            <a:r>
              <a:rPr dirty="0" spc="-85" b="1">
                <a:latin typeface="Arial"/>
                <a:cs typeface="Arial"/>
              </a:rPr>
              <a:t> </a:t>
            </a:r>
            <a:r>
              <a:rPr dirty="0" spc="-165"/>
              <a:t>and</a:t>
            </a:r>
            <a:r>
              <a:rPr dirty="0" spc="-229"/>
              <a:t> </a:t>
            </a:r>
            <a:r>
              <a:rPr dirty="0" spc="-200"/>
              <a:t>engagement</a:t>
            </a:r>
            <a:r>
              <a:rPr dirty="0" spc="-229"/>
              <a:t> </a:t>
            </a:r>
            <a:r>
              <a:rPr dirty="0" spc="-150"/>
              <a:t>with</a:t>
            </a:r>
            <a:r>
              <a:rPr dirty="0" spc="-215"/>
              <a:t> </a:t>
            </a:r>
            <a:r>
              <a:rPr dirty="0" spc="-25"/>
              <a:t>our </a:t>
            </a:r>
            <a:r>
              <a:rPr dirty="0" spc="-170"/>
              <a:t>products.</a:t>
            </a:r>
            <a:r>
              <a:rPr dirty="0" spc="-215"/>
              <a:t> </a:t>
            </a:r>
            <a:r>
              <a:rPr dirty="0" spc="-125"/>
              <a:t>Not</a:t>
            </a:r>
            <a:r>
              <a:rPr dirty="0" spc="-235"/>
              <a:t> </a:t>
            </a:r>
            <a:r>
              <a:rPr dirty="0" spc="-175"/>
              <a:t>only</a:t>
            </a:r>
            <a:r>
              <a:rPr dirty="0" spc="-200"/>
              <a:t> </a:t>
            </a:r>
            <a:r>
              <a:rPr dirty="0" spc="-145"/>
              <a:t>do</a:t>
            </a:r>
            <a:r>
              <a:rPr dirty="0" spc="-220"/>
              <a:t> </a:t>
            </a:r>
            <a:r>
              <a:rPr dirty="0" spc="-175"/>
              <a:t>these</a:t>
            </a:r>
            <a:r>
              <a:rPr dirty="0" spc="-220"/>
              <a:t> </a:t>
            </a:r>
            <a:r>
              <a:rPr dirty="0" spc="-180"/>
              <a:t>trees</a:t>
            </a:r>
            <a:r>
              <a:rPr dirty="0" spc="-225"/>
              <a:t> </a:t>
            </a:r>
            <a:r>
              <a:rPr dirty="0" spc="-175"/>
              <a:t>provide</a:t>
            </a:r>
            <a:r>
              <a:rPr dirty="0" spc="-215"/>
              <a:t> </a:t>
            </a:r>
            <a:r>
              <a:rPr dirty="0" spc="-180"/>
              <a:t>a</a:t>
            </a:r>
            <a:r>
              <a:rPr dirty="0" spc="-215"/>
              <a:t> </a:t>
            </a:r>
            <a:r>
              <a:rPr dirty="0" spc="-175"/>
              <a:t>safe</a:t>
            </a:r>
            <a:r>
              <a:rPr dirty="0" spc="-229"/>
              <a:t> </a:t>
            </a:r>
            <a:r>
              <a:rPr dirty="0" spc="-215"/>
              <a:t>haven </a:t>
            </a:r>
            <a:r>
              <a:rPr dirty="0" spc="-25"/>
              <a:t>for </a:t>
            </a:r>
            <a:r>
              <a:rPr dirty="0" spc="-180"/>
              <a:t>their</a:t>
            </a:r>
            <a:r>
              <a:rPr dirty="0" spc="-210"/>
              <a:t> </a:t>
            </a:r>
            <a:r>
              <a:rPr dirty="0" spc="-185"/>
              <a:t>cats,</a:t>
            </a:r>
            <a:r>
              <a:rPr dirty="0" spc="-200"/>
              <a:t> </a:t>
            </a:r>
            <a:r>
              <a:rPr dirty="0" spc="-175"/>
              <a:t>but</a:t>
            </a:r>
            <a:r>
              <a:rPr dirty="0" spc="-215"/>
              <a:t> </a:t>
            </a:r>
            <a:r>
              <a:rPr dirty="0" spc="-210"/>
              <a:t>they</a:t>
            </a:r>
            <a:r>
              <a:rPr dirty="0" spc="-215"/>
              <a:t> </a:t>
            </a:r>
            <a:r>
              <a:rPr dirty="0" spc="-140"/>
              <a:t>also</a:t>
            </a:r>
            <a:r>
              <a:rPr dirty="0" spc="-220"/>
              <a:t> </a:t>
            </a:r>
            <a:r>
              <a:rPr dirty="0" spc="-165"/>
              <a:t>contribute</a:t>
            </a:r>
            <a:r>
              <a:rPr dirty="0" spc="-185"/>
              <a:t> </a:t>
            </a:r>
            <a:r>
              <a:rPr dirty="0" spc="-190"/>
              <a:t>to</a:t>
            </a:r>
            <a:r>
              <a:rPr dirty="0" spc="-210"/>
              <a:t> </a:t>
            </a:r>
            <a:r>
              <a:rPr dirty="0" spc="-180"/>
              <a:t>a</a:t>
            </a:r>
            <a:r>
              <a:rPr dirty="0" spc="-225"/>
              <a:t> </a:t>
            </a:r>
            <a:r>
              <a:rPr dirty="0" spc="-170"/>
              <a:t>healthier</a:t>
            </a:r>
            <a:r>
              <a:rPr dirty="0" spc="-210"/>
              <a:t> </a:t>
            </a:r>
            <a:r>
              <a:rPr dirty="0" spc="-204"/>
              <a:t>planet. </a:t>
            </a:r>
            <a:r>
              <a:rPr dirty="0" spc="-25"/>
              <a:t>By </a:t>
            </a:r>
            <a:r>
              <a:rPr dirty="0" spc="-125"/>
              <a:t>choosing</a:t>
            </a:r>
            <a:r>
              <a:rPr dirty="0" spc="-210"/>
              <a:t> </a:t>
            </a:r>
            <a:r>
              <a:rPr dirty="0" spc="-140"/>
              <a:t>KBSPETS,</a:t>
            </a:r>
            <a:r>
              <a:rPr dirty="0" spc="-200"/>
              <a:t> </a:t>
            </a:r>
            <a:r>
              <a:rPr dirty="0" spc="-170"/>
              <a:t>pet</a:t>
            </a:r>
            <a:r>
              <a:rPr dirty="0" spc="-220"/>
              <a:t> </a:t>
            </a:r>
            <a:r>
              <a:rPr dirty="0" spc="-170"/>
              <a:t>owners</a:t>
            </a:r>
            <a:r>
              <a:rPr dirty="0" spc="-225"/>
              <a:t> </a:t>
            </a:r>
            <a:r>
              <a:rPr dirty="0" spc="-155"/>
              <a:t>show</a:t>
            </a:r>
            <a:r>
              <a:rPr dirty="0" spc="-215"/>
              <a:t> </a:t>
            </a:r>
            <a:r>
              <a:rPr dirty="0" spc="-175"/>
              <a:t>their</a:t>
            </a:r>
            <a:r>
              <a:rPr dirty="0" spc="-200"/>
              <a:t> </a:t>
            </a:r>
            <a:r>
              <a:rPr dirty="0" spc="-75"/>
              <a:t>commitment </a:t>
            </a:r>
            <a:r>
              <a:rPr dirty="0" spc="-190"/>
              <a:t>to</a:t>
            </a:r>
            <a:r>
              <a:rPr dirty="0" spc="-204"/>
              <a:t> </a:t>
            </a:r>
            <a:r>
              <a:rPr dirty="0" spc="-180"/>
              <a:t>a</a:t>
            </a:r>
            <a:r>
              <a:rPr dirty="0" spc="-215"/>
              <a:t> </a:t>
            </a:r>
            <a:r>
              <a:rPr dirty="0" spc="-210"/>
              <a:t>more </a:t>
            </a:r>
            <a:r>
              <a:rPr dirty="0" spc="-170"/>
              <a:t>sustainable</a:t>
            </a:r>
            <a:r>
              <a:rPr dirty="0" spc="-195"/>
              <a:t> </a:t>
            </a:r>
            <a:r>
              <a:rPr dirty="0" spc="-155"/>
              <a:t>lifestyle</a:t>
            </a:r>
            <a:r>
              <a:rPr dirty="0" spc="-195"/>
              <a:t> </a:t>
            </a:r>
            <a:r>
              <a:rPr dirty="0" spc="-150"/>
              <a:t>while</a:t>
            </a:r>
            <a:r>
              <a:rPr dirty="0" spc="-195"/>
              <a:t> </a:t>
            </a:r>
            <a:r>
              <a:rPr dirty="0" spc="-175"/>
              <a:t>ensuring</a:t>
            </a:r>
            <a:r>
              <a:rPr dirty="0" spc="-204"/>
              <a:t> </a:t>
            </a:r>
            <a:r>
              <a:rPr dirty="0" spc="-180"/>
              <a:t>their</a:t>
            </a:r>
            <a:r>
              <a:rPr dirty="0" spc="-200"/>
              <a:t> </a:t>
            </a:r>
            <a:r>
              <a:rPr dirty="0" spc="-10"/>
              <a:t>furry </a:t>
            </a:r>
            <a:r>
              <a:rPr dirty="0" spc="-165"/>
              <a:t>friends</a:t>
            </a:r>
            <a:r>
              <a:rPr dirty="0" spc="-225"/>
              <a:t> have</a:t>
            </a:r>
            <a:r>
              <a:rPr dirty="0" spc="-220"/>
              <a:t> </a:t>
            </a:r>
            <a:r>
              <a:rPr dirty="0" spc="-195"/>
              <a:t>the</a:t>
            </a:r>
            <a:r>
              <a:rPr dirty="0" spc="-215"/>
              <a:t> </a:t>
            </a:r>
            <a:r>
              <a:rPr dirty="0" spc="-20"/>
              <a:t>best.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25663" cy="112341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4503" y="2643453"/>
            <a:ext cx="6403340" cy="122745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850" spc="545" b="1">
                <a:latin typeface="Trebuchet MS"/>
                <a:cs typeface="Trebuchet MS"/>
              </a:rPr>
              <a:t>CON</a:t>
            </a:r>
            <a:r>
              <a:rPr dirty="0" sz="7850" spc="25" b="1">
                <a:latin typeface="Trebuchet MS"/>
                <a:cs typeface="Trebuchet MS"/>
              </a:rPr>
              <a:t>T</a:t>
            </a:r>
            <a:r>
              <a:rPr dirty="0" sz="7850" spc="425" b="1">
                <a:latin typeface="Trebuchet MS"/>
                <a:cs typeface="Trebuchet MS"/>
              </a:rPr>
              <a:t>A</a:t>
            </a:r>
            <a:r>
              <a:rPr dirty="0" sz="7850" spc="525" b="1">
                <a:latin typeface="Trebuchet MS"/>
                <a:cs typeface="Trebuchet MS"/>
              </a:rPr>
              <a:t>C</a:t>
            </a:r>
            <a:r>
              <a:rPr dirty="0" sz="7850" spc="545" b="1">
                <a:latin typeface="Trebuchet MS"/>
                <a:cs typeface="Trebuchet MS"/>
              </a:rPr>
              <a:t>T</a:t>
            </a:r>
            <a:r>
              <a:rPr dirty="0" sz="7850" spc="-850" b="1">
                <a:latin typeface="Trebuchet MS"/>
                <a:cs typeface="Trebuchet MS"/>
              </a:rPr>
              <a:t> </a:t>
            </a:r>
            <a:r>
              <a:rPr dirty="0" sz="7850" spc="484" b="1">
                <a:latin typeface="Trebuchet MS"/>
                <a:cs typeface="Trebuchet MS"/>
              </a:rPr>
              <a:t>US</a:t>
            </a:r>
            <a:endParaRPr sz="78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6894917" y="8545285"/>
            <a:ext cx="978535" cy="66040"/>
          </a:xfrm>
          <a:custGeom>
            <a:avLst/>
            <a:gdLst/>
            <a:ahLst/>
            <a:cxnLst/>
            <a:rect l="l" t="t" r="r" b="b"/>
            <a:pathLst>
              <a:path w="978534" h="66040">
                <a:moveTo>
                  <a:pt x="978504" y="0"/>
                </a:moveTo>
                <a:lnTo>
                  <a:pt x="0" y="0"/>
                </a:lnTo>
                <a:lnTo>
                  <a:pt x="0" y="65467"/>
                </a:lnTo>
                <a:lnTo>
                  <a:pt x="978504" y="65467"/>
                </a:lnTo>
                <a:lnTo>
                  <a:pt x="9785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3921258" y="8691078"/>
            <a:ext cx="3972560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50" spc="-155">
                <a:solidFill>
                  <a:srgbClr val="211E1F"/>
                </a:solidFill>
                <a:latin typeface="Verdana"/>
                <a:cs typeface="Verdana"/>
              </a:rPr>
              <a:t>Every</a:t>
            </a:r>
            <a:r>
              <a:rPr dirty="0" sz="1950" spc="-145">
                <a:solidFill>
                  <a:srgbClr val="211E1F"/>
                </a:solidFill>
                <a:latin typeface="Verdana"/>
                <a:cs typeface="Verdana"/>
              </a:rPr>
              <a:t> </a:t>
            </a:r>
            <a:r>
              <a:rPr dirty="0" sz="1950" spc="-110">
                <a:solidFill>
                  <a:srgbClr val="211E1F"/>
                </a:solidFill>
                <a:latin typeface="Verdana"/>
                <a:cs typeface="Verdana"/>
              </a:rPr>
              <a:t>cat</a:t>
            </a:r>
            <a:r>
              <a:rPr dirty="0" sz="1950" spc="-150">
                <a:solidFill>
                  <a:srgbClr val="211E1F"/>
                </a:solidFill>
                <a:latin typeface="Verdana"/>
                <a:cs typeface="Verdana"/>
              </a:rPr>
              <a:t> </a:t>
            </a:r>
            <a:r>
              <a:rPr dirty="0" sz="1950" spc="-125">
                <a:solidFill>
                  <a:srgbClr val="211E1F"/>
                </a:solidFill>
                <a:latin typeface="Verdana"/>
                <a:cs typeface="Verdana"/>
              </a:rPr>
              <a:t>deserves</a:t>
            </a:r>
            <a:r>
              <a:rPr dirty="0" sz="1950" spc="-175">
                <a:solidFill>
                  <a:srgbClr val="211E1F"/>
                </a:solidFill>
                <a:latin typeface="Verdana"/>
                <a:cs typeface="Verdana"/>
              </a:rPr>
              <a:t> </a:t>
            </a:r>
            <a:r>
              <a:rPr dirty="0" sz="1950" spc="-150">
                <a:solidFill>
                  <a:srgbClr val="211E1F"/>
                </a:solidFill>
                <a:latin typeface="Verdana"/>
                <a:cs typeface="Verdana"/>
              </a:rPr>
              <a:t>a </a:t>
            </a:r>
            <a:r>
              <a:rPr dirty="0" sz="2100" spc="-165">
                <a:solidFill>
                  <a:srgbClr val="211E1F"/>
                </a:solidFill>
                <a:latin typeface="Verdana"/>
                <a:cs typeface="Verdana"/>
              </a:rPr>
              <a:t>furrever</a:t>
            </a:r>
            <a:r>
              <a:rPr dirty="0" sz="2100" spc="-175">
                <a:solidFill>
                  <a:srgbClr val="211E1F"/>
                </a:solidFill>
                <a:latin typeface="Verdana"/>
                <a:cs typeface="Verdana"/>
              </a:rPr>
              <a:t> </a:t>
            </a:r>
            <a:r>
              <a:rPr dirty="0" sz="1950" spc="-95">
                <a:solidFill>
                  <a:srgbClr val="211E1F"/>
                </a:solidFill>
                <a:latin typeface="Verdana"/>
                <a:cs typeface="Verdana"/>
              </a:rPr>
              <a:t>home</a:t>
            </a:r>
            <a:endParaRPr sz="195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0306" y="2915884"/>
            <a:ext cx="4350857" cy="435021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370079" y="4439967"/>
            <a:ext cx="5955030" cy="3179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50" spc="-120">
                <a:solidFill>
                  <a:srgbClr val="0D0D0D"/>
                </a:solidFill>
                <a:latin typeface="Verdana"/>
                <a:cs typeface="Verdana"/>
              </a:rPr>
              <a:t>ONLINE</a:t>
            </a:r>
            <a:r>
              <a:rPr dirty="0" sz="2950" spc="-25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950" spc="-195">
                <a:solidFill>
                  <a:srgbClr val="0D0D0D"/>
                </a:solidFill>
                <a:latin typeface="Verdana"/>
                <a:cs typeface="Verdana"/>
              </a:rPr>
              <a:t>SHOP:</a:t>
            </a:r>
            <a:r>
              <a:rPr dirty="0" sz="2950" spc="-24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950" spc="-10">
                <a:solidFill>
                  <a:srgbClr val="0D0D0D"/>
                </a:solidFill>
                <a:latin typeface="Verdana"/>
                <a:cs typeface="Verdana"/>
              </a:rPr>
              <a:t>KBSPets</a:t>
            </a:r>
            <a:endParaRPr sz="2950">
              <a:latin typeface="Verdana"/>
              <a:cs typeface="Verdana"/>
            </a:endParaRPr>
          </a:p>
          <a:p>
            <a:pPr marL="12700" marR="5080">
              <a:lnSpc>
                <a:spcPct val="200400"/>
              </a:lnSpc>
            </a:pPr>
            <a:r>
              <a:rPr dirty="0" sz="2950" spc="-175">
                <a:solidFill>
                  <a:srgbClr val="0D0D0D"/>
                </a:solidFill>
                <a:latin typeface="Verdana"/>
                <a:cs typeface="Verdana"/>
              </a:rPr>
              <a:t>EMAIL:</a:t>
            </a:r>
            <a:r>
              <a:rPr dirty="0" sz="2950" spc="-24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u="sng" sz="2950" spc="-13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Verdana"/>
                <a:cs typeface="Verdana"/>
                <a:hlinkClick r:id="rId3"/>
              </a:rPr>
              <a:t>info@kbspets.com</a:t>
            </a:r>
            <a:r>
              <a:rPr dirty="0" sz="2950" spc="-135">
                <a:solidFill>
                  <a:srgbClr val="0562C1"/>
                </a:solidFill>
                <a:latin typeface="Verdana"/>
                <a:cs typeface="Verdana"/>
              </a:rPr>
              <a:t> </a:t>
            </a:r>
            <a:r>
              <a:rPr dirty="0" sz="2950" spc="-229">
                <a:solidFill>
                  <a:srgbClr val="0D0D0D"/>
                </a:solidFill>
                <a:latin typeface="Verdana"/>
                <a:cs typeface="Verdana"/>
              </a:rPr>
              <a:t>WEBSITE:</a:t>
            </a:r>
            <a:r>
              <a:rPr dirty="0" sz="2950" spc="-22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u="sng" sz="2950" spc="-16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Verdana"/>
                <a:cs typeface="Verdana"/>
                <a:hlinkClick r:id="rId4"/>
              </a:rPr>
              <a:t>www.kbspets.com</a:t>
            </a:r>
            <a:r>
              <a:rPr dirty="0" sz="2950" spc="-165">
                <a:solidFill>
                  <a:srgbClr val="0562C1"/>
                </a:solidFill>
                <a:latin typeface="Verdana"/>
                <a:cs typeface="Verdana"/>
              </a:rPr>
              <a:t> </a:t>
            </a:r>
            <a:r>
              <a:rPr dirty="0" sz="2950" spc="-145">
                <a:solidFill>
                  <a:srgbClr val="0D0D0D"/>
                </a:solidFill>
                <a:latin typeface="Verdana"/>
                <a:cs typeface="Verdana"/>
              </a:rPr>
              <a:t>SERVED</a:t>
            </a:r>
            <a:r>
              <a:rPr dirty="0" sz="2950" spc="-254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950" spc="-375">
                <a:solidFill>
                  <a:srgbClr val="0D0D0D"/>
                </a:solidFill>
                <a:latin typeface="Verdana"/>
                <a:cs typeface="Verdana"/>
              </a:rPr>
              <a:t>AT:</a:t>
            </a:r>
            <a:r>
              <a:rPr dirty="0" sz="2950" spc="-25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950" spc="-105">
                <a:solidFill>
                  <a:srgbClr val="0D0D0D"/>
                </a:solidFill>
                <a:latin typeface="Verdana"/>
                <a:cs typeface="Verdana"/>
              </a:rPr>
              <a:t>Los</a:t>
            </a:r>
            <a:r>
              <a:rPr dirty="0" sz="2950" spc="-25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950" spc="-200">
                <a:solidFill>
                  <a:srgbClr val="0D0D0D"/>
                </a:solidFill>
                <a:latin typeface="Verdana"/>
                <a:cs typeface="Verdana"/>
              </a:rPr>
              <a:t>Angeles,</a:t>
            </a:r>
            <a:r>
              <a:rPr dirty="0" sz="2950" spc="-27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950" spc="-150">
                <a:solidFill>
                  <a:srgbClr val="0D0D0D"/>
                </a:solidFill>
                <a:latin typeface="Verdana"/>
                <a:cs typeface="Verdana"/>
              </a:rPr>
              <a:t>California</a:t>
            </a:r>
            <a:endParaRPr sz="2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Visualin</dc:creator>
  <dc:title>PowerPoint Presentation</dc:title>
  <dcterms:created xsi:type="dcterms:W3CDTF">2025-05-22T05:00:49Z</dcterms:created>
  <dcterms:modified xsi:type="dcterms:W3CDTF">2025-05-22T05:00:49Z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2025-05-21T00:00:00Z</vt:filetime>
  </property>
  <property fmtid="{D5CDD505-2E9C-101B-9397-08002B2CF9AE}" pid="3" name="Creator">
    <vt:lpwstr>Acrobat PDFMaker 19 PowerPoint 版</vt:lpwstr>
  </property>
  <property fmtid="{D5CDD505-2E9C-101B-9397-08002B2CF9AE}" pid="4" name="LastSaved">
    <vt:filetime>2025-05-22T00:00:00Z</vt:filetime>
  </property>
  <property fmtid="{D5CDD505-2E9C-101B-9397-08002B2CF9AE}" pid="5" name="Producer">
    <vt:lpwstr>Adobe PDF Library 19.8.103</vt:lpwstr>
  </property>
</Properties>
</file>