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Poppins" charset="1" panose="000005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program/bca-bachelor-of-computer-applications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7684713"/>
          </a:xfrm>
          <a:custGeom>
            <a:avLst/>
            <a:gdLst/>
            <a:ahLst/>
            <a:cxnLst/>
            <a:rect r="r" b="b" t="t" l="l"/>
            <a:pathLst>
              <a:path h="7684713" w="18288000">
                <a:moveTo>
                  <a:pt x="0" y="0"/>
                </a:moveTo>
                <a:lnTo>
                  <a:pt x="18288000" y="0"/>
                </a:lnTo>
                <a:lnTo>
                  <a:pt x="18288000" y="7684713"/>
                </a:lnTo>
                <a:lnTo>
                  <a:pt x="0" y="76847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164" t="0" r="-8164" b="-1576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6432" y="630336"/>
            <a:ext cx="796727" cy="796727"/>
          </a:xfrm>
          <a:custGeom>
            <a:avLst/>
            <a:gdLst/>
            <a:ahLst/>
            <a:cxnLst/>
            <a:rect r="r" b="b" t="t" l="l"/>
            <a:pathLst>
              <a:path h="796727" w="796727">
                <a:moveTo>
                  <a:pt x="0" y="0"/>
                </a:moveTo>
                <a:lnTo>
                  <a:pt x="796728" y="0"/>
                </a:lnTo>
                <a:lnTo>
                  <a:pt x="796728" y="796728"/>
                </a:lnTo>
                <a:lnTo>
                  <a:pt x="0" y="79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6308426" y="9038270"/>
            <a:ext cx="5060305" cy="960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b="true" sz="2700" u="sng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program/bca-bachelor-of-computer-applications"/>
              </a:rPr>
              <a:t>BCA College in Uttar Pradesh</a:t>
            </a:r>
          </a:p>
          <a:p>
            <a:pPr algn="ctr">
              <a:lnSpc>
                <a:spcPts val="378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3837682" y="8068639"/>
            <a:ext cx="10612636" cy="750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</a:rPr>
              <a:t>Shri Ramswaroop Memorial University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4100514"/>
          </a:xfrm>
          <a:custGeom>
            <a:avLst/>
            <a:gdLst/>
            <a:ahLst/>
            <a:cxnLst/>
            <a:rect r="r" b="b" t="t" l="l"/>
            <a:pathLst>
              <a:path h="4100514" w="18288000">
                <a:moveTo>
                  <a:pt x="0" y="0"/>
                </a:moveTo>
                <a:lnTo>
                  <a:pt x="18288000" y="0"/>
                </a:lnTo>
                <a:lnTo>
                  <a:pt x="18288000" y="4100514"/>
                </a:lnTo>
                <a:lnTo>
                  <a:pt x="0" y="41005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94" t="0" r="-1194" b="-48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8753" y="372746"/>
            <a:ext cx="839894" cy="839894"/>
          </a:xfrm>
          <a:custGeom>
            <a:avLst/>
            <a:gdLst/>
            <a:ahLst/>
            <a:cxnLst/>
            <a:rect r="r" b="b" t="t" l="l"/>
            <a:pathLst>
              <a:path h="839894" w="839894">
                <a:moveTo>
                  <a:pt x="0" y="0"/>
                </a:moveTo>
                <a:lnTo>
                  <a:pt x="839894" y="0"/>
                </a:lnTo>
                <a:lnTo>
                  <a:pt x="839894" y="839894"/>
                </a:lnTo>
                <a:lnTo>
                  <a:pt x="0" y="839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70754" y="4872564"/>
            <a:ext cx="14346493" cy="4115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Bachelor of Computer </a:t>
            </a:r>
            <a:r>
              <a:rPr lang="en-US" sz="2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Applications (BCA) program at Shri Ramswaroop Memorial University (SRMU), Lucknow, is a comprehensive 3-year undergraduate course designed for students from diverse academic backgrounds. It offers a robust curriculum covering programming languages, data structures, and emerging technologies like AI, Blockchain, and Cloud Computing. The program emphasizes practical learning through live projects and state-of-the-art labs, preparing graduates for careers in software development, data analysis, and IT consulting. SRMU also provides strong placement support and industry partnerships to enhance employability.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116182"/>
            <a:ext cx="18288000" cy="3170818"/>
            <a:chOff x="0" y="0"/>
            <a:chExt cx="4816593" cy="8351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835113"/>
            </a:xfrm>
            <a:custGeom>
              <a:avLst/>
              <a:gdLst/>
              <a:ahLst/>
              <a:cxnLst/>
              <a:rect r="r" b="b" t="t" l="l"/>
              <a:pathLst>
                <a:path h="83511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35113"/>
                  </a:lnTo>
                  <a:lnTo>
                    <a:pt x="0" y="835113"/>
                  </a:lnTo>
                  <a:close/>
                </a:path>
              </a:pathLst>
            </a:custGeom>
            <a:solidFill>
              <a:srgbClr val="37465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8636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923249" y="8267051"/>
            <a:ext cx="10441502" cy="142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85041" y="7460422"/>
            <a:ext cx="2870655" cy="509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ADDRESS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437152"/>
            <a:ext cx="18288000" cy="5948424"/>
          </a:xfrm>
          <a:custGeom>
            <a:avLst/>
            <a:gdLst/>
            <a:ahLst/>
            <a:cxnLst/>
            <a:rect r="r" b="b" t="t" l="l"/>
            <a:pathLst>
              <a:path h="5948424" w="18288000">
                <a:moveTo>
                  <a:pt x="0" y="0"/>
                </a:moveTo>
                <a:lnTo>
                  <a:pt x="18288000" y="0"/>
                </a:lnTo>
                <a:lnTo>
                  <a:pt x="18288000" y="5948424"/>
                </a:lnTo>
                <a:lnTo>
                  <a:pt x="0" y="59484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577" t="0" r="-2948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2911" y="199258"/>
            <a:ext cx="475789" cy="475789"/>
          </a:xfrm>
          <a:custGeom>
            <a:avLst/>
            <a:gdLst/>
            <a:ahLst/>
            <a:cxnLst/>
            <a:rect r="r" b="b" t="t" l="l"/>
            <a:pathLst>
              <a:path h="475789" w="475789">
                <a:moveTo>
                  <a:pt x="0" y="0"/>
                </a:moveTo>
                <a:lnTo>
                  <a:pt x="475789" y="0"/>
                </a:lnTo>
                <a:lnTo>
                  <a:pt x="475789" y="475789"/>
                </a:lnTo>
                <a:lnTo>
                  <a:pt x="0" y="4757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DD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923055"/>
          </a:xfrm>
          <a:custGeom>
            <a:avLst/>
            <a:gdLst/>
            <a:ahLst/>
            <a:cxnLst/>
            <a:rect r="r" b="b" t="t" l="l"/>
            <a:pathLst>
              <a:path h="8923055" w="18288000">
                <a:moveTo>
                  <a:pt x="0" y="0"/>
                </a:moveTo>
                <a:lnTo>
                  <a:pt x="18288000" y="0"/>
                </a:lnTo>
                <a:lnTo>
                  <a:pt x="18288000" y="8923055"/>
                </a:lnTo>
                <a:lnTo>
                  <a:pt x="0" y="89230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629" t="-12498" r="-1562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76712" y="9046880"/>
            <a:ext cx="4770063" cy="5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b="true" sz="3500">
                <a:solidFill>
                  <a:srgbClr val="374655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478246" y="9706610"/>
            <a:ext cx="9766995" cy="368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374655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https://srmu.ac.in/program/bca-bachelor-of-computer-applications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BCA College in Uttar Pradesh</dc:title>
</cp:coreProperties>
</file>