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Yeseva One" charset="1" panose="00000500000000000000"/>
      <p:regular r:id="rId9"/>
    </p:embeddedFont>
    <p:embeddedFont>
      <p:font typeface="Alata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https://www.goldcoastatm.com/genmega-atm-machines.php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1.pn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Relationship Id="rId4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0C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12923" y="418186"/>
            <a:ext cx="2287642" cy="402937"/>
          </a:xfrm>
          <a:custGeom>
            <a:avLst/>
            <a:gdLst/>
            <a:ahLst/>
            <a:cxnLst/>
            <a:rect r="r" b="b" t="t" l="l"/>
            <a:pathLst>
              <a:path h="402937" w="2287642">
                <a:moveTo>
                  <a:pt x="0" y="0"/>
                </a:moveTo>
                <a:lnTo>
                  <a:pt x="2287642" y="0"/>
                </a:lnTo>
                <a:lnTo>
                  <a:pt x="2287642" y="402937"/>
                </a:lnTo>
                <a:lnTo>
                  <a:pt x="0" y="4029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1976599"/>
            <a:ext cx="18288000" cy="8310401"/>
            <a:chOff x="0" y="0"/>
            <a:chExt cx="2833290" cy="128749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33290" cy="1287499"/>
            </a:xfrm>
            <a:custGeom>
              <a:avLst/>
              <a:gdLst/>
              <a:ahLst/>
              <a:cxnLst/>
              <a:rect r="r" b="b" t="t" l="l"/>
              <a:pathLst>
                <a:path h="1287499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287499"/>
                  </a:lnTo>
                  <a:lnTo>
                    <a:pt x="0" y="1287499"/>
                  </a:lnTo>
                  <a:close/>
                </a:path>
              </a:pathLst>
            </a:custGeom>
            <a:blipFill>
              <a:blip r:embed="rId3"/>
              <a:stretch>
                <a:fillRect l="-10662" t="0" r="-10662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319006" y="1304147"/>
            <a:ext cx="15037978" cy="672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343A4A"/>
                </a:solidFill>
                <a:latin typeface="Yeseva One"/>
                <a:ea typeface="Yeseva One"/>
                <a:cs typeface="Yeseva One"/>
                <a:sym typeface="Yeseva One"/>
              </a:rPr>
              <a:t> By Gold Coast ATM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145078" y="249629"/>
            <a:ext cx="10501015" cy="9131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 u="sng">
                <a:solidFill>
                  <a:srgbClr val="343A4A"/>
                </a:solidFill>
                <a:latin typeface="Yeseva One"/>
                <a:ea typeface="Yeseva One"/>
                <a:cs typeface="Yeseva One"/>
                <a:sym typeface="Yeseva One"/>
                <a:hlinkClick r:id="rId4" tooltip="https://www.goldcoastatm.com/genmega-atm-machines.php"/>
              </a:rPr>
              <a:t>Genmega G2500 ATM Machine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0C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5289412" cy="10287000"/>
            <a:chOff x="0" y="0"/>
            <a:chExt cx="7052549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83000"/>
            </a:blip>
            <a:srcRect l="0" t="1258" r="0" b="1258"/>
            <a:stretch>
              <a:fillRect/>
            </a:stretch>
          </p:blipFill>
          <p:spPr>
            <a:xfrm flipH="false" flipV="false">
              <a:off x="0" y="0"/>
              <a:ext cx="7052549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7317607" y="278416"/>
            <a:ext cx="2646445" cy="466135"/>
          </a:xfrm>
          <a:custGeom>
            <a:avLst/>
            <a:gdLst/>
            <a:ahLst/>
            <a:cxnLst/>
            <a:rect r="r" b="b" t="t" l="l"/>
            <a:pathLst>
              <a:path h="466135" w="2646445">
                <a:moveTo>
                  <a:pt x="0" y="0"/>
                </a:moveTo>
                <a:lnTo>
                  <a:pt x="2646444" y="0"/>
                </a:lnTo>
                <a:lnTo>
                  <a:pt x="2646444" y="466135"/>
                </a:lnTo>
                <a:lnTo>
                  <a:pt x="0" y="4661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744094" y="0"/>
            <a:ext cx="5543906" cy="10287000"/>
          </a:xfrm>
          <a:custGeom>
            <a:avLst/>
            <a:gdLst/>
            <a:ahLst/>
            <a:cxnLst/>
            <a:rect r="r" b="b" t="t" l="l"/>
            <a:pathLst>
              <a:path h="10287000" w="5543906">
                <a:moveTo>
                  <a:pt x="0" y="0"/>
                </a:moveTo>
                <a:lnTo>
                  <a:pt x="5543906" y="0"/>
                </a:lnTo>
                <a:lnTo>
                  <a:pt x="554390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682" t="-2750" r="-506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289412" y="3035813"/>
            <a:ext cx="7454682" cy="479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D1B1B"/>
                </a:solidFill>
                <a:latin typeface="Alata"/>
                <a:ea typeface="Alata"/>
                <a:cs typeface="Alata"/>
                <a:sym typeface="Alata"/>
              </a:rPr>
              <a:t>High-definition touchscreen enhances user experience.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D1B1B"/>
                </a:solidFill>
                <a:latin typeface="Alata"/>
                <a:ea typeface="Alata"/>
                <a:cs typeface="Alata"/>
                <a:sym typeface="Alata"/>
              </a:rPr>
              <a:t>Multiple configuration options for customization.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D1B1B"/>
                </a:solidFill>
                <a:latin typeface="Alata"/>
                <a:ea typeface="Alata"/>
                <a:cs typeface="Alata"/>
                <a:sym typeface="Alata"/>
              </a:rPr>
              <a:t>Durable design for various environments.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D1B1B"/>
                </a:solidFill>
                <a:latin typeface="Alata"/>
                <a:ea typeface="Alata"/>
                <a:cs typeface="Alata"/>
                <a:sym typeface="Alata"/>
              </a:rPr>
              <a:t>Compact models fit tight spaces.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D1B1B"/>
                </a:solidFill>
                <a:latin typeface="Alata"/>
                <a:ea typeface="Alata"/>
                <a:cs typeface="Alata"/>
                <a:sym typeface="Alata"/>
              </a:rPr>
              <a:t>Advanced features for busy locations.</a:t>
            </a:r>
          </a:p>
          <a:p>
            <a:pPr algn="l">
              <a:lnSpc>
                <a:spcPts val="4200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0C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6810857"/>
            <a:chOff x="0" y="0"/>
            <a:chExt cx="24384000" cy="9081142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3895" t="0" r="3895" b="0"/>
            <a:stretch>
              <a:fillRect/>
            </a:stretch>
          </p:blipFill>
          <p:spPr>
            <a:xfrm flipH="false" flipV="false">
              <a:off x="0" y="0"/>
              <a:ext cx="12128500" cy="9081142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3895" t="0" r="3895" b="0"/>
            <a:stretch>
              <a:fillRect/>
            </a:stretch>
          </p:blipFill>
          <p:spPr>
            <a:xfrm flipH="false" flipV="false">
              <a:off x="12255500" y="0"/>
              <a:ext cx="12128500" cy="9081142"/>
            </a:xfrm>
            <a:prstGeom prst="rect">
              <a:avLst/>
            </a:prstGeom>
          </p:spPr>
        </p:pic>
      </p:grpSp>
      <p:sp>
        <p:nvSpPr>
          <p:cNvPr name="Freeform 5" id="5"/>
          <p:cNvSpPr/>
          <p:nvPr/>
        </p:nvSpPr>
        <p:spPr>
          <a:xfrm flipH="false" flipV="false" rot="0">
            <a:off x="571750" y="418186"/>
            <a:ext cx="3466145" cy="610514"/>
          </a:xfrm>
          <a:custGeom>
            <a:avLst/>
            <a:gdLst/>
            <a:ahLst/>
            <a:cxnLst/>
            <a:rect r="r" b="b" t="t" l="l"/>
            <a:pathLst>
              <a:path h="610514" w="3466145">
                <a:moveTo>
                  <a:pt x="0" y="0"/>
                </a:moveTo>
                <a:lnTo>
                  <a:pt x="3466145" y="0"/>
                </a:lnTo>
                <a:lnTo>
                  <a:pt x="3466145" y="610514"/>
                </a:lnTo>
                <a:lnTo>
                  <a:pt x="0" y="6105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490368" y="7091286"/>
            <a:ext cx="8428546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i="true">
                <a:solidFill>
                  <a:srgbClr val="343A4A"/>
                </a:solidFill>
                <a:latin typeface="Yeseva One"/>
                <a:ea typeface="Yeseva One"/>
                <a:cs typeface="Yeseva One"/>
                <a:sym typeface="Yeseva One"/>
              </a:rPr>
              <a:t>Thank You For Watching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196879" y="8296910"/>
            <a:ext cx="9894243" cy="1589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43A4A"/>
                </a:solidFill>
                <a:latin typeface="Yeseva One"/>
                <a:ea typeface="Yeseva One"/>
                <a:cs typeface="Yeseva One"/>
                <a:sym typeface="Yeseva One"/>
              </a:rPr>
              <a:t>Address - 2000 North Racine, Suite 2000, Chicago IL 60614 USA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43A4A"/>
                </a:solidFill>
                <a:latin typeface="Yeseva One"/>
                <a:ea typeface="Yeseva One"/>
                <a:cs typeface="Yeseva One"/>
                <a:sym typeface="Yeseva One"/>
              </a:rPr>
              <a:t>Call - 888.950.VISA (8472), 773 416 8526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43A4A"/>
                </a:solidFill>
                <a:latin typeface="Yeseva One"/>
                <a:ea typeface="Yeseva One"/>
                <a:cs typeface="Yeseva One"/>
                <a:sym typeface="Yeseva One"/>
              </a:rPr>
              <a:t>Mail - info@goldcoastatm.com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43A4A"/>
                </a:solidFill>
                <a:latin typeface="Yeseva One"/>
                <a:ea typeface="Yeseva One"/>
                <a:cs typeface="Yeseva One"/>
                <a:sym typeface="Yeseva One"/>
              </a:rPr>
              <a:t>Visit - https://www.goldcoastatm.com/genmega-atm-machines.php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DAGXkcZM3JA</dc:identifier>
  <dcterms:modified xsi:type="dcterms:W3CDTF">2011-08-01T06:04:30Z</dcterms:modified>
  <cp:revision>1</cp:revision>
  <dc:title>Genmega G2500 ATM Machine </dc:title>
</cp:coreProperties>
</file>