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Lst>
  <p:sldSz cx="18288000" cy="10287000"/>
  <p:notesSz cx="6858000" cy="9144000"/>
  <p:embeddedFontLst>
    <p:embeddedFont>
      <p:font typeface="Tex Gyre Bonum Bold" charset="1" panose="00000800000000000000"/>
      <p:regular r:id="rId9"/>
    </p:embeddedFont>
    <p:embeddedFont>
      <p:font typeface="Tex Gyre Bonum" charset="1" panose="00000500000000000000"/>
      <p:regular r:id="rId10"/>
    </p:embeddedFont>
    <p:embeddedFont>
      <p:font typeface="Shrikhand" charset="1" panose="02000000000000000000"/>
      <p:regular r:id="rId11"/>
    </p:embeddedFont>
    <p:embeddedFont>
      <p:font typeface="Open Sauce" charset="1" panose="0000050000000000000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https://www.chauffeurhire.com.au/our-services/corporate-transfer-in-sydney"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jpeg" Type="http://schemas.openxmlformats.org/officeDocument/2006/relationships/image"/><Relationship Id="rId4"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 Id="rId5" Target="../media/image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9258300"/>
          </a:xfrm>
          <a:custGeom>
            <a:avLst/>
            <a:gdLst/>
            <a:ahLst/>
            <a:cxnLst/>
            <a:rect r="r" b="b" t="t" l="l"/>
            <a:pathLst>
              <a:path h="9258300" w="18288000">
                <a:moveTo>
                  <a:pt x="0" y="0"/>
                </a:moveTo>
                <a:lnTo>
                  <a:pt x="18288000" y="0"/>
                </a:lnTo>
                <a:lnTo>
                  <a:pt x="18288000" y="9258300"/>
                </a:lnTo>
                <a:lnTo>
                  <a:pt x="0" y="9258300"/>
                </a:lnTo>
                <a:lnTo>
                  <a:pt x="0" y="0"/>
                </a:lnTo>
                <a:close/>
              </a:path>
            </a:pathLst>
          </a:custGeom>
          <a:blipFill>
            <a:blip r:embed="rId2"/>
            <a:stretch>
              <a:fillRect l="-95367" t="-2849" r="0" b="-17747"/>
            </a:stretch>
          </a:blipFill>
        </p:spPr>
      </p:sp>
      <p:sp>
        <p:nvSpPr>
          <p:cNvPr name="Freeform 3" id="3"/>
          <p:cNvSpPr/>
          <p:nvPr/>
        </p:nvSpPr>
        <p:spPr>
          <a:xfrm flipH="false" flipV="false" rot="0">
            <a:off x="217884" y="302569"/>
            <a:ext cx="810816" cy="541220"/>
          </a:xfrm>
          <a:custGeom>
            <a:avLst/>
            <a:gdLst/>
            <a:ahLst/>
            <a:cxnLst/>
            <a:rect r="r" b="b" t="t" l="l"/>
            <a:pathLst>
              <a:path h="541220" w="810816">
                <a:moveTo>
                  <a:pt x="0" y="0"/>
                </a:moveTo>
                <a:lnTo>
                  <a:pt x="810816" y="0"/>
                </a:lnTo>
                <a:lnTo>
                  <a:pt x="810816" y="541220"/>
                </a:lnTo>
                <a:lnTo>
                  <a:pt x="0" y="541220"/>
                </a:lnTo>
                <a:lnTo>
                  <a:pt x="0" y="0"/>
                </a:lnTo>
                <a:close/>
              </a:path>
            </a:pathLst>
          </a:custGeom>
          <a:blipFill>
            <a:blip r:embed="rId3"/>
            <a:stretch>
              <a:fillRect l="0" t="0" r="0" b="0"/>
            </a:stretch>
          </a:blipFill>
        </p:spPr>
      </p:sp>
      <p:sp>
        <p:nvSpPr>
          <p:cNvPr name="TextBox 4" id="4"/>
          <p:cNvSpPr txBox="true"/>
          <p:nvPr/>
        </p:nvSpPr>
        <p:spPr>
          <a:xfrm rot="0">
            <a:off x="2895973" y="9360564"/>
            <a:ext cx="12496055" cy="622935"/>
          </a:xfrm>
          <a:prstGeom prst="rect">
            <a:avLst/>
          </a:prstGeom>
        </p:spPr>
        <p:txBody>
          <a:bodyPr anchor="t" rtlCol="false" tIns="0" lIns="0" bIns="0" rIns="0">
            <a:spAutoFit/>
          </a:bodyPr>
          <a:lstStyle/>
          <a:p>
            <a:pPr algn="ctr">
              <a:lnSpc>
                <a:spcPts val="5039"/>
              </a:lnSpc>
            </a:pPr>
            <a:r>
              <a:rPr lang="en-US" b="true" sz="3599" u="sng">
                <a:solidFill>
                  <a:srgbClr val="3A4757"/>
                </a:solidFill>
                <a:latin typeface="Tex Gyre Bonum Bold"/>
                <a:ea typeface="Tex Gyre Bonum Bold"/>
                <a:cs typeface="Tex Gyre Bonum Bold"/>
                <a:sym typeface="Tex Gyre Bonum Bold"/>
                <a:hlinkClick r:id="rId4" tooltip="https://www.chauffeurhire.com.au/our-services/corporate-transfer-in-sydney"/>
              </a:rPr>
              <a:t>Corporate Transfer Service Sydney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A4757"/>
        </a:solidFill>
      </p:bgPr>
    </p:bg>
    <p:spTree>
      <p:nvGrpSpPr>
        <p:cNvPr id="1" name=""/>
        <p:cNvGrpSpPr/>
        <p:nvPr/>
      </p:nvGrpSpPr>
      <p:grpSpPr>
        <a:xfrm>
          <a:off x="0" y="0"/>
          <a:ext cx="0" cy="0"/>
          <a:chOff x="0" y="0"/>
          <a:chExt cx="0" cy="0"/>
        </a:xfrm>
      </p:grpSpPr>
      <p:grpSp>
        <p:nvGrpSpPr>
          <p:cNvPr name="Group 2" id="2"/>
          <p:cNvGrpSpPr/>
          <p:nvPr/>
        </p:nvGrpSpPr>
        <p:grpSpPr>
          <a:xfrm rot="0">
            <a:off x="0" y="0"/>
            <a:ext cx="9144000" cy="7884809"/>
            <a:chOff x="0" y="0"/>
            <a:chExt cx="12192000" cy="10513079"/>
          </a:xfrm>
        </p:grpSpPr>
        <p:pic>
          <p:nvPicPr>
            <p:cNvPr name="Picture 3" id="3"/>
            <p:cNvPicPr>
              <a:picLocks noChangeAspect="true"/>
            </p:cNvPicPr>
            <p:nvPr/>
          </p:nvPicPr>
          <p:blipFill>
            <a:blip r:embed="rId2"/>
            <a:srcRect l="4666" t="0" r="4666" b="0"/>
            <a:stretch>
              <a:fillRect/>
            </a:stretch>
          </p:blipFill>
          <p:spPr>
            <a:xfrm flipH="false" flipV="false">
              <a:off x="0" y="0"/>
              <a:ext cx="12192000" cy="10513079"/>
            </a:xfrm>
            <a:prstGeom prst="rect">
              <a:avLst/>
            </a:prstGeom>
          </p:spPr>
        </p:pic>
      </p:grpSp>
      <p:sp>
        <p:nvSpPr>
          <p:cNvPr name="Freeform 4" id="4"/>
          <p:cNvSpPr/>
          <p:nvPr/>
        </p:nvSpPr>
        <p:spPr>
          <a:xfrm flipH="false" flipV="false" rot="0">
            <a:off x="255322" y="283846"/>
            <a:ext cx="773378" cy="516230"/>
          </a:xfrm>
          <a:custGeom>
            <a:avLst/>
            <a:gdLst/>
            <a:ahLst/>
            <a:cxnLst/>
            <a:rect r="r" b="b" t="t" l="l"/>
            <a:pathLst>
              <a:path h="516230" w="773378">
                <a:moveTo>
                  <a:pt x="0" y="0"/>
                </a:moveTo>
                <a:lnTo>
                  <a:pt x="773378" y="0"/>
                </a:lnTo>
                <a:lnTo>
                  <a:pt x="773378" y="516230"/>
                </a:lnTo>
                <a:lnTo>
                  <a:pt x="0" y="516230"/>
                </a:lnTo>
                <a:lnTo>
                  <a:pt x="0" y="0"/>
                </a:lnTo>
                <a:close/>
              </a:path>
            </a:pathLst>
          </a:custGeom>
          <a:blipFill>
            <a:blip r:embed="rId3"/>
            <a:stretch>
              <a:fillRect l="0" t="0" r="0" b="0"/>
            </a:stretch>
          </a:blipFill>
        </p:spPr>
      </p:sp>
      <p:sp>
        <p:nvSpPr>
          <p:cNvPr name="TextBox 5" id="5"/>
          <p:cNvSpPr txBox="true"/>
          <p:nvPr/>
        </p:nvSpPr>
        <p:spPr>
          <a:xfrm rot="0">
            <a:off x="642011" y="8147825"/>
            <a:ext cx="17403310" cy="1663064"/>
          </a:xfrm>
          <a:prstGeom prst="rect">
            <a:avLst/>
          </a:prstGeom>
        </p:spPr>
        <p:txBody>
          <a:bodyPr anchor="t" rtlCol="false" tIns="0" lIns="0" bIns="0" rIns="0">
            <a:spAutoFit/>
          </a:bodyPr>
          <a:lstStyle/>
          <a:p>
            <a:pPr algn="l">
              <a:lnSpc>
                <a:spcPts val="3360"/>
              </a:lnSpc>
            </a:pPr>
            <a:r>
              <a:rPr lang="en-US" sz="2400">
                <a:solidFill>
                  <a:srgbClr val="F2F2F2"/>
                </a:solidFill>
                <a:latin typeface="Tex Gyre Bonum"/>
                <a:ea typeface="Tex Gyre Bonum"/>
                <a:cs typeface="Tex Gyre Bonum"/>
                <a:sym typeface="Tex Gyre Bonum"/>
              </a:rPr>
              <a:t>Chauffeur Hire offers premium corporate transfers in Sydney, ensuring punctual, luxurious, and discreet travel for business professionals. Their services include airport pickups, executive meetings, and tailored itineraries, all delivered with professional chauffeurs and a fleet of high-end vehicles. With amenities like Wi-Fi and climate control, they provide a seamless and comfortable experience for corporate clients.</a:t>
            </a:r>
          </a:p>
        </p:txBody>
      </p:sp>
      <p:grpSp>
        <p:nvGrpSpPr>
          <p:cNvPr name="Group 6" id="6"/>
          <p:cNvGrpSpPr/>
          <p:nvPr/>
        </p:nvGrpSpPr>
        <p:grpSpPr>
          <a:xfrm rot="0">
            <a:off x="9144000" y="0"/>
            <a:ext cx="9144000" cy="7884809"/>
            <a:chOff x="0" y="0"/>
            <a:chExt cx="12192000" cy="10513079"/>
          </a:xfrm>
        </p:grpSpPr>
        <p:pic>
          <p:nvPicPr>
            <p:cNvPr name="Picture 7" id="7"/>
            <p:cNvPicPr>
              <a:picLocks noChangeAspect="true"/>
            </p:cNvPicPr>
            <p:nvPr/>
          </p:nvPicPr>
          <p:blipFill>
            <a:blip r:embed="rId4"/>
            <a:srcRect l="9410" t="0" r="9410" b="0"/>
            <a:stretch>
              <a:fillRect/>
            </a:stretch>
          </p:blipFill>
          <p:spPr>
            <a:xfrm flipH="false" flipV="false">
              <a:off x="0" y="0"/>
              <a:ext cx="12192000" cy="10513079"/>
            </a:xfrm>
            <a:prstGeom prst="rect">
              <a:avLst/>
            </a:prstGeom>
          </p:spPr>
        </p:pic>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0" y="0"/>
            <a:ext cx="18288000" cy="10287000"/>
            <a:chOff x="0" y="0"/>
            <a:chExt cx="24384000" cy="13716000"/>
          </a:xfrm>
        </p:grpSpPr>
        <p:pic>
          <p:nvPicPr>
            <p:cNvPr name="Picture 4" id="4"/>
            <p:cNvPicPr>
              <a:picLocks noChangeAspect="true"/>
            </p:cNvPicPr>
            <p:nvPr/>
          </p:nvPicPr>
          <p:blipFill>
            <a:blip r:embed="rId3"/>
            <a:srcRect l="0" t="22084" r="0" b="22084"/>
            <a:stretch>
              <a:fillRect/>
            </a:stretch>
          </p:blipFill>
          <p:spPr>
            <a:xfrm flipH="false" flipV="false">
              <a:off x="0" y="0"/>
              <a:ext cx="24384000" cy="9059333"/>
            </a:xfrm>
            <a:prstGeom prst="rect">
              <a:avLst/>
            </a:prstGeom>
          </p:spPr>
        </p:pic>
        <p:pic>
          <p:nvPicPr>
            <p:cNvPr name="Picture 5" id="5"/>
            <p:cNvPicPr>
              <a:picLocks noChangeAspect="true"/>
            </p:cNvPicPr>
            <p:nvPr/>
          </p:nvPicPr>
          <p:blipFill>
            <a:blip r:embed="rId4"/>
            <a:srcRect l="0" t="2082" r="0" b="2082"/>
            <a:stretch>
              <a:fillRect/>
            </a:stretch>
          </p:blipFill>
          <p:spPr>
            <a:xfrm flipH="false" flipV="false">
              <a:off x="0" y="9186333"/>
              <a:ext cx="12128500" cy="4529667"/>
            </a:xfrm>
            <a:prstGeom prst="rect">
              <a:avLst/>
            </a:prstGeom>
          </p:spPr>
        </p:pic>
        <p:pic>
          <p:nvPicPr>
            <p:cNvPr name="Picture 6" id="6"/>
            <p:cNvPicPr>
              <a:picLocks noChangeAspect="true"/>
            </p:cNvPicPr>
            <p:nvPr/>
          </p:nvPicPr>
          <p:blipFill>
            <a:blip r:embed="rId4"/>
            <a:srcRect l="0" t="2082" r="0" b="2082"/>
            <a:stretch>
              <a:fillRect/>
            </a:stretch>
          </p:blipFill>
          <p:spPr>
            <a:xfrm flipH="false" flipV="false">
              <a:off x="12255500" y="9186333"/>
              <a:ext cx="12128500" cy="4529667"/>
            </a:xfrm>
            <a:prstGeom prst="rect">
              <a:avLst/>
            </a:prstGeom>
          </p:spPr>
        </p:pic>
      </p:grpSp>
      <p:sp>
        <p:nvSpPr>
          <p:cNvPr name="Freeform 7" id="7"/>
          <p:cNvSpPr/>
          <p:nvPr/>
        </p:nvSpPr>
        <p:spPr>
          <a:xfrm flipH="false" flipV="false" rot="0">
            <a:off x="221177" y="330019"/>
            <a:ext cx="807523" cy="523062"/>
          </a:xfrm>
          <a:custGeom>
            <a:avLst/>
            <a:gdLst/>
            <a:ahLst/>
            <a:cxnLst/>
            <a:rect r="r" b="b" t="t" l="l"/>
            <a:pathLst>
              <a:path h="523062" w="807523">
                <a:moveTo>
                  <a:pt x="0" y="0"/>
                </a:moveTo>
                <a:lnTo>
                  <a:pt x="807523" y="0"/>
                </a:lnTo>
                <a:lnTo>
                  <a:pt x="807523" y="523061"/>
                </a:lnTo>
                <a:lnTo>
                  <a:pt x="0" y="523061"/>
                </a:lnTo>
                <a:lnTo>
                  <a:pt x="0" y="0"/>
                </a:lnTo>
                <a:close/>
              </a:path>
            </a:pathLst>
          </a:custGeom>
          <a:blipFill>
            <a:blip r:embed="rId5"/>
            <a:stretch>
              <a:fillRect l="0" t="0" r="0" b="-3051"/>
            </a:stretch>
          </a:blipFill>
        </p:spPr>
      </p:sp>
      <p:grpSp>
        <p:nvGrpSpPr>
          <p:cNvPr name="Group 8" id="8"/>
          <p:cNvGrpSpPr/>
          <p:nvPr/>
        </p:nvGrpSpPr>
        <p:grpSpPr>
          <a:xfrm rot="0">
            <a:off x="0" y="6741355"/>
            <a:ext cx="18288000" cy="3545645"/>
            <a:chOff x="0" y="0"/>
            <a:chExt cx="4816593" cy="933833"/>
          </a:xfrm>
        </p:grpSpPr>
        <p:sp>
          <p:nvSpPr>
            <p:cNvPr name="Freeform 9" id="9"/>
            <p:cNvSpPr/>
            <p:nvPr/>
          </p:nvSpPr>
          <p:spPr>
            <a:xfrm flipH="false" flipV="false" rot="0">
              <a:off x="0" y="0"/>
              <a:ext cx="4816592" cy="933833"/>
            </a:xfrm>
            <a:custGeom>
              <a:avLst/>
              <a:gdLst/>
              <a:ahLst/>
              <a:cxnLst/>
              <a:rect r="r" b="b" t="t" l="l"/>
              <a:pathLst>
                <a:path h="933833" w="4816592">
                  <a:moveTo>
                    <a:pt x="0" y="0"/>
                  </a:moveTo>
                  <a:lnTo>
                    <a:pt x="4816592" y="0"/>
                  </a:lnTo>
                  <a:lnTo>
                    <a:pt x="4816592" y="933833"/>
                  </a:lnTo>
                  <a:lnTo>
                    <a:pt x="0" y="933833"/>
                  </a:lnTo>
                  <a:close/>
                </a:path>
              </a:pathLst>
            </a:custGeom>
            <a:solidFill>
              <a:srgbClr val="3A4757"/>
            </a:solidFill>
          </p:spPr>
        </p:sp>
        <p:sp>
          <p:nvSpPr>
            <p:cNvPr name="TextBox 10" id="10"/>
            <p:cNvSpPr txBox="true"/>
            <p:nvPr/>
          </p:nvSpPr>
          <p:spPr>
            <a:xfrm>
              <a:off x="0" y="-19050"/>
              <a:ext cx="4816593" cy="952883"/>
            </a:xfrm>
            <a:prstGeom prst="rect">
              <a:avLst/>
            </a:prstGeom>
          </p:spPr>
          <p:txBody>
            <a:bodyPr anchor="ctr" rtlCol="false" tIns="50800" lIns="50800" bIns="50800" rIns="50800"/>
            <a:lstStyle/>
            <a:p>
              <a:pPr algn="ctr">
                <a:lnSpc>
                  <a:spcPts val="2859"/>
                </a:lnSpc>
              </a:pPr>
            </a:p>
          </p:txBody>
        </p:sp>
      </p:grpSp>
      <p:sp>
        <p:nvSpPr>
          <p:cNvPr name="TextBox 11" id="11"/>
          <p:cNvSpPr txBox="true"/>
          <p:nvPr/>
        </p:nvSpPr>
        <p:spPr>
          <a:xfrm rot="0">
            <a:off x="4611079" y="7269343"/>
            <a:ext cx="8594637" cy="990485"/>
          </a:xfrm>
          <a:prstGeom prst="rect">
            <a:avLst/>
          </a:prstGeom>
        </p:spPr>
        <p:txBody>
          <a:bodyPr anchor="t" rtlCol="false" tIns="0" lIns="0" bIns="0" rIns="0">
            <a:spAutoFit/>
          </a:bodyPr>
          <a:lstStyle/>
          <a:p>
            <a:pPr algn="ctr" marL="0" indent="0" lvl="0">
              <a:lnSpc>
                <a:spcPts val="7230"/>
              </a:lnSpc>
            </a:pPr>
            <a:r>
              <a:rPr lang="en-US" sz="7774" spc="839">
                <a:solidFill>
                  <a:srgbClr val="F2F2F2"/>
                </a:solidFill>
                <a:latin typeface="Shrikhand"/>
                <a:ea typeface="Shrikhand"/>
                <a:cs typeface="Shrikhand"/>
                <a:sym typeface="Shrikhand"/>
              </a:rPr>
              <a:t>THANK YOU</a:t>
            </a:r>
          </a:p>
        </p:txBody>
      </p:sp>
      <p:sp>
        <p:nvSpPr>
          <p:cNvPr name="TextBox 12" id="12"/>
          <p:cNvSpPr txBox="true"/>
          <p:nvPr/>
        </p:nvSpPr>
        <p:spPr>
          <a:xfrm rot="0">
            <a:off x="4611079" y="8485602"/>
            <a:ext cx="9065842" cy="1534794"/>
          </a:xfrm>
          <a:prstGeom prst="rect">
            <a:avLst/>
          </a:prstGeom>
        </p:spPr>
        <p:txBody>
          <a:bodyPr anchor="t" rtlCol="false" tIns="0" lIns="0" bIns="0" rIns="0">
            <a:spAutoFit/>
          </a:bodyPr>
          <a:lstStyle/>
          <a:p>
            <a:pPr algn="ctr">
              <a:lnSpc>
                <a:spcPts val="3080"/>
              </a:lnSpc>
            </a:pPr>
            <a:r>
              <a:rPr lang="en-US" sz="2200">
                <a:solidFill>
                  <a:srgbClr val="F2F2F2"/>
                </a:solidFill>
                <a:latin typeface="Open Sauce"/>
                <a:ea typeface="Open Sauce"/>
                <a:cs typeface="Open Sauce"/>
                <a:sym typeface="Open Sauce"/>
              </a:rPr>
              <a:t>Address - 12 Brahman Rd, Box Hill NSW 2765</a:t>
            </a:r>
          </a:p>
          <a:p>
            <a:pPr algn="ctr">
              <a:lnSpc>
                <a:spcPts val="3080"/>
              </a:lnSpc>
            </a:pPr>
            <a:r>
              <a:rPr lang="en-US" sz="2200">
                <a:solidFill>
                  <a:srgbClr val="F2F2F2"/>
                </a:solidFill>
                <a:latin typeface="Open Sauce"/>
                <a:ea typeface="Open Sauce"/>
                <a:cs typeface="Open Sauce"/>
                <a:sym typeface="Open Sauce"/>
              </a:rPr>
              <a:t>Call - +61 451139131</a:t>
            </a:r>
          </a:p>
          <a:p>
            <a:pPr algn="ctr">
              <a:lnSpc>
                <a:spcPts val="3080"/>
              </a:lnSpc>
            </a:pPr>
            <a:r>
              <a:rPr lang="en-US" sz="2200">
                <a:solidFill>
                  <a:srgbClr val="F2F2F2"/>
                </a:solidFill>
                <a:latin typeface="Open Sauce"/>
                <a:ea typeface="Open Sauce"/>
                <a:cs typeface="Open Sauce"/>
                <a:sym typeface="Open Sauce"/>
              </a:rPr>
              <a:t>Visit - https://www.chauffeurhire.com.au/our-services/corporate-transfer-in-sydney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DAGS4smqM6Y</dc:identifier>
  <dcterms:modified xsi:type="dcterms:W3CDTF">2011-08-01T06:04:30Z</dcterms:modified>
  <cp:revision>1</cp:revision>
  <dc:title>Corporate Transfer Service Sydney</dc:title>
</cp:coreProperties>
</file>