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nva Sans Bold" charset="0"/>
      <p:regular r:id="rId7"/>
    </p:embeddedFont>
    <p:embeddedFont>
      <p:font typeface="Calibri" pitchFamily="34" charset="0"/>
      <p:regular r:id="rId8"/>
      <p:bold r:id="rId9"/>
      <p:italic r:id="rId10"/>
      <p:boldItalic r:id="rId11"/>
    </p:embeddedFont>
    <p:embeddedFont>
      <p:font typeface="Merriweather Bold" charset="0"/>
      <p:regular r:id="rId12"/>
    </p:embeddedFont>
    <p:embeddedFont>
      <p:font typeface="League Spartan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-1656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arovis.com" TargetMode="Externa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.jpeg"/><Relationship Id="rId5" Type="http://schemas.openxmlformats.org/officeDocument/2006/relationships/image" Target="../media/image16.svg"/><Relationship Id="rId10" Type="http://schemas.openxmlformats.org/officeDocument/2006/relationships/image" Target="../media/image13.jpeg"/><Relationship Id="rId4" Type="http://schemas.openxmlformats.org/officeDocument/2006/relationships/image" Target="../media/image10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11955470" y="3954470"/>
            <a:ext cx="8464534" cy="4200525"/>
          </a:xfrm>
          <a:custGeom>
            <a:avLst/>
            <a:gdLst/>
            <a:ahLst/>
            <a:cxnLst/>
            <a:rect l="l" t="t" r="r" b="b"/>
            <a:pathLst>
              <a:path w="8464534" h="4200525">
                <a:moveTo>
                  <a:pt x="8464535" y="4200525"/>
                </a:moveTo>
                <a:lnTo>
                  <a:pt x="0" y="4200525"/>
                </a:lnTo>
                <a:lnTo>
                  <a:pt x="0" y="0"/>
                </a:lnTo>
                <a:lnTo>
                  <a:pt x="8464535" y="0"/>
                </a:lnTo>
                <a:lnTo>
                  <a:pt x="8464535" y="420052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-2125471" y="2129237"/>
            <a:ext cx="8453547" cy="4195073"/>
          </a:xfrm>
          <a:custGeom>
            <a:avLst/>
            <a:gdLst/>
            <a:ahLst/>
            <a:cxnLst/>
            <a:rect l="l" t="t" r="r" b="b"/>
            <a:pathLst>
              <a:path w="8453547" h="4195073">
                <a:moveTo>
                  <a:pt x="0" y="0"/>
                </a:moveTo>
                <a:lnTo>
                  <a:pt x="8453547" y="0"/>
                </a:lnTo>
                <a:lnTo>
                  <a:pt x="8453547" y="4195073"/>
                </a:lnTo>
                <a:lnTo>
                  <a:pt x="0" y="41950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873243" y="-29468"/>
            <a:ext cx="3414757" cy="1458192"/>
          </a:xfrm>
          <a:custGeom>
            <a:avLst/>
            <a:gdLst/>
            <a:ahLst/>
            <a:cxnLst/>
            <a:rect l="l" t="t" r="r" b="b"/>
            <a:pathLst>
              <a:path w="3414757" h="1458192">
                <a:moveTo>
                  <a:pt x="0" y="0"/>
                </a:moveTo>
                <a:lnTo>
                  <a:pt x="3414757" y="0"/>
                </a:lnTo>
                <a:lnTo>
                  <a:pt x="3414757" y="1458192"/>
                </a:lnTo>
                <a:lnTo>
                  <a:pt x="0" y="14581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7442" b="-6673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30215" y="9226630"/>
            <a:ext cx="619030" cy="631663"/>
          </a:xfrm>
          <a:custGeom>
            <a:avLst/>
            <a:gdLst/>
            <a:ahLst/>
            <a:cxnLst/>
            <a:rect l="l" t="t" r="r" b="b"/>
            <a:pathLst>
              <a:path w="619030" h="631663">
                <a:moveTo>
                  <a:pt x="0" y="0"/>
                </a:moveTo>
                <a:lnTo>
                  <a:pt x="619030" y="0"/>
                </a:lnTo>
                <a:lnTo>
                  <a:pt x="619030" y="631664"/>
                </a:lnTo>
                <a:lnTo>
                  <a:pt x="0" y="63166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111078" y="9230031"/>
            <a:ext cx="4176062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marovis.com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57390" y="4274503"/>
            <a:ext cx="13287468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Top IPTV </a:t>
            </a:r>
            <a:r>
              <a:rPr lang="en-US" sz="9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Anbietern</a:t>
            </a:r>
            <a:endParaRPr lang="en-US" sz="92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1860" y="0"/>
            <a:ext cx="10096140" cy="10287000"/>
            <a:chOff x="0" y="0"/>
            <a:chExt cx="471688" cy="4806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688" cy="480605"/>
            </a:xfrm>
            <a:custGeom>
              <a:avLst/>
              <a:gdLst/>
              <a:ahLst/>
              <a:cxnLst/>
              <a:rect l="l" t="t" r="r" b="b"/>
              <a:pathLst>
                <a:path w="471688" h="480605">
                  <a:moveTo>
                    <a:pt x="203200" y="0"/>
                  </a:moveTo>
                  <a:lnTo>
                    <a:pt x="471688" y="0"/>
                  </a:lnTo>
                  <a:lnTo>
                    <a:pt x="268488" y="480605"/>
                  </a:lnTo>
                  <a:lnTo>
                    <a:pt x="0" y="4806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B5C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66675"/>
              <a:ext cx="268488" cy="547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77339" y="1028700"/>
            <a:ext cx="7781961" cy="7781961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1270" cy="6350000"/>
            </a:xfrm>
            <a:custGeom>
              <a:avLst/>
              <a:gdLst/>
              <a:ahLst/>
              <a:cxnLst/>
              <a:rect l="l" t="t" r="r" b="b"/>
              <a:pathLst>
                <a:path w="6351270" h="635000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2"/>
              <a:stretch>
                <a:fillRect l="-42405" r="-4240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375054" y="9448108"/>
            <a:ext cx="5912946" cy="753783"/>
            <a:chOff x="0" y="0"/>
            <a:chExt cx="3770039" cy="4806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770038" cy="480605"/>
            </a:xfrm>
            <a:custGeom>
              <a:avLst/>
              <a:gdLst/>
              <a:ahLst/>
              <a:cxnLst/>
              <a:rect l="l" t="t" r="r" b="b"/>
              <a:pathLst>
                <a:path w="3770038" h="480605">
                  <a:moveTo>
                    <a:pt x="203200" y="0"/>
                  </a:moveTo>
                  <a:lnTo>
                    <a:pt x="3770038" y="0"/>
                  </a:lnTo>
                  <a:lnTo>
                    <a:pt x="3566838" y="480605"/>
                  </a:lnTo>
                  <a:lnTo>
                    <a:pt x="0" y="4806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66675"/>
              <a:ext cx="3566839" cy="547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3804"/>
            <a:ext cx="4085476" cy="1830393"/>
          </a:xfrm>
          <a:custGeom>
            <a:avLst/>
            <a:gdLst/>
            <a:ahLst/>
            <a:cxnLst/>
            <a:rect l="l" t="t" r="r" b="b"/>
            <a:pathLst>
              <a:path w="4085476" h="1830393">
                <a:moveTo>
                  <a:pt x="0" y="0"/>
                </a:moveTo>
                <a:lnTo>
                  <a:pt x="4085476" y="0"/>
                </a:lnTo>
                <a:lnTo>
                  <a:pt x="4085476" y="1830393"/>
                </a:lnTo>
                <a:lnTo>
                  <a:pt x="0" y="1830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614" t="-94902" r="-15709" b="-9375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434015" y="9509168"/>
            <a:ext cx="619030" cy="631663"/>
          </a:xfrm>
          <a:custGeom>
            <a:avLst/>
            <a:gdLst/>
            <a:ahLst/>
            <a:cxnLst/>
            <a:rect l="l" t="t" r="r" b="b"/>
            <a:pathLst>
              <a:path w="619030" h="631663">
                <a:moveTo>
                  <a:pt x="0" y="0"/>
                </a:moveTo>
                <a:lnTo>
                  <a:pt x="619030" y="0"/>
                </a:lnTo>
                <a:lnTo>
                  <a:pt x="619030" y="631663"/>
                </a:lnTo>
                <a:lnTo>
                  <a:pt x="0" y="63166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081620" y="9590050"/>
            <a:ext cx="2287523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marovis.com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8805" y="3372153"/>
            <a:ext cx="8538520" cy="4252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62"/>
              </a:lnSpc>
            </a:pPr>
            <a:r>
              <a:rPr lang="en-US" sz="2351" b="1">
                <a:solidFill>
                  <a:srgbClr val="000000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IPTV (Internet Protocol Television) hat die Art und Weise revolutioniert, wie wir fernsehen. Anstatt traditionelle Kabel- oder Satellitenverbindungen zu nutzen, greifen IPTV-Anbieter auf das Internet zurück, um TV-Sender, Filme und Serien in hoher Qualität direkt auf Ihre Endgeräte zu streamen. Auf marovis.com stellen wir Ihnen die </a:t>
            </a:r>
            <a:r>
              <a:rPr lang="en-US" sz="2351" b="1" u="sng">
                <a:solidFill>
                  <a:srgbClr val="000000"/>
                </a:solidFill>
                <a:latin typeface="Merriweather Bold"/>
                <a:ea typeface="Merriweather Bold"/>
                <a:cs typeface="Merriweather Bold"/>
                <a:sym typeface="Merriweather Bold"/>
                <a:hlinkClick r:id="rId6" tooltip="https://marovis.com"/>
              </a:rPr>
              <a:t>Top IPTV Anbietern</a:t>
            </a:r>
            <a:r>
              <a:rPr lang="en-US" sz="2351" b="1">
                <a:solidFill>
                  <a:srgbClr val="000000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 vor, die durch ihre Stabilität, große Senderauswahl und benutzerfreundliche Oberflächen überzeugen.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592704" cy="10287000"/>
            <a:chOff x="0" y="0"/>
            <a:chExt cx="509197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9197" cy="609600"/>
            </a:xfrm>
            <a:custGeom>
              <a:avLst/>
              <a:gdLst/>
              <a:ahLst/>
              <a:cxnLst/>
              <a:rect l="l" t="t" r="r" b="b"/>
              <a:pathLst>
                <a:path w="509197" h="609600">
                  <a:moveTo>
                    <a:pt x="203200" y="0"/>
                  </a:moveTo>
                  <a:lnTo>
                    <a:pt x="509197" y="0"/>
                  </a:lnTo>
                  <a:lnTo>
                    <a:pt x="30599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B5C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66675"/>
              <a:ext cx="305997" cy="676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850989"/>
            <a:ext cx="7407311" cy="7407311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1270" cy="6350000"/>
            </a:xfrm>
            <a:custGeom>
              <a:avLst/>
              <a:gdLst/>
              <a:ahLst/>
              <a:cxnLst/>
              <a:rect l="l" t="t" r="r" b="b"/>
              <a:pathLst>
                <a:path w="6351270" h="635000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2"/>
              <a:stretch>
                <a:fillRect t="-10" b="-10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375054" y="9448108"/>
            <a:ext cx="5912946" cy="753783"/>
            <a:chOff x="0" y="0"/>
            <a:chExt cx="3770039" cy="4806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770038" cy="480605"/>
            </a:xfrm>
            <a:custGeom>
              <a:avLst/>
              <a:gdLst/>
              <a:ahLst/>
              <a:cxnLst/>
              <a:rect l="l" t="t" r="r" b="b"/>
              <a:pathLst>
                <a:path w="3770038" h="480605">
                  <a:moveTo>
                    <a:pt x="203200" y="0"/>
                  </a:moveTo>
                  <a:lnTo>
                    <a:pt x="3770038" y="0"/>
                  </a:lnTo>
                  <a:lnTo>
                    <a:pt x="3566838" y="480605"/>
                  </a:lnTo>
                  <a:lnTo>
                    <a:pt x="0" y="4806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66675"/>
              <a:ext cx="3566839" cy="547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616040" y="0"/>
            <a:ext cx="3671960" cy="1458192"/>
          </a:xfrm>
          <a:custGeom>
            <a:avLst/>
            <a:gdLst/>
            <a:ahLst/>
            <a:cxnLst/>
            <a:rect l="l" t="t" r="r" b="b"/>
            <a:pathLst>
              <a:path w="3671960" h="1458192">
                <a:moveTo>
                  <a:pt x="0" y="0"/>
                </a:moveTo>
                <a:lnTo>
                  <a:pt x="3671960" y="0"/>
                </a:lnTo>
                <a:lnTo>
                  <a:pt x="3671960" y="1458192"/>
                </a:lnTo>
                <a:lnTo>
                  <a:pt x="0" y="1458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907" b="-75907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12497" y="9509168"/>
            <a:ext cx="619030" cy="631663"/>
          </a:xfrm>
          <a:custGeom>
            <a:avLst/>
            <a:gdLst/>
            <a:ahLst/>
            <a:cxnLst/>
            <a:rect l="l" t="t" r="r" b="b"/>
            <a:pathLst>
              <a:path w="619030" h="631663">
                <a:moveTo>
                  <a:pt x="0" y="0"/>
                </a:moveTo>
                <a:lnTo>
                  <a:pt x="619030" y="0"/>
                </a:lnTo>
                <a:lnTo>
                  <a:pt x="619030" y="631663"/>
                </a:lnTo>
                <a:lnTo>
                  <a:pt x="0" y="63166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156226" y="9594504"/>
            <a:ext cx="4575045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marovis.com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0" y="3524886"/>
            <a:ext cx="8587272" cy="417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400" b="1">
                <a:solidFill>
                  <a:srgbClr val="000000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Die besten IPTV Anbieter bieten nicht nur hunderte nationale und internationale TV-Sender, sondern auch Zugang zu Sportübertragungen, aktuellen Blockbustern und Video-on-Demand-Inhalten. Viele dieser Anbieter stellen Apps für Smart TVs, Android- und iOS-Geräte bereit, wodurch Nutzer flexibel und ortsunabhängig fernsehen können. Zudem zeichnen sich Top-Anbieter durch HD- und 4K-Streaming, geringe Ladezeiten und stabile Server aus für ein unterbrechungsfreies Fernseherlebnis.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27148" y="4673288"/>
            <a:ext cx="1494277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727148" y="7251704"/>
            <a:ext cx="587579" cy="58757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D7D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7270" tIns="27270" rIns="27270" bIns="27270" rtlCol="0" anchor="ctr"/>
            <a:lstStyle/>
            <a:p>
              <a:pPr algn="ctr">
                <a:lnSpc>
                  <a:spcPts val="1427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27148" y="6303709"/>
            <a:ext cx="587579" cy="58757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D7D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7270" tIns="27270" rIns="27270" bIns="27270" rtlCol="0" anchor="ctr"/>
            <a:lstStyle/>
            <a:p>
              <a:pPr algn="ctr">
                <a:lnSpc>
                  <a:spcPts val="1427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829329" y="6452116"/>
            <a:ext cx="383217" cy="290766"/>
          </a:xfrm>
          <a:custGeom>
            <a:avLst/>
            <a:gdLst/>
            <a:ahLst/>
            <a:cxnLst/>
            <a:rect l="l" t="t" r="r" b="b"/>
            <a:pathLst>
              <a:path w="383217" h="290766">
                <a:moveTo>
                  <a:pt x="0" y="0"/>
                </a:moveTo>
                <a:lnTo>
                  <a:pt x="383217" y="0"/>
                </a:lnTo>
                <a:lnTo>
                  <a:pt x="383217" y="290766"/>
                </a:lnTo>
                <a:lnTo>
                  <a:pt x="0" y="29076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38441" y="7362997"/>
            <a:ext cx="364992" cy="364992"/>
          </a:xfrm>
          <a:custGeom>
            <a:avLst/>
            <a:gdLst/>
            <a:ahLst/>
            <a:cxnLst/>
            <a:rect l="l" t="t" r="r" b="b"/>
            <a:pathLst>
              <a:path w="364992" h="364992">
                <a:moveTo>
                  <a:pt x="0" y="0"/>
                </a:moveTo>
                <a:lnTo>
                  <a:pt x="364993" y="0"/>
                </a:lnTo>
                <a:lnTo>
                  <a:pt x="364993" y="364992"/>
                </a:lnTo>
                <a:lnTo>
                  <a:pt x="0" y="36499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727148" y="8201127"/>
            <a:ext cx="587579" cy="58757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D7D7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7270" tIns="27270" rIns="27270" bIns="27270" rtlCol="0" anchor="ctr"/>
            <a:lstStyle/>
            <a:p>
              <a:pPr algn="ctr">
                <a:lnSpc>
                  <a:spcPts val="1427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871389" y="8328914"/>
            <a:ext cx="298799" cy="358380"/>
          </a:xfrm>
          <a:custGeom>
            <a:avLst/>
            <a:gdLst/>
            <a:ahLst/>
            <a:cxnLst/>
            <a:rect l="l" t="t" r="r" b="b"/>
            <a:pathLst>
              <a:path w="298799" h="358380">
                <a:moveTo>
                  <a:pt x="0" y="0"/>
                </a:moveTo>
                <a:lnTo>
                  <a:pt x="298800" y="0"/>
                </a:lnTo>
                <a:lnTo>
                  <a:pt x="298800" y="358380"/>
                </a:lnTo>
                <a:lnTo>
                  <a:pt x="0" y="35838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727148" y="5356261"/>
            <a:ext cx="587579" cy="58757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D7D7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7270" tIns="27270" rIns="27270" bIns="27270" rtlCol="0" anchor="ctr"/>
            <a:lstStyle/>
            <a:p>
              <a:pPr algn="ctr">
                <a:lnSpc>
                  <a:spcPts val="1427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871389" y="5494461"/>
            <a:ext cx="304958" cy="311181"/>
          </a:xfrm>
          <a:custGeom>
            <a:avLst/>
            <a:gdLst/>
            <a:ahLst/>
            <a:cxnLst/>
            <a:rect l="l" t="t" r="r" b="b"/>
            <a:pathLst>
              <a:path w="304958" h="311181">
                <a:moveTo>
                  <a:pt x="0" y="0"/>
                </a:moveTo>
                <a:lnTo>
                  <a:pt x="304958" y="0"/>
                </a:lnTo>
                <a:lnTo>
                  <a:pt x="304958" y="311181"/>
                </a:lnTo>
                <a:lnTo>
                  <a:pt x="0" y="31118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8728716" y="36"/>
            <a:ext cx="9559348" cy="10287000"/>
            <a:chOff x="0" y="0"/>
            <a:chExt cx="8603361" cy="10286746"/>
          </a:xfrm>
        </p:grpSpPr>
        <p:sp>
          <p:nvSpPr>
            <p:cNvPr id="20" name="Freeform 20"/>
            <p:cNvSpPr/>
            <p:nvPr/>
          </p:nvSpPr>
          <p:spPr>
            <a:xfrm>
              <a:off x="-2794" y="-127"/>
              <a:ext cx="8606155" cy="10286873"/>
            </a:xfrm>
            <a:custGeom>
              <a:avLst/>
              <a:gdLst/>
              <a:ahLst/>
              <a:cxnLst/>
              <a:rect l="l" t="t" r="r" b="b"/>
              <a:pathLst>
                <a:path w="8606155" h="10286873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blipFill>
              <a:blip r:embed="rId10"/>
              <a:stretch>
                <a:fillRect l="-45924" r="-45924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-1629" y="-1783"/>
            <a:ext cx="3859217" cy="2060967"/>
          </a:xfrm>
          <a:custGeom>
            <a:avLst/>
            <a:gdLst/>
            <a:ahLst/>
            <a:cxnLst/>
            <a:rect l="l" t="t" r="r" b="b"/>
            <a:pathLst>
              <a:path w="3859217" h="2060967">
                <a:moveTo>
                  <a:pt x="0" y="0"/>
                </a:moveTo>
                <a:lnTo>
                  <a:pt x="3859217" y="0"/>
                </a:lnTo>
                <a:lnTo>
                  <a:pt x="3859217" y="2060966"/>
                </a:lnTo>
                <a:lnTo>
                  <a:pt x="0" y="20609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715" t="-81350" r="-25516" b="-86854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457302" y="3065978"/>
            <a:ext cx="9873552" cy="105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88"/>
              </a:lnSpc>
            </a:pPr>
            <a:r>
              <a:rPr lang="en-US" sz="652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Kontaktieren Sie uns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91042" y="5428231"/>
            <a:ext cx="3574055" cy="45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3"/>
              </a:lnSpc>
              <a:spcBef>
                <a:spcPct val="0"/>
              </a:spcBef>
            </a:pPr>
            <a:r>
              <a:rPr lang="en-US" sz="2502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34 665 97 99 15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391042" y="6365101"/>
            <a:ext cx="4303677" cy="45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3"/>
              </a:lnSpc>
              <a:spcBef>
                <a:spcPct val="0"/>
              </a:spcBef>
            </a:pPr>
            <a:r>
              <a:rPr lang="en-US" sz="2502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contact@marovis.com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19617" y="8369461"/>
            <a:ext cx="5932827" cy="3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2502">
                <a:solidFill>
                  <a:srgbClr val="FFFFFF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71-75 Shelton Street, London, UK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85952" y="7301972"/>
            <a:ext cx="2500461" cy="450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 dirty="0">
                <a:solidFill>
                  <a:srgbClr val="FFFFFF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marovis.com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23268"/>
            <a:chOff x="0" y="0"/>
            <a:chExt cx="24384000" cy="1363102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2049" b="22049"/>
            <a:stretch>
              <a:fillRect/>
            </a:stretch>
          </p:blipFill>
          <p:spPr>
            <a:xfrm>
              <a:off x="0" y="0"/>
              <a:ext cx="24384000" cy="13631024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2375054" y="9448108"/>
            <a:ext cx="5912946" cy="753783"/>
            <a:chOff x="0" y="0"/>
            <a:chExt cx="3770039" cy="4806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70038" cy="480605"/>
            </a:xfrm>
            <a:custGeom>
              <a:avLst/>
              <a:gdLst/>
              <a:ahLst/>
              <a:cxnLst/>
              <a:rect l="l" t="t" r="r" b="b"/>
              <a:pathLst>
                <a:path w="3770038" h="480605">
                  <a:moveTo>
                    <a:pt x="203200" y="0"/>
                  </a:moveTo>
                  <a:lnTo>
                    <a:pt x="3770038" y="0"/>
                  </a:lnTo>
                  <a:lnTo>
                    <a:pt x="3566838" y="480605"/>
                  </a:lnTo>
                  <a:lnTo>
                    <a:pt x="0" y="4806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C3F6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1600" y="-66675"/>
              <a:ext cx="3566839" cy="547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1202" y="-9525"/>
            <a:ext cx="5144674" cy="2764988"/>
          </a:xfrm>
          <a:custGeom>
            <a:avLst/>
            <a:gdLst/>
            <a:ahLst/>
            <a:cxnLst/>
            <a:rect l="l" t="t" r="r" b="b"/>
            <a:pathLst>
              <a:path w="5144674" h="2764988">
                <a:moveTo>
                  <a:pt x="0" y="0"/>
                </a:moveTo>
                <a:lnTo>
                  <a:pt x="5144674" y="0"/>
                </a:lnTo>
                <a:lnTo>
                  <a:pt x="5144674" y="2764988"/>
                </a:lnTo>
                <a:lnTo>
                  <a:pt x="0" y="27649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907" t="-82796" r="-21663" b="-80617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108461" y="9509168"/>
            <a:ext cx="619030" cy="631663"/>
          </a:xfrm>
          <a:custGeom>
            <a:avLst/>
            <a:gdLst/>
            <a:ahLst/>
            <a:cxnLst/>
            <a:rect l="l" t="t" r="r" b="b"/>
            <a:pathLst>
              <a:path w="619030" h="631663">
                <a:moveTo>
                  <a:pt x="0" y="0"/>
                </a:moveTo>
                <a:lnTo>
                  <a:pt x="619030" y="0"/>
                </a:lnTo>
                <a:lnTo>
                  <a:pt x="619030" y="631663"/>
                </a:lnTo>
                <a:lnTo>
                  <a:pt x="0" y="63166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501850" y="9552334"/>
            <a:ext cx="274142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marovis.com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4448" y="4286244"/>
            <a:ext cx="14940409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458"/>
              </a:lnSpc>
            </a:pPr>
            <a:r>
              <a:rPr lang="en-US" sz="1389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Danke</a:t>
            </a:r>
            <a:r>
              <a:rPr lang="en-US" sz="1389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9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schön</a:t>
            </a:r>
            <a:r>
              <a:rPr lang="en-US" sz="1389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164</Words>
  <Application>Microsoft Office PowerPoint</Application>
  <PresentationFormat>Custom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Canva Sans Bold</vt:lpstr>
      <vt:lpstr>Calibri</vt:lpstr>
      <vt:lpstr>Helios Extended</vt:lpstr>
      <vt:lpstr>Merriweather Bold</vt:lpstr>
      <vt:lpstr>League Spartan</vt:lpstr>
      <vt:lpstr>Helios Extended Bold</vt:lpstr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marovis.com</dc:title>
  <cp:lastModifiedBy>DELL</cp:lastModifiedBy>
  <cp:revision>4</cp:revision>
  <dcterms:created xsi:type="dcterms:W3CDTF">2006-08-16T00:00:00Z</dcterms:created>
  <dcterms:modified xsi:type="dcterms:W3CDTF">2025-04-26T09:27:17Z</dcterms:modified>
  <dc:identifier>DAGluP2GuyQ</dc:identifier>
</cp:coreProperties>
</file>