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DM Serif Display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spicesindia.net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014301"/>
            <a:ext cx="18288000" cy="8272699"/>
            <a:chOff x="0" y="0"/>
            <a:chExt cx="2833290" cy="12816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281658"/>
            </a:xfrm>
            <a:custGeom>
              <a:avLst/>
              <a:gdLst/>
              <a:ahLst/>
              <a:cxnLst/>
              <a:rect r="r" b="b" t="t" l="l"/>
              <a:pathLst>
                <a:path h="128165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281658"/>
                  </a:lnTo>
                  <a:lnTo>
                    <a:pt x="0" y="1281658"/>
                  </a:lnTo>
                  <a:close/>
                </a:path>
              </a:pathLst>
            </a:custGeom>
            <a:blipFill>
              <a:blip r:embed="rId2"/>
              <a:stretch>
                <a:fillRect l="0" t="-58997" r="0" b="-5899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69772" y="669453"/>
            <a:ext cx="1466316" cy="718495"/>
          </a:xfrm>
          <a:custGeom>
            <a:avLst/>
            <a:gdLst/>
            <a:ahLst/>
            <a:cxnLst/>
            <a:rect r="r" b="b" t="t" l="l"/>
            <a:pathLst>
              <a:path h="718495" w="1466316">
                <a:moveTo>
                  <a:pt x="0" y="0"/>
                </a:moveTo>
                <a:lnTo>
                  <a:pt x="1466316" y="0"/>
                </a:lnTo>
                <a:lnTo>
                  <a:pt x="1466316" y="718494"/>
                </a:lnTo>
                <a:lnTo>
                  <a:pt x="0" y="718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2930" y="9267825"/>
            <a:ext cx="15882139" cy="746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7528784" y="70971"/>
            <a:ext cx="3723233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E31E24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Spices India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82364" y="1025802"/>
            <a:ext cx="612487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u="sng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  <a:hlinkClick r:id="rId4" tooltip="https://www.spicesindia.net"/>
              </a:rPr>
              <a:t>Dry Red Chilli Exporters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112627" cy="10287000"/>
          </a:xfrm>
          <a:custGeom>
            <a:avLst/>
            <a:gdLst/>
            <a:ahLst/>
            <a:cxnLst/>
            <a:rect r="r" b="b" t="t" l="l"/>
            <a:pathLst>
              <a:path h="10287000" w="10112627">
                <a:moveTo>
                  <a:pt x="0" y="0"/>
                </a:moveTo>
                <a:lnTo>
                  <a:pt x="10112627" y="0"/>
                </a:lnTo>
                <a:lnTo>
                  <a:pt x="1011262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061" t="0" r="-2780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0032" y="153494"/>
            <a:ext cx="1377920" cy="675181"/>
          </a:xfrm>
          <a:custGeom>
            <a:avLst/>
            <a:gdLst/>
            <a:ahLst/>
            <a:cxnLst/>
            <a:rect r="r" b="b" t="t" l="l"/>
            <a:pathLst>
              <a:path h="675181" w="1377920">
                <a:moveTo>
                  <a:pt x="0" y="0"/>
                </a:moveTo>
                <a:lnTo>
                  <a:pt x="1377920" y="0"/>
                </a:lnTo>
                <a:lnTo>
                  <a:pt x="1377920" y="675181"/>
                </a:lnTo>
                <a:lnTo>
                  <a:pt x="0" y="6751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60944" y="1943136"/>
            <a:ext cx="7898173" cy="264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Spices India is a leading Indian exporter of premium dry red chillies. Sourcing directly from smallholder farmers, they ensure quality through meticulous sorting, stem removal, and modern processing techniques.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60944" y="5969094"/>
            <a:ext cx="8527358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It offers a diverse range of Indian dry red chillies, including Guntur Sannam, Byadagi, Kashmiri, Mundu, and Wonder Hot varieties, catering to various culinary and industrial needs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188868"/>
          </a:xfrm>
          <a:custGeom>
            <a:avLst/>
            <a:gdLst/>
            <a:ahLst/>
            <a:cxnLst/>
            <a:rect r="r" b="b" t="t" l="l"/>
            <a:pathLst>
              <a:path h="7188868" w="18288000">
                <a:moveTo>
                  <a:pt x="0" y="0"/>
                </a:moveTo>
                <a:lnTo>
                  <a:pt x="18288000" y="0"/>
                </a:lnTo>
                <a:lnTo>
                  <a:pt x="18288000" y="7188868"/>
                </a:lnTo>
                <a:lnTo>
                  <a:pt x="0" y="7188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430" r="0" b="-7543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7406" y="507913"/>
            <a:ext cx="1622405" cy="794978"/>
          </a:xfrm>
          <a:custGeom>
            <a:avLst/>
            <a:gdLst/>
            <a:ahLst/>
            <a:cxnLst/>
            <a:rect r="r" b="b" t="t" l="l"/>
            <a:pathLst>
              <a:path h="794978" w="1622405">
                <a:moveTo>
                  <a:pt x="0" y="0"/>
                </a:moveTo>
                <a:lnTo>
                  <a:pt x="1622404" y="0"/>
                </a:lnTo>
                <a:lnTo>
                  <a:pt x="1622404" y="794978"/>
                </a:lnTo>
                <a:lnTo>
                  <a:pt x="0" y="794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68608" y="7359647"/>
            <a:ext cx="16546010" cy="2545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Address- D.No 25-16-180, 181, 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Mirichi Yard Road, Guntur, Andhra Pradesh, 522005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Email Us - contact@agrocrops.com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Call us - +91 97013 63424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Website-  https://www.spicesindia.net/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5000"/>
            </a:blip>
            <a:stretch>
              <a:fillRect l="0" t="-50607" r="0" b="-488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38904"/>
            <a:ext cx="1359711" cy="666259"/>
          </a:xfrm>
          <a:custGeom>
            <a:avLst/>
            <a:gdLst/>
            <a:ahLst/>
            <a:cxnLst/>
            <a:rect r="r" b="b" t="t" l="l"/>
            <a:pathLst>
              <a:path h="666259" w="1359711">
                <a:moveTo>
                  <a:pt x="0" y="0"/>
                </a:moveTo>
                <a:lnTo>
                  <a:pt x="1359711" y="0"/>
                </a:lnTo>
                <a:lnTo>
                  <a:pt x="1359711" y="666258"/>
                </a:lnTo>
                <a:lnTo>
                  <a:pt x="0" y="666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261267" y="8455913"/>
            <a:ext cx="5969583" cy="1038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25"/>
              </a:lnSpc>
            </a:pPr>
            <a:r>
              <a:rPr lang="en-US" sz="8269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127204" y="9450121"/>
            <a:ext cx="7036971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Visit - https://www.spicesindia.net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DAGKEcH5hM0</dc:identifier>
  <dcterms:modified xsi:type="dcterms:W3CDTF">2011-08-01T06:04:30Z</dcterms:modified>
  <cp:revision>1</cp:revision>
  <dc:title>Dry Red Chilli Exporters</dc:title>
</cp:coreProperties>
</file>