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Mukta Mahee" charset="0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Red Hat Display" charset="0"/>
      <p:regular r:id="rId16"/>
    </p:embeddedFont>
    <p:embeddedFont>
      <p:font typeface="Roboto" pitchFamily="2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-1522" y="-58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cedarvaleretreat.com.au/blog/Cedarvale-Retreat-Blog/body-retreat-massage-perfect-way-to-relieve-stress-and-tension.htm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edarvaleretreat.com.au/blog/Cedarvale-Retreat-Blog/body-retreat-massage-perfect-way-to-relieve-stress-and-tension.html" TargetMode="External"/><Relationship Id="rId5" Type="http://schemas.openxmlformats.org/officeDocument/2006/relationships/image" Target="../media/image5.png"/><Relationship Id="rId10" Type="http://schemas.openxmlformats.org/officeDocument/2006/relationships/image" Target="../media/image4.sv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edarvaleretreat.com.au/blog/Cedarvale-Retreat-Blog/body-retreat-massage-perfect-way-to-relieve-stress-and-tension.html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edarvaleretreat.com.au/blog/Cedarvale-Retreat-Blog/body-retreat-massage-perfect-way-to-relieve-stress-and-tension.html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4.svg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hyperlink" Target="https://cedarvaleretreat.com.au/blog/Cedarvale-Retreat-Blog/body-retreat-massage-perfect-way-to-relieve-stress-and-tension.html" TargetMode="External"/><Relationship Id="rId9" Type="http://schemas.openxmlformats.org/officeDocument/2006/relationships/image" Target="../media/image16.png"/><Relationship Id="rId1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edarvaleretreat.com.au/blog/Cedarvale-Retreat-Blog/body-retreat-massage-perfect-way-to-relieve-stress-and-tension.html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.png"/><Relationship Id="rId1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cedarvaleretreat.com.au/blog/Cedarvale-Retreat-Blog/body-retreat-massage-perfect-way-to-relieve-stress-and-tension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cedarvaleretreat.com.au/blog/Cedarvale-Retreat-Blog/body-retreat-massage-perfect-way-to-relieve-stress-and-tension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6.svg"/><Relationship Id="rId5" Type="http://schemas.openxmlformats.org/officeDocument/2006/relationships/image" Target="../media/image27.png"/><Relationship Id="rId10" Type="http://schemas.openxmlformats.org/officeDocument/2006/relationships/image" Target="../media/image29.png"/><Relationship Id="rId4" Type="http://schemas.openxmlformats.org/officeDocument/2006/relationships/hyperlink" Target="https://gamma.app/?utm_source=made-with-gamma" TargetMode="External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Freeform 5" descr="preencoded.png"/>
          <p:cNvSpPr/>
          <p:nvPr/>
        </p:nvSpPr>
        <p:spPr>
          <a:xfrm>
            <a:off x="1143000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47155" y="2632473"/>
            <a:ext cx="9335691" cy="186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99"/>
              </a:lnSpc>
            </a:pPr>
            <a:r>
              <a:rPr lang="en-US" sz="5999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Introduction to Body Retreat Massage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155" y="4736455"/>
            <a:ext cx="9335691" cy="2259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2812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5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8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offers a holistic path to deep relaxation. It significantly enhances both mental and physical well-being. Key benefits include effective stress relief, improved sleep, and targeted muscle tension relief.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42392" y="7129462"/>
            <a:ext cx="488156" cy="488156"/>
            <a:chOff x="0" y="0"/>
            <a:chExt cx="650875" cy="6508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0875" cy="650875"/>
            </a:xfrm>
            <a:custGeom>
              <a:avLst/>
              <a:gdLst/>
              <a:ahLst/>
              <a:cxnLst/>
              <a:rect l="l" t="t" r="r" b="b"/>
              <a:pathLst>
                <a:path w="650875" h="650875">
                  <a:moveTo>
                    <a:pt x="0" y="325374"/>
                  </a:moveTo>
                  <a:cubicBezTo>
                    <a:pt x="0" y="145669"/>
                    <a:pt x="145669" y="0"/>
                    <a:pt x="325374" y="0"/>
                  </a:cubicBezTo>
                  <a:cubicBezTo>
                    <a:pt x="327279" y="0"/>
                    <a:pt x="329184" y="889"/>
                    <a:pt x="330327" y="2413"/>
                  </a:cubicBezTo>
                  <a:lnTo>
                    <a:pt x="325374" y="6350"/>
                  </a:lnTo>
                  <a:lnTo>
                    <a:pt x="325374" y="0"/>
                  </a:lnTo>
                  <a:lnTo>
                    <a:pt x="325374" y="6350"/>
                  </a:lnTo>
                  <a:lnTo>
                    <a:pt x="325374" y="0"/>
                  </a:lnTo>
                  <a:cubicBezTo>
                    <a:pt x="505206" y="0"/>
                    <a:pt x="650875" y="145669"/>
                    <a:pt x="650875" y="325374"/>
                  </a:cubicBezTo>
                  <a:cubicBezTo>
                    <a:pt x="650875" y="327787"/>
                    <a:pt x="649478" y="329946"/>
                    <a:pt x="647319" y="331089"/>
                  </a:cubicBezTo>
                  <a:lnTo>
                    <a:pt x="644525" y="325374"/>
                  </a:lnTo>
                  <a:lnTo>
                    <a:pt x="650875" y="325374"/>
                  </a:lnTo>
                  <a:cubicBezTo>
                    <a:pt x="650875" y="505079"/>
                    <a:pt x="505206" y="650748"/>
                    <a:pt x="325501" y="650748"/>
                  </a:cubicBezTo>
                  <a:lnTo>
                    <a:pt x="325501" y="644398"/>
                  </a:lnTo>
                  <a:lnTo>
                    <a:pt x="325501" y="638048"/>
                  </a:lnTo>
                  <a:lnTo>
                    <a:pt x="325501" y="644398"/>
                  </a:lnTo>
                  <a:lnTo>
                    <a:pt x="325501" y="650748"/>
                  </a:lnTo>
                  <a:cubicBezTo>
                    <a:pt x="145669" y="650875"/>
                    <a:pt x="0" y="505206"/>
                    <a:pt x="0" y="325374"/>
                  </a:cubicBezTo>
                  <a:lnTo>
                    <a:pt x="6350" y="325374"/>
                  </a:lnTo>
                  <a:lnTo>
                    <a:pt x="0" y="325374"/>
                  </a:lnTo>
                  <a:moveTo>
                    <a:pt x="12700" y="325374"/>
                  </a:moveTo>
                  <a:lnTo>
                    <a:pt x="6350" y="325374"/>
                  </a:lnTo>
                  <a:lnTo>
                    <a:pt x="12700" y="325374"/>
                  </a:lnTo>
                  <a:cubicBezTo>
                    <a:pt x="12700" y="498094"/>
                    <a:pt x="152654" y="638048"/>
                    <a:pt x="325374" y="638048"/>
                  </a:cubicBezTo>
                  <a:cubicBezTo>
                    <a:pt x="328930" y="638048"/>
                    <a:pt x="331724" y="640842"/>
                    <a:pt x="331724" y="644398"/>
                  </a:cubicBezTo>
                  <a:cubicBezTo>
                    <a:pt x="331724" y="647954"/>
                    <a:pt x="328930" y="650748"/>
                    <a:pt x="325374" y="650748"/>
                  </a:cubicBezTo>
                  <a:cubicBezTo>
                    <a:pt x="321818" y="650748"/>
                    <a:pt x="319024" y="647954"/>
                    <a:pt x="319024" y="644398"/>
                  </a:cubicBezTo>
                  <a:cubicBezTo>
                    <a:pt x="319024" y="640842"/>
                    <a:pt x="321818" y="638048"/>
                    <a:pt x="325374" y="638048"/>
                  </a:cubicBezTo>
                  <a:cubicBezTo>
                    <a:pt x="498094" y="638048"/>
                    <a:pt x="638048" y="498094"/>
                    <a:pt x="638048" y="325374"/>
                  </a:cubicBezTo>
                  <a:cubicBezTo>
                    <a:pt x="638048" y="322961"/>
                    <a:pt x="639445" y="320802"/>
                    <a:pt x="641604" y="319659"/>
                  </a:cubicBezTo>
                  <a:lnTo>
                    <a:pt x="644398" y="325374"/>
                  </a:lnTo>
                  <a:lnTo>
                    <a:pt x="638048" y="325374"/>
                  </a:lnTo>
                  <a:cubicBezTo>
                    <a:pt x="638175" y="152654"/>
                    <a:pt x="498221" y="12700"/>
                    <a:pt x="325374" y="12700"/>
                  </a:cubicBezTo>
                  <a:cubicBezTo>
                    <a:pt x="323469" y="12700"/>
                    <a:pt x="321564" y="11811"/>
                    <a:pt x="320421" y="10287"/>
                  </a:cubicBezTo>
                  <a:lnTo>
                    <a:pt x="325374" y="6350"/>
                  </a:lnTo>
                  <a:lnTo>
                    <a:pt x="325374" y="12700"/>
                  </a:lnTo>
                  <a:cubicBezTo>
                    <a:pt x="152654" y="12700"/>
                    <a:pt x="12700" y="152654"/>
                    <a:pt x="12700" y="3253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8608876" y="117459"/>
            <a:ext cx="2516366" cy="1834660"/>
          </a:xfrm>
          <a:custGeom>
            <a:avLst/>
            <a:gdLst/>
            <a:ahLst/>
            <a:cxnLst/>
            <a:rect l="l" t="t" r="r" b="b"/>
            <a:pathLst>
              <a:path w="2516366" h="1834660">
                <a:moveTo>
                  <a:pt x="0" y="0"/>
                </a:moveTo>
                <a:lnTo>
                  <a:pt x="2516366" y="0"/>
                </a:lnTo>
                <a:lnTo>
                  <a:pt x="2516366" y="1834660"/>
                </a:lnTo>
                <a:lnTo>
                  <a:pt x="0" y="18346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Freeform 5" descr="preencoded.png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905155" y="1332756"/>
            <a:ext cx="9335691" cy="189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600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Benefits of Body Retreat Massage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905155" y="3570089"/>
            <a:ext cx="673150" cy="673150"/>
            <a:chOff x="0" y="0"/>
            <a:chExt cx="897533" cy="8975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7509" cy="897509"/>
            </a:xfrm>
            <a:custGeom>
              <a:avLst/>
              <a:gdLst/>
              <a:ahLst/>
              <a:cxnLst/>
              <a:rect l="l" t="t" r="r" b="b"/>
              <a:pathLst>
                <a:path w="897509" h="897509">
                  <a:moveTo>
                    <a:pt x="0" y="59817"/>
                  </a:moveTo>
                  <a:cubicBezTo>
                    <a:pt x="0" y="26797"/>
                    <a:pt x="26797" y="0"/>
                    <a:pt x="59817" y="0"/>
                  </a:cubicBezTo>
                  <a:lnTo>
                    <a:pt x="837692" y="0"/>
                  </a:lnTo>
                  <a:cubicBezTo>
                    <a:pt x="870712" y="0"/>
                    <a:pt x="897509" y="26797"/>
                    <a:pt x="897509" y="59817"/>
                  </a:cubicBezTo>
                  <a:lnTo>
                    <a:pt x="897509" y="837692"/>
                  </a:lnTo>
                  <a:cubicBezTo>
                    <a:pt x="897509" y="870712"/>
                    <a:pt x="870712" y="897509"/>
                    <a:pt x="837692" y="897509"/>
                  </a:cubicBezTo>
                  <a:lnTo>
                    <a:pt x="59817" y="897509"/>
                  </a:lnTo>
                  <a:cubicBezTo>
                    <a:pt x="26797" y="897509"/>
                    <a:pt x="0" y="870712"/>
                    <a:pt x="0" y="837692"/>
                  </a:cubicBezTo>
                  <a:close/>
                </a:path>
              </a:pathLst>
            </a:custGeom>
            <a:solidFill>
              <a:srgbClr val="F3E8E8"/>
            </a:solidFill>
          </p:spPr>
        </p:sp>
      </p:grpSp>
      <p:sp>
        <p:nvSpPr>
          <p:cNvPr id="9" name="Freeform 9" descr="preencoded.png"/>
          <p:cNvSpPr/>
          <p:nvPr/>
        </p:nvSpPr>
        <p:spPr>
          <a:xfrm>
            <a:off x="8030467" y="3642569"/>
            <a:ext cx="422374" cy="528043"/>
          </a:xfrm>
          <a:custGeom>
            <a:avLst/>
            <a:gdLst/>
            <a:ahLst/>
            <a:cxnLst/>
            <a:rect l="l" t="t" r="r" b="b"/>
            <a:pathLst>
              <a:path w="422374" h="528043">
                <a:moveTo>
                  <a:pt x="0" y="0"/>
                </a:moveTo>
                <a:lnTo>
                  <a:pt x="422374" y="0"/>
                </a:lnTo>
                <a:lnTo>
                  <a:pt x="422374" y="528042"/>
                </a:lnTo>
                <a:lnTo>
                  <a:pt x="0" y="5280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" r="-7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877449" y="3653879"/>
            <a:ext cx="3508622" cy="89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Stress and Muscle Relief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77449" y="4627512"/>
            <a:ext cx="3508622" cy="201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6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excels at relieving stress. It also effectively relaxes tense muscles.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760077" y="3570089"/>
            <a:ext cx="673150" cy="673150"/>
            <a:chOff x="0" y="0"/>
            <a:chExt cx="897533" cy="8975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7509" cy="897509"/>
            </a:xfrm>
            <a:custGeom>
              <a:avLst/>
              <a:gdLst/>
              <a:ahLst/>
              <a:cxnLst/>
              <a:rect l="l" t="t" r="r" b="b"/>
              <a:pathLst>
                <a:path w="897509" h="897509">
                  <a:moveTo>
                    <a:pt x="0" y="59817"/>
                  </a:moveTo>
                  <a:cubicBezTo>
                    <a:pt x="0" y="26797"/>
                    <a:pt x="26797" y="0"/>
                    <a:pt x="59817" y="0"/>
                  </a:cubicBezTo>
                  <a:lnTo>
                    <a:pt x="837692" y="0"/>
                  </a:lnTo>
                  <a:cubicBezTo>
                    <a:pt x="870712" y="0"/>
                    <a:pt x="897509" y="26797"/>
                    <a:pt x="897509" y="59817"/>
                  </a:cubicBezTo>
                  <a:lnTo>
                    <a:pt x="897509" y="837692"/>
                  </a:lnTo>
                  <a:cubicBezTo>
                    <a:pt x="897509" y="870712"/>
                    <a:pt x="870712" y="897509"/>
                    <a:pt x="837692" y="897509"/>
                  </a:cubicBezTo>
                  <a:lnTo>
                    <a:pt x="59817" y="897509"/>
                  </a:lnTo>
                  <a:cubicBezTo>
                    <a:pt x="26797" y="897509"/>
                    <a:pt x="0" y="870712"/>
                    <a:pt x="0" y="837692"/>
                  </a:cubicBezTo>
                  <a:close/>
                </a:path>
              </a:pathLst>
            </a:custGeom>
            <a:solidFill>
              <a:srgbClr val="F3E8E8"/>
            </a:solidFill>
          </p:spPr>
        </p:sp>
      </p:grpSp>
      <p:sp>
        <p:nvSpPr>
          <p:cNvPr id="14" name="Freeform 14" descr="preencoded.png"/>
          <p:cNvSpPr/>
          <p:nvPr/>
        </p:nvSpPr>
        <p:spPr>
          <a:xfrm>
            <a:off x="12885390" y="3642569"/>
            <a:ext cx="422374" cy="528043"/>
          </a:xfrm>
          <a:custGeom>
            <a:avLst/>
            <a:gdLst/>
            <a:ahLst/>
            <a:cxnLst/>
            <a:rect l="l" t="t" r="r" b="b"/>
            <a:pathLst>
              <a:path w="422374" h="528043">
                <a:moveTo>
                  <a:pt x="0" y="0"/>
                </a:moveTo>
                <a:lnTo>
                  <a:pt x="422374" y="0"/>
                </a:lnTo>
                <a:lnTo>
                  <a:pt x="422374" y="528042"/>
                </a:lnTo>
                <a:lnTo>
                  <a:pt x="0" y="5280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" r="-7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732371" y="3653879"/>
            <a:ext cx="3508622" cy="89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Improved Sleep Quality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32371" y="4627512"/>
            <a:ext cx="3508622" cy="201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Massage helps release toxins from the body. This process significantly improves sleep quality.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905155" y="7245846"/>
            <a:ext cx="673150" cy="673150"/>
            <a:chOff x="0" y="0"/>
            <a:chExt cx="897533" cy="8975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97509" cy="897509"/>
            </a:xfrm>
            <a:custGeom>
              <a:avLst/>
              <a:gdLst/>
              <a:ahLst/>
              <a:cxnLst/>
              <a:rect l="l" t="t" r="r" b="b"/>
              <a:pathLst>
                <a:path w="897509" h="897509">
                  <a:moveTo>
                    <a:pt x="0" y="59817"/>
                  </a:moveTo>
                  <a:cubicBezTo>
                    <a:pt x="0" y="26797"/>
                    <a:pt x="26797" y="0"/>
                    <a:pt x="59817" y="0"/>
                  </a:cubicBezTo>
                  <a:lnTo>
                    <a:pt x="837692" y="0"/>
                  </a:lnTo>
                  <a:cubicBezTo>
                    <a:pt x="870712" y="0"/>
                    <a:pt x="897509" y="26797"/>
                    <a:pt x="897509" y="59817"/>
                  </a:cubicBezTo>
                  <a:lnTo>
                    <a:pt x="897509" y="837692"/>
                  </a:lnTo>
                  <a:cubicBezTo>
                    <a:pt x="897509" y="870712"/>
                    <a:pt x="870712" y="897509"/>
                    <a:pt x="837692" y="897509"/>
                  </a:cubicBezTo>
                  <a:lnTo>
                    <a:pt x="59817" y="897509"/>
                  </a:lnTo>
                  <a:cubicBezTo>
                    <a:pt x="26797" y="897509"/>
                    <a:pt x="0" y="870712"/>
                    <a:pt x="0" y="837692"/>
                  </a:cubicBezTo>
                  <a:close/>
                </a:path>
              </a:pathLst>
            </a:custGeom>
            <a:solidFill>
              <a:srgbClr val="F3E8E8"/>
            </a:solidFill>
          </p:spPr>
        </p:sp>
      </p:grpSp>
      <p:sp>
        <p:nvSpPr>
          <p:cNvPr id="19" name="Freeform 19" descr="preencoded.png"/>
          <p:cNvSpPr/>
          <p:nvPr/>
        </p:nvSpPr>
        <p:spPr>
          <a:xfrm>
            <a:off x="8030467" y="7318325"/>
            <a:ext cx="422374" cy="528043"/>
          </a:xfrm>
          <a:custGeom>
            <a:avLst/>
            <a:gdLst/>
            <a:ahLst/>
            <a:cxnLst/>
            <a:rect l="l" t="t" r="r" b="b"/>
            <a:pathLst>
              <a:path w="422374" h="528043">
                <a:moveTo>
                  <a:pt x="0" y="0"/>
                </a:moveTo>
                <a:lnTo>
                  <a:pt x="422374" y="0"/>
                </a:lnTo>
                <a:lnTo>
                  <a:pt x="422374" y="528042"/>
                </a:lnTo>
                <a:lnTo>
                  <a:pt x="0" y="5280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" r="-7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8877449" y="7329636"/>
            <a:ext cx="3840659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Enhanced Mental Clarity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77449" y="7863334"/>
            <a:ext cx="8363396" cy="1062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Deep relaxation during massage promotes mental clarity. It helps clear the mind and sharpen focus.</a:t>
            </a:r>
          </a:p>
        </p:txBody>
      </p:sp>
      <p:sp>
        <p:nvSpPr>
          <p:cNvPr id="22" name="Freeform 22"/>
          <p:cNvSpPr/>
          <p:nvPr/>
        </p:nvSpPr>
        <p:spPr>
          <a:xfrm>
            <a:off x="16083346" y="132736"/>
            <a:ext cx="2027672" cy="1478357"/>
          </a:xfrm>
          <a:custGeom>
            <a:avLst/>
            <a:gdLst/>
            <a:ahLst/>
            <a:cxnLst/>
            <a:rect l="l" t="t" r="r" b="b"/>
            <a:pathLst>
              <a:path w="2027672" h="1478357">
                <a:moveTo>
                  <a:pt x="0" y="0"/>
                </a:moveTo>
                <a:lnTo>
                  <a:pt x="2027672" y="0"/>
                </a:lnTo>
                <a:lnTo>
                  <a:pt x="2027672" y="1478357"/>
                </a:lnTo>
                <a:lnTo>
                  <a:pt x="0" y="14783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047155" y="2839194"/>
            <a:ext cx="13289310" cy="908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5"/>
              </a:lnSpc>
            </a:pPr>
            <a:r>
              <a:rPr lang="en-US" sz="550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Techniques Used in Body Retreat Massage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7155" y="4476601"/>
            <a:ext cx="3520231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Diverse Techniques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155" y="5129956"/>
            <a:ext cx="4910732" cy="201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4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expertly blends Swedish and deep tissue techniques. This combination offers comprehensive relief.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7266" y="4476601"/>
            <a:ext cx="3520231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Targeted Application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97266" y="5129956"/>
            <a:ext cx="4910732" cy="201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It employs gentle strokes, deep kneading, and precise trigger point work. This targets specific areas of tension effectively.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47376" y="4476601"/>
            <a:ext cx="3520231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Circulation Boost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47376" y="5129956"/>
            <a:ext cx="4910732" cy="154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These techniques promote optimal blood circulation. They also enhance oxygen flow throughout the body.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629463" y="82306"/>
            <a:ext cx="2516366" cy="1834660"/>
          </a:xfrm>
          <a:custGeom>
            <a:avLst/>
            <a:gdLst/>
            <a:ahLst/>
            <a:cxnLst/>
            <a:rect l="l" t="t" r="r" b="b"/>
            <a:pathLst>
              <a:path w="2516366" h="1834660">
                <a:moveTo>
                  <a:pt x="0" y="0"/>
                </a:moveTo>
                <a:lnTo>
                  <a:pt x="2516366" y="0"/>
                </a:lnTo>
                <a:lnTo>
                  <a:pt x="2516366" y="1834659"/>
                </a:lnTo>
                <a:lnTo>
                  <a:pt x="0" y="18346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Freeform 5" descr="preencoded.png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96200" y="887759"/>
            <a:ext cx="8190607" cy="1890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2"/>
              </a:lnSpc>
            </a:pPr>
            <a:r>
              <a:rPr lang="en-US" sz="600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Types of Body Retreat Massages</a:t>
            </a:r>
          </a:p>
        </p:txBody>
      </p:sp>
      <p:sp>
        <p:nvSpPr>
          <p:cNvPr id="7" name="Freeform 7" descr="preencoded.png"/>
          <p:cNvSpPr/>
          <p:nvPr/>
        </p:nvSpPr>
        <p:spPr>
          <a:xfrm>
            <a:off x="7696200" y="3025441"/>
            <a:ext cx="598586" cy="598586"/>
          </a:xfrm>
          <a:custGeom>
            <a:avLst/>
            <a:gdLst/>
            <a:ahLst/>
            <a:cxnLst/>
            <a:rect l="l" t="t" r="r" b="b"/>
            <a:pathLst>
              <a:path w="598586" h="598586">
                <a:moveTo>
                  <a:pt x="0" y="0"/>
                </a:moveTo>
                <a:lnTo>
                  <a:pt x="598586" y="0"/>
                </a:lnTo>
                <a:lnTo>
                  <a:pt x="598586" y="598586"/>
                </a:lnTo>
                <a:lnTo>
                  <a:pt x="0" y="598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96200" y="3853818"/>
            <a:ext cx="2617915" cy="84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687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Swedish Massage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00217" y="4852547"/>
            <a:ext cx="3051721" cy="1879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9"/>
              </a:lnSpc>
            </a:pPr>
            <a:r>
              <a:rPr lang="en-US" sz="2374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Ideal for overall relaxation and stress reduction. Uses long, flowing strokes.</a:t>
            </a:r>
          </a:p>
        </p:txBody>
      </p:sp>
      <p:sp>
        <p:nvSpPr>
          <p:cNvPr id="10" name="Freeform 10" descr="preencoded.png"/>
          <p:cNvSpPr/>
          <p:nvPr/>
        </p:nvSpPr>
        <p:spPr>
          <a:xfrm>
            <a:off x="11047214" y="3025441"/>
            <a:ext cx="598586" cy="598586"/>
          </a:xfrm>
          <a:custGeom>
            <a:avLst/>
            <a:gdLst/>
            <a:ahLst/>
            <a:cxnLst/>
            <a:rect l="l" t="t" r="r" b="b"/>
            <a:pathLst>
              <a:path w="598586" h="598586">
                <a:moveTo>
                  <a:pt x="0" y="0"/>
                </a:moveTo>
                <a:lnTo>
                  <a:pt x="598586" y="0"/>
                </a:lnTo>
                <a:lnTo>
                  <a:pt x="598586" y="598586"/>
                </a:lnTo>
                <a:lnTo>
                  <a:pt x="0" y="5985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047214" y="3853818"/>
            <a:ext cx="2817019" cy="84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687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Deep Tissue Massage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047214" y="4843965"/>
            <a:ext cx="3051721" cy="235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9"/>
              </a:lnSpc>
            </a:pPr>
            <a:r>
              <a:rPr lang="en-US" sz="2374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Targets chronic muscle tension and pain. Applies firm pressure to deeper layers.</a:t>
            </a:r>
          </a:p>
        </p:txBody>
      </p:sp>
      <p:sp>
        <p:nvSpPr>
          <p:cNvPr id="13" name="Freeform 13" descr="preencoded.png"/>
          <p:cNvSpPr/>
          <p:nvPr/>
        </p:nvSpPr>
        <p:spPr>
          <a:xfrm>
            <a:off x="14398227" y="3025441"/>
            <a:ext cx="598586" cy="598586"/>
          </a:xfrm>
          <a:custGeom>
            <a:avLst/>
            <a:gdLst/>
            <a:ahLst/>
            <a:cxnLst/>
            <a:rect l="l" t="t" r="r" b="b"/>
            <a:pathLst>
              <a:path w="598586" h="598586">
                <a:moveTo>
                  <a:pt x="0" y="0"/>
                </a:moveTo>
                <a:lnTo>
                  <a:pt x="598587" y="0"/>
                </a:lnTo>
                <a:lnTo>
                  <a:pt x="598587" y="598586"/>
                </a:lnTo>
                <a:lnTo>
                  <a:pt x="0" y="5985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4398227" y="3853818"/>
            <a:ext cx="2817019" cy="84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687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Hot Stone Massage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98227" y="4852547"/>
            <a:ext cx="3051721" cy="235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9"/>
              </a:lnSpc>
            </a:pPr>
            <a:r>
              <a:rPr lang="en-US" sz="2374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Heated stones provide deep warmth and muscle relaxation. Enhances therapeutic effect.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05403" y="7713014"/>
            <a:ext cx="9753897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3000" u="sng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  <a:hlinkClick r:id="rId8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3000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offers diverse options. Each caters to specific needs. These techniques ensure a tailored therapeutic experience.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083346" y="132736"/>
            <a:ext cx="2027672" cy="1478357"/>
          </a:xfrm>
          <a:custGeom>
            <a:avLst/>
            <a:gdLst/>
            <a:ahLst/>
            <a:cxnLst/>
            <a:rect l="l" t="t" r="r" b="b"/>
            <a:pathLst>
              <a:path w="2027672" h="1478357">
                <a:moveTo>
                  <a:pt x="0" y="0"/>
                </a:moveTo>
                <a:lnTo>
                  <a:pt x="2027672" y="0"/>
                </a:lnTo>
                <a:lnTo>
                  <a:pt x="2027672" y="1478357"/>
                </a:lnTo>
                <a:lnTo>
                  <a:pt x="0" y="14783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047155" y="1134219"/>
            <a:ext cx="876213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600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Mental Health Benefits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41215" y="2899022"/>
            <a:ext cx="3520231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37"/>
              </a:lnSpc>
            </a:pPr>
            <a:r>
              <a:rPr lang="en-US" sz="2750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Reduces Anxiety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155" y="3432721"/>
            <a:ext cx="4814292" cy="154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50"/>
              </a:lnSpc>
            </a:pPr>
            <a:r>
              <a:rPr lang="en-US" sz="2312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4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significantly lessens feelings of anxiety. It creates a calming mental state.</a:t>
            </a:r>
          </a:p>
        </p:txBody>
      </p:sp>
      <p:sp>
        <p:nvSpPr>
          <p:cNvPr id="8" name="Freeform 8" descr="preencoded.png"/>
          <p:cNvSpPr/>
          <p:nvPr/>
        </p:nvSpPr>
        <p:spPr>
          <a:xfrm>
            <a:off x="6310164" y="2641252"/>
            <a:ext cx="5667672" cy="5667672"/>
          </a:xfrm>
          <a:custGeom>
            <a:avLst/>
            <a:gdLst/>
            <a:ahLst/>
            <a:cxnLst/>
            <a:rect l="l" t="t" r="r" b="b"/>
            <a:pathLst>
              <a:path w="5667672" h="5667672">
                <a:moveTo>
                  <a:pt x="0" y="0"/>
                </a:moveTo>
                <a:lnTo>
                  <a:pt x="5667672" y="0"/>
                </a:lnTo>
                <a:lnTo>
                  <a:pt x="5667672" y="5667673"/>
                </a:lnTo>
                <a:lnTo>
                  <a:pt x="0" y="56676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 descr="preencoded.png"/>
          <p:cNvSpPr/>
          <p:nvPr/>
        </p:nvSpPr>
        <p:spPr>
          <a:xfrm>
            <a:off x="7779395" y="3572321"/>
            <a:ext cx="447675" cy="559594"/>
          </a:xfrm>
          <a:custGeom>
            <a:avLst/>
            <a:gdLst/>
            <a:ahLst/>
            <a:cxnLst/>
            <a:rect l="l" t="t" r="r" b="b"/>
            <a:pathLst>
              <a:path w="447675" h="559594">
                <a:moveTo>
                  <a:pt x="0" y="0"/>
                </a:moveTo>
                <a:lnTo>
                  <a:pt x="447675" y="0"/>
                </a:lnTo>
                <a:lnTo>
                  <a:pt x="447675" y="559594"/>
                </a:lnTo>
                <a:lnTo>
                  <a:pt x="0" y="5595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12" b="-212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426554" y="2899022"/>
            <a:ext cx="3520231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Alleviates Stress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26554" y="3432721"/>
            <a:ext cx="4814292" cy="154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Massage therapy actively reduces stress hormones. This promotes a sense of tranquility.</a:t>
            </a:r>
          </a:p>
        </p:txBody>
      </p:sp>
      <p:sp>
        <p:nvSpPr>
          <p:cNvPr id="12" name="Freeform 12" descr="preencoded.png"/>
          <p:cNvSpPr/>
          <p:nvPr/>
        </p:nvSpPr>
        <p:spPr>
          <a:xfrm>
            <a:off x="6310164" y="2641252"/>
            <a:ext cx="5667672" cy="5667672"/>
          </a:xfrm>
          <a:custGeom>
            <a:avLst/>
            <a:gdLst/>
            <a:ahLst/>
            <a:cxnLst/>
            <a:rect l="l" t="t" r="r" b="b"/>
            <a:pathLst>
              <a:path w="5667672" h="5667672">
                <a:moveTo>
                  <a:pt x="0" y="0"/>
                </a:moveTo>
                <a:lnTo>
                  <a:pt x="5667672" y="0"/>
                </a:lnTo>
                <a:lnTo>
                  <a:pt x="5667672" y="5667673"/>
                </a:lnTo>
                <a:lnTo>
                  <a:pt x="0" y="56676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 descr="preencoded.png"/>
          <p:cNvSpPr/>
          <p:nvPr/>
        </p:nvSpPr>
        <p:spPr>
          <a:xfrm>
            <a:off x="10542985" y="4054525"/>
            <a:ext cx="447675" cy="559594"/>
          </a:xfrm>
          <a:custGeom>
            <a:avLst/>
            <a:gdLst/>
            <a:ahLst/>
            <a:cxnLst/>
            <a:rect l="l" t="t" r="r" b="b"/>
            <a:pathLst>
              <a:path w="447675" h="559594">
                <a:moveTo>
                  <a:pt x="0" y="0"/>
                </a:moveTo>
                <a:lnTo>
                  <a:pt x="447675" y="0"/>
                </a:lnTo>
                <a:lnTo>
                  <a:pt x="447675" y="559594"/>
                </a:lnTo>
                <a:lnTo>
                  <a:pt x="0" y="5595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12" b="-21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426554" y="5957144"/>
            <a:ext cx="3520231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Boosts Mental Clarity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26554" y="6490841"/>
            <a:ext cx="4814292" cy="154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Relaxation sharpens focus and improves concentration. It helps clear the mind from clutter.</a:t>
            </a:r>
          </a:p>
        </p:txBody>
      </p:sp>
      <p:sp>
        <p:nvSpPr>
          <p:cNvPr id="16" name="Freeform 16" descr="preencoded.png"/>
          <p:cNvSpPr/>
          <p:nvPr/>
        </p:nvSpPr>
        <p:spPr>
          <a:xfrm>
            <a:off x="6310164" y="2641252"/>
            <a:ext cx="5667672" cy="5667672"/>
          </a:xfrm>
          <a:custGeom>
            <a:avLst/>
            <a:gdLst/>
            <a:ahLst/>
            <a:cxnLst/>
            <a:rect l="l" t="t" r="r" b="b"/>
            <a:pathLst>
              <a:path w="5667672" h="5667672">
                <a:moveTo>
                  <a:pt x="0" y="0"/>
                </a:moveTo>
                <a:lnTo>
                  <a:pt x="5667672" y="0"/>
                </a:lnTo>
                <a:lnTo>
                  <a:pt x="5667672" y="5667673"/>
                </a:lnTo>
                <a:lnTo>
                  <a:pt x="0" y="56676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 descr="preencoded.png"/>
          <p:cNvSpPr/>
          <p:nvPr/>
        </p:nvSpPr>
        <p:spPr>
          <a:xfrm>
            <a:off x="10060781" y="6818114"/>
            <a:ext cx="447675" cy="559594"/>
          </a:xfrm>
          <a:custGeom>
            <a:avLst/>
            <a:gdLst/>
            <a:ahLst/>
            <a:cxnLst/>
            <a:rect l="l" t="t" r="r" b="b"/>
            <a:pathLst>
              <a:path w="447675" h="559594">
                <a:moveTo>
                  <a:pt x="0" y="0"/>
                </a:moveTo>
                <a:lnTo>
                  <a:pt x="447675" y="0"/>
                </a:lnTo>
                <a:lnTo>
                  <a:pt x="447675" y="559593"/>
                </a:lnTo>
                <a:lnTo>
                  <a:pt x="0" y="5595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12" b="-212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341215" y="5957144"/>
            <a:ext cx="3520231" cy="45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37"/>
              </a:lnSpc>
            </a:pPr>
            <a:r>
              <a:rPr lang="en-US" sz="2750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Elevates Mood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47155" y="6490841"/>
            <a:ext cx="4814292" cy="154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The release of endorphins during massage uplifts spirits. It naturally enhances overall mood.</a:t>
            </a:r>
          </a:p>
        </p:txBody>
      </p:sp>
      <p:sp>
        <p:nvSpPr>
          <p:cNvPr id="20" name="Freeform 20" descr="preencoded.png"/>
          <p:cNvSpPr/>
          <p:nvPr/>
        </p:nvSpPr>
        <p:spPr>
          <a:xfrm>
            <a:off x="6310164" y="2641252"/>
            <a:ext cx="5667672" cy="5667672"/>
          </a:xfrm>
          <a:custGeom>
            <a:avLst/>
            <a:gdLst/>
            <a:ahLst/>
            <a:cxnLst/>
            <a:rect l="l" t="t" r="r" b="b"/>
            <a:pathLst>
              <a:path w="5667672" h="5667672">
                <a:moveTo>
                  <a:pt x="0" y="0"/>
                </a:moveTo>
                <a:lnTo>
                  <a:pt x="5667672" y="0"/>
                </a:lnTo>
                <a:lnTo>
                  <a:pt x="5667672" y="5667673"/>
                </a:lnTo>
                <a:lnTo>
                  <a:pt x="0" y="56676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Freeform 21" descr="preencoded.png"/>
          <p:cNvSpPr/>
          <p:nvPr/>
        </p:nvSpPr>
        <p:spPr>
          <a:xfrm>
            <a:off x="7297191" y="6335911"/>
            <a:ext cx="447675" cy="559594"/>
          </a:xfrm>
          <a:custGeom>
            <a:avLst/>
            <a:gdLst/>
            <a:ahLst/>
            <a:cxnLst/>
            <a:rect l="l" t="t" r="r" b="b"/>
            <a:pathLst>
              <a:path w="447675" h="559594">
                <a:moveTo>
                  <a:pt x="0" y="0"/>
                </a:moveTo>
                <a:lnTo>
                  <a:pt x="447675" y="0"/>
                </a:lnTo>
                <a:lnTo>
                  <a:pt x="447675" y="559594"/>
                </a:lnTo>
                <a:lnTo>
                  <a:pt x="0" y="5595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212" b="-212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47155" y="8540651"/>
            <a:ext cx="16193690" cy="583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Experience profound mental well-being through these benefits. It's a key component of holistic health.</a:t>
            </a:r>
          </a:p>
        </p:txBody>
      </p:sp>
      <p:sp>
        <p:nvSpPr>
          <p:cNvPr id="23" name="Freeform 23"/>
          <p:cNvSpPr/>
          <p:nvPr/>
        </p:nvSpPr>
        <p:spPr>
          <a:xfrm>
            <a:off x="16083346" y="132736"/>
            <a:ext cx="2027672" cy="1478357"/>
          </a:xfrm>
          <a:custGeom>
            <a:avLst/>
            <a:gdLst/>
            <a:ahLst/>
            <a:cxnLst/>
            <a:rect l="l" t="t" r="r" b="b"/>
            <a:pathLst>
              <a:path w="2027672" h="1478357">
                <a:moveTo>
                  <a:pt x="0" y="0"/>
                </a:moveTo>
                <a:lnTo>
                  <a:pt x="2027672" y="0"/>
                </a:lnTo>
                <a:lnTo>
                  <a:pt x="2027672" y="1478357"/>
                </a:lnTo>
                <a:lnTo>
                  <a:pt x="0" y="14783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Freeform 5" descr="preencoded.png"/>
          <p:cNvSpPr/>
          <p:nvPr/>
        </p:nvSpPr>
        <p:spPr>
          <a:xfrm>
            <a:off x="0" y="0"/>
            <a:ext cx="6858000" cy="10287446"/>
          </a:xfrm>
          <a:custGeom>
            <a:avLst/>
            <a:gdLst/>
            <a:ahLst/>
            <a:cxnLst/>
            <a:rect l="l" t="t" r="r" b="b"/>
            <a:pathLst>
              <a:path w="6858000" h="10287446">
                <a:moveTo>
                  <a:pt x="0" y="0"/>
                </a:moveTo>
                <a:lnTo>
                  <a:pt x="6858000" y="0"/>
                </a:lnTo>
                <a:lnTo>
                  <a:pt x="6858000" y="10287446"/>
                </a:lnTo>
                <a:lnTo>
                  <a:pt x="0" y="102874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" r="-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856190" y="765274"/>
            <a:ext cx="7240638" cy="85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62"/>
              </a:lnSpc>
            </a:pPr>
            <a:r>
              <a:rPr lang="en-US" sz="525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Physical Health Benefits</a:t>
            </a:r>
          </a:p>
        </p:txBody>
      </p:sp>
      <p:sp>
        <p:nvSpPr>
          <p:cNvPr id="7" name="Freeform 7" descr="preencoded.png"/>
          <p:cNvSpPr/>
          <p:nvPr/>
        </p:nvSpPr>
        <p:spPr>
          <a:xfrm>
            <a:off x="7856190" y="2050851"/>
            <a:ext cx="1426071" cy="2073027"/>
          </a:xfrm>
          <a:custGeom>
            <a:avLst/>
            <a:gdLst/>
            <a:ahLst/>
            <a:cxnLst/>
            <a:rect l="l" t="t" r="r" b="b"/>
            <a:pathLst>
              <a:path w="1426071" h="2073027">
                <a:moveTo>
                  <a:pt x="0" y="0"/>
                </a:moveTo>
                <a:lnTo>
                  <a:pt x="1426071" y="0"/>
                </a:lnTo>
                <a:lnTo>
                  <a:pt x="1426071" y="2073028"/>
                </a:lnTo>
                <a:lnTo>
                  <a:pt x="0" y="20730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" r="-1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709994" y="2326481"/>
            <a:ext cx="3440460" cy="428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625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Pain and Tension Relief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09994" y="2831157"/>
            <a:ext cx="7579816" cy="100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6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187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targets chronic pain. It effectively relieves muscle tension.</a:t>
            </a:r>
          </a:p>
        </p:txBody>
      </p:sp>
      <p:sp>
        <p:nvSpPr>
          <p:cNvPr id="10" name="Freeform 10" descr="preencoded.png"/>
          <p:cNvSpPr/>
          <p:nvPr/>
        </p:nvSpPr>
        <p:spPr>
          <a:xfrm>
            <a:off x="7856190" y="4123879"/>
            <a:ext cx="1426071" cy="2073027"/>
          </a:xfrm>
          <a:custGeom>
            <a:avLst/>
            <a:gdLst/>
            <a:ahLst/>
            <a:cxnLst/>
            <a:rect l="l" t="t" r="r" b="b"/>
            <a:pathLst>
              <a:path w="1426071" h="2073027">
                <a:moveTo>
                  <a:pt x="0" y="0"/>
                </a:moveTo>
                <a:lnTo>
                  <a:pt x="1426071" y="0"/>
                </a:lnTo>
                <a:lnTo>
                  <a:pt x="1426071" y="2073027"/>
                </a:lnTo>
                <a:lnTo>
                  <a:pt x="0" y="20730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" r="-11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9709994" y="4399509"/>
            <a:ext cx="3355628" cy="428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625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Enhanced Flexibility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09994" y="4904185"/>
            <a:ext cx="7579816" cy="100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Massage improves joint mobility. It increases overall range of motion.</a:t>
            </a:r>
          </a:p>
        </p:txBody>
      </p:sp>
      <p:sp>
        <p:nvSpPr>
          <p:cNvPr id="13" name="Freeform 13" descr="preencoded.png"/>
          <p:cNvSpPr/>
          <p:nvPr/>
        </p:nvSpPr>
        <p:spPr>
          <a:xfrm>
            <a:off x="7856190" y="6196905"/>
            <a:ext cx="1426071" cy="2073028"/>
          </a:xfrm>
          <a:custGeom>
            <a:avLst/>
            <a:gdLst/>
            <a:ahLst/>
            <a:cxnLst/>
            <a:rect l="l" t="t" r="r" b="b"/>
            <a:pathLst>
              <a:path w="1426071" h="2073028">
                <a:moveTo>
                  <a:pt x="0" y="0"/>
                </a:moveTo>
                <a:lnTo>
                  <a:pt x="1426071" y="0"/>
                </a:lnTo>
                <a:lnTo>
                  <a:pt x="1426071" y="2073027"/>
                </a:lnTo>
                <a:lnTo>
                  <a:pt x="0" y="20730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" r="-11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709994" y="6472535"/>
            <a:ext cx="3355628" cy="42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625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Supports Recovery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09994" y="6977211"/>
            <a:ext cx="7579816" cy="100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Improved blood flow aids in faster healing. It promotes cellular regeneration.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56190" y="8495556"/>
            <a:ext cx="9433620" cy="100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These physical benefits contribute to a healthier, more active life. </a:t>
            </a:r>
            <a:r>
              <a:rPr lang="en-US" sz="2187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6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187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is a cornerstone of physical vitality.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083346" y="132736"/>
            <a:ext cx="2027672" cy="1478357"/>
          </a:xfrm>
          <a:custGeom>
            <a:avLst/>
            <a:gdLst/>
            <a:ahLst/>
            <a:cxnLst/>
            <a:rect l="l" t="t" r="r" b="b"/>
            <a:pathLst>
              <a:path w="2027672" h="1478357">
                <a:moveTo>
                  <a:pt x="0" y="0"/>
                </a:moveTo>
                <a:lnTo>
                  <a:pt x="2027672" y="0"/>
                </a:lnTo>
                <a:lnTo>
                  <a:pt x="2027672" y="1478357"/>
                </a:lnTo>
                <a:lnTo>
                  <a:pt x="0" y="14783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965001" y="1134219"/>
            <a:ext cx="15194905" cy="8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4"/>
              </a:lnSpc>
            </a:pPr>
            <a:r>
              <a:rPr lang="en-US" sz="5062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Integrating Body Retreat Massage into Your Lifestyle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5001" y="2525017"/>
            <a:ext cx="2726234" cy="1563291"/>
            <a:chOff x="0" y="0"/>
            <a:chExt cx="3634978" cy="20843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34994" cy="2084324"/>
            </a:xfrm>
            <a:custGeom>
              <a:avLst/>
              <a:gdLst/>
              <a:ahLst/>
              <a:cxnLst/>
              <a:rect l="l" t="t" r="r" b="b"/>
              <a:pathLst>
                <a:path w="3634994" h="2084324">
                  <a:moveTo>
                    <a:pt x="0" y="55118"/>
                  </a:moveTo>
                  <a:cubicBezTo>
                    <a:pt x="0" y="24638"/>
                    <a:pt x="24638" y="0"/>
                    <a:pt x="55118" y="0"/>
                  </a:cubicBezTo>
                  <a:lnTo>
                    <a:pt x="3579876" y="0"/>
                  </a:lnTo>
                  <a:cubicBezTo>
                    <a:pt x="3610356" y="0"/>
                    <a:pt x="3634994" y="24638"/>
                    <a:pt x="3634994" y="55118"/>
                  </a:cubicBezTo>
                  <a:lnTo>
                    <a:pt x="3634994" y="2029206"/>
                  </a:lnTo>
                  <a:cubicBezTo>
                    <a:pt x="3634994" y="2059686"/>
                    <a:pt x="3610356" y="2084324"/>
                    <a:pt x="3579876" y="2084324"/>
                  </a:cubicBezTo>
                  <a:lnTo>
                    <a:pt x="55118" y="2084324"/>
                  </a:lnTo>
                  <a:cubicBezTo>
                    <a:pt x="24638" y="2084324"/>
                    <a:pt x="0" y="2059686"/>
                    <a:pt x="0" y="2029206"/>
                  </a:cubicBezTo>
                  <a:close/>
                </a:path>
              </a:pathLst>
            </a:custGeom>
            <a:solidFill>
              <a:srgbClr val="F3E8E8"/>
            </a:solidFill>
          </p:spPr>
        </p:sp>
      </p:grpSp>
      <p:sp>
        <p:nvSpPr>
          <p:cNvPr id="8" name="Freeform 8" descr="preencoded.png"/>
          <p:cNvSpPr/>
          <p:nvPr/>
        </p:nvSpPr>
        <p:spPr>
          <a:xfrm>
            <a:off x="2134195" y="3064371"/>
            <a:ext cx="387697" cy="484585"/>
          </a:xfrm>
          <a:custGeom>
            <a:avLst/>
            <a:gdLst/>
            <a:ahLst/>
            <a:cxnLst/>
            <a:rect l="l" t="t" r="r" b="b"/>
            <a:pathLst>
              <a:path w="387697" h="484585">
                <a:moveTo>
                  <a:pt x="0" y="0"/>
                </a:moveTo>
                <a:lnTo>
                  <a:pt x="387697" y="0"/>
                </a:lnTo>
                <a:lnTo>
                  <a:pt x="387697" y="484585"/>
                </a:lnTo>
                <a:lnTo>
                  <a:pt x="0" y="4845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1" r="-24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66865" y="2781598"/>
            <a:ext cx="3243857" cy="42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499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Regular Sessions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66865" y="3276302"/>
            <a:ext cx="11149756" cy="536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125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Consistent massage offers sustained well-being. Schedule appointments for lasting benefits.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829050" y="4069259"/>
            <a:ext cx="13356134" cy="19050"/>
            <a:chOff x="0" y="0"/>
            <a:chExt cx="17808178" cy="25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808194" cy="25400"/>
            </a:xfrm>
            <a:custGeom>
              <a:avLst/>
              <a:gdLst/>
              <a:ahLst/>
              <a:cxnLst/>
              <a:rect l="l" t="t" r="r" b="b"/>
              <a:pathLst>
                <a:path w="17808194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7795494" y="0"/>
                  </a:lnTo>
                  <a:cubicBezTo>
                    <a:pt x="17802479" y="0"/>
                    <a:pt x="17808194" y="5715"/>
                    <a:pt x="17808194" y="12700"/>
                  </a:cubicBezTo>
                  <a:cubicBezTo>
                    <a:pt x="17808194" y="19685"/>
                    <a:pt x="17802479" y="25400"/>
                    <a:pt x="17795494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D9CECE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965001" y="4226124"/>
            <a:ext cx="5452616" cy="2004417"/>
            <a:chOff x="0" y="0"/>
            <a:chExt cx="7270155" cy="26725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270115" cy="2672588"/>
            </a:xfrm>
            <a:custGeom>
              <a:avLst/>
              <a:gdLst/>
              <a:ahLst/>
              <a:cxnLst/>
              <a:rect l="l" t="t" r="r" b="b"/>
              <a:pathLst>
                <a:path w="7270115" h="2672588">
                  <a:moveTo>
                    <a:pt x="0" y="55118"/>
                  </a:moveTo>
                  <a:cubicBezTo>
                    <a:pt x="0" y="24638"/>
                    <a:pt x="24638" y="0"/>
                    <a:pt x="55118" y="0"/>
                  </a:cubicBezTo>
                  <a:lnTo>
                    <a:pt x="7214997" y="0"/>
                  </a:lnTo>
                  <a:cubicBezTo>
                    <a:pt x="7245477" y="0"/>
                    <a:pt x="7270115" y="24638"/>
                    <a:pt x="7270115" y="55118"/>
                  </a:cubicBezTo>
                  <a:lnTo>
                    <a:pt x="7270115" y="2617470"/>
                  </a:lnTo>
                  <a:cubicBezTo>
                    <a:pt x="7270115" y="2647950"/>
                    <a:pt x="7245477" y="2672588"/>
                    <a:pt x="7214997" y="2672588"/>
                  </a:cubicBezTo>
                  <a:lnTo>
                    <a:pt x="55118" y="2672588"/>
                  </a:lnTo>
                  <a:cubicBezTo>
                    <a:pt x="24638" y="2672588"/>
                    <a:pt x="0" y="2647950"/>
                    <a:pt x="0" y="2617470"/>
                  </a:cubicBezTo>
                  <a:close/>
                </a:path>
              </a:pathLst>
            </a:custGeom>
            <a:solidFill>
              <a:srgbClr val="F3E8E8"/>
            </a:solidFill>
          </p:spPr>
        </p:sp>
      </p:grpSp>
      <p:sp>
        <p:nvSpPr>
          <p:cNvPr id="15" name="Freeform 15" descr="preencoded.png"/>
          <p:cNvSpPr/>
          <p:nvPr/>
        </p:nvSpPr>
        <p:spPr>
          <a:xfrm>
            <a:off x="3497461" y="4986040"/>
            <a:ext cx="387698" cy="484585"/>
          </a:xfrm>
          <a:custGeom>
            <a:avLst/>
            <a:gdLst/>
            <a:ahLst/>
            <a:cxnLst/>
            <a:rect l="l" t="t" r="r" b="b"/>
            <a:pathLst>
              <a:path w="387698" h="484585">
                <a:moveTo>
                  <a:pt x="0" y="0"/>
                </a:moveTo>
                <a:lnTo>
                  <a:pt x="387698" y="0"/>
                </a:lnTo>
                <a:lnTo>
                  <a:pt x="387698" y="484585"/>
                </a:lnTo>
                <a:lnTo>
                  <a:pt x="0" y="4845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1" r="-241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693247" y="4482704"/>
            <a:ext cx="4062859" cy="42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499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Combine Wellness Practices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93247" y="4977408"/>
            <a:ext cx="10354121" cy="97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125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Integrate massage with yoga or meditation. This amplifies overall health improvements.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6555432" y="6211491"/>
            <a:ext cx="10629751" cy="19050"/>
            <a:chOff x="0" y="0"/>
            <a:chExt cx="14173002" cy="25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172946" cy="25400"/>
            </a:xfrm>
            <a:custGeom>
              <a:avLst/>
              <a:gdLst/>
              <a:ahLst/>
              <a:cxnLst/>
              <a:rect l="l" t="t" r="r" b="b"/>
              <a:pathLst>
                <a:path w="14172946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4160246" y="0"/>
                  </a:lnTo>
                  <a:cubicBezTo>
                    <a:pt x="14167231" y="0"/>
                    <a:pt x="14172946" y="5715"/>
                    <a:pt x="14172946" y="12700"/>
                  </a:cubicBezTo>
                  <a:cubicBezTo>
                    <a:pt x="14172946" y="19685"/>
                    <a:pt x="14167231" y="25400"/>
                    <a:pt x="14160246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D9CECE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965001" y="6368355"/>
            <a:ext cx="8178999" cy="2004418"/>
            <a:chOff x="0" y="0"/>
            <a:chExt cx="10905332" cy="267255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05236" cy="2672588"/>
            </a:xfrm>
            <a:custGeom>
              <a:avLst/>
              <a:gdLst/>
              <a:ahLst/>
              <a:cxnLst/>
              <a:rect l="l" t="t" r="r" b="b"/>
              <a:pathLst>
                <a:path w="10905236" h="2672588">
                  <a:moveTo>
                    <a:pt x="0" y="55118"/>
                  </a:moveTo>
                  <a:cubicBezTo>
                    <a:pt x="0" y="24638"/>
                    <a:pt x="24638" y="0"/>
                    <a:pt x="55118" y="0"/>
                  </a:cubicBezTo>
                  <a:lnTo>
                    <a:pt x="10850118" y="0"/>
                  </a:lnTo>
                  <a:cubicBezTo>
                    <a:pt x="10880598" y="0"/>
                    <a:pt x="10905236" y="24638"/>
                    <a:pt x="10905236" y="55118"/>
                  </a:cubicBezTo>
                  <a:lnTo>
                    <a:pt x="10905236" y="2617470"/>
                  </a:lnTo>
                  <a:cubicBezTo>
                    <a:pt x="10905236" y="2647950"/>
                    <a:pt x="10880598" y="2672588"/>
                    <a:pt x="10850118" y="2672588"/>
                  </a:cubicBezTo>
                  <a:lnTo>
                    <a:pt x="55118" y="2672588"/>
                  </a:lnTo>
                  <a:cubicBezTo>
                    <a:pt x="24638" y="2672588"/>
                    <a:pt x="0" y="2647950"/>
                    <a:pt x="0" y="2617470"/>
                  </a:cubicBezTo>
                  <a:close/>
                </a:path>
              </a:pathLst>
            </a:custGeom>
            <a:solidFill>
              <a:srgbClr val="F3E8E8"/>
            </a:solidFill>
          </p:spPr>
        </p:sp>
      </p:grpSp>
      <p:sp>
        <p:nvSpPr>
          <p:cNvPr id="22" name="Freeform 22" descr="preencoded.png"/>
          <p:cNvSpPr/>
          <p:nvPr/>
        </p:nvSpPr>
        <p:spPr>
          <a:xfrm>
            <a:off x="4860577" y="7128272"/>
            <a:ext cx="387697" cy="484585"/>
          </a:xfrm>
          <a:custGeom>
            <a:avLst/>
            <a:gdLst/>
            <a:ahLst/>
            <a:cxnLst/>
            <a:rect l="l" t="t" r="r" b="b"/>
            <a:pathLst>
              <a:path w="387697" h="484585">
                <a:moveTo>
                  <a:pt x="0" y="0"/>
                </a:moveTo>
                <a:lnTo>
                  <a:pt x="387698" y="0"/>
                </a:lnTo>
                <a:lnTo>
                  <a:pt x="387698" y="484585"/>
                </a:lnTo>
                <a:lnTo>
                  <a:pt x="0" y="4845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41" r="-241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419630" y="6624935"/>
            <a:ext cx="3619797" cy="42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499">
                <a:solidFill>
                  <a:srgbClr val="3B3535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Customize Your Massage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19630" y="7119640"/>
            <a:ext cx="7627739" cy="97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125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Tailor each </a:t>
            </a:r>
            <a:r>
              <a:rPr lang="en-US" sz="2125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7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125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to your needs. Address specific concerns for optimal results.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5001" y="8587680"/>
            <a:ext cx="16357998" cy="536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125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Embrace massage as a vital part of your self-care. It's an investment in your continuous health.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AFA"/>
            </a:solidFill>
          </p:spPr>
        </p:sp>
      </p:grpSp>
      <p:sp>
        <p:nvSpPr>
          <p:cNvPr id="5" name="Freeform 5" descr="preencoded.png">
            <a:hlinkClick r:id="rId4" tooltip="https://gamma.app/?utm_source=made-with-gamma"/>
          </p:cNvPr>
          <p:cNvSpPr/>
          <p:nvPr/>
        </p:nvSpPr>
        <p:spPr>
          <a:xfrm>
            <a:off x="16049019" y="9686925"/>
            <a:ext cx="2153256" cy="514350"/>
          </a:xfrm>
          <a:custGeom>
            <a:avLst/>
            <a:gdLst/>
            <a:ahLst/>
            <a:cxnLst/>
            <a:rect l="l" t="t" r="r" b="b"/>
            <a:pathLst>
              <a:path w="2153256" h="514350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 descr="preencoded.png"/>
          <p:cNvSpPr/>
          <p:nvPr/>
        </p:nvSpPr>
        <p:spPr>
          <a:xfrm>
            <a:off x="1143000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47155" y="2308771"/>
            <a:ext cx="9335691" cy="1788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5"/>
              </a:lnSpc>
            </a:pPr>
            <a:r>
              <a:rPr lang="en-US" sz="5500">
                <a:solidFill>
                  <a:srgbClr val="1F1E1E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Conclusion and Contact Information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7155" y="4441329"/>
            <a:ext cx="9335691" cy="1062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Invest in your well-being with </a:t>
            </a:r>
            <a:r>
              <a:rPr lang="en-US" sz="2312" u="sng">
                <a:solidFill>
                  <a:srgbClr val="EB4747"/>
                </a:solidFill>
                <a:latin typeface="Roboto"/>
                <a:ea typeface="Roboto"/>
                <a:cs typeface="Roboto"/>
                <a:sym typeface="Roboto"/>
                <a:hlinkClick r:id="rId7" tooltip="https://cedarvaleretreat.com.au/blog/Cedarvale-Retreat-Blog/body-retreat-massage-perfect-way-to-relieve-stress-and-tension.html"/>
              </a:rPr>
              <a:t>Body Retreat Massage</a:t>
            </a: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 today. Prioritize relaxation and self-care for a healthier you.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7155" y="5735390"/>
            <a:ext cx="9335691" cy="583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Contact us to schedule your appointment.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7155" y="6550670"/>
            <a:ext cx="9335691" cy="583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Phone: (03) 5963 7000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7155" y="7365950"/>
            <a:ext cx="9335691" cy="583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312">
                <a:solidFill>
                  <a:srgbClr val="3B3535"/>
                </a:solidFill>
                <a:latin typeface="Roboto"/>
                <a:ea typeface="Roboto"/>
                <a:cs typeface="Roboto"/>
                <a:sym typeface="Roboto"/>
              </a:rPr>
              <a:t>Email: info@cedarvaleretreat.com.au</a:t>
            </a:r>
          </a:p>
        </p:txBody>
      </p:sp>
      <p:sp>
        <p:nvSpPr>
          <p:cNvPr id="12" name="Freeform 12"/>
          <p:cNvSpPr/>
          <p:nvPr/>
        </p:nvSpPr>
        <p:spPr>
          <a:xfrm>
            <a:off x="9144000" y="132736"/>
            <a:ext cx="2027672" cy="1478357"/>
          </a:xfrm>
          <a:custGeom>
            <a:avLst/>
            <a:gdLst/>
            <a:ahLst/>
            <a:cxnLst/>
            <a:rect l="l" t="t" r="r" b="b"/>
            <a:pathLst>
              <a:path w="2027672" h="1478357">
                <a:moveTo>
                  <a:pt x="0" y="0"/>
                </a:moveTo>
                <a:lnTo>
                  <a:pt x="2027672" y="0"/>
                </a:lnTo>
                <a:lnTo>
                  <a:pt x="2027672" y="1478357"/>
                </a:lnTo>
                <a:lnTo>
                  <a:pt x="0" y="14783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7"/>
          <p:cNvSpPr/>
          <p:nvPr/>
        </p:nvSpPr>
        <p:spPr>
          <a:xfrm>
            <a:off x="1009055" y="8003827"/>
            <a:ext cx="530224" cy="530224"/>
          </a:xfrm>
          <a:custGeom>
            <a:avLst/>
            <a:gdLst/>
            <a:ahLst/>
            <a:cxnLst/>
            <a:rect l="l" t="t" r="r" b="b"/>
            <a:pathLst>
              <a:path w="530224" h="530224">
                <a:moveTo>
                  <a:pt x="0" y="0"/>
                </a:moveTo>
                <a:lnTo>
                  <a:pt x="530225" y="0"/>
                </a:lnTo>
                <a:lnTo>
                  <a:pt x="530225" y="530225"/>
                </a:lnTo>
                <a:lnTo>
                  <a:pt x="0" y="5302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8"/>
          <p:cNvSpPr txBox="1"/>
          <p:nvPr/>
        </p:nvSpPr>
        <p:spPr>
          <a:xfrm>
            <a:off x="1687309" y="7963127"/>
            <a:ext cx="9409301" cy="60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Mukta Mahee"/>
                <a:ea typeface="Mukta Mahee"/>
                <a:cs typeface="Mukta Mahee"/>
                <a:sym typeface="Mukta Mahee"/>
                <a:hlinkClick r:id="rId7" tooltip="https://cedarvaleretreat.com.au/blog/Cedarvale-Retreat-Blog/body-retreat-massage-perfect-way-to-relieve-stress-and-tension.html"/>
              </a:rPr>
              <a:t>https://cedarvaleretreat.com.au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545</Words>
  <Application>Microsoft Office PowerPoint</Application>
  <PresentationFormat>Custom</PresentationFormat>
  <Paragraphs>80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Mukta Mahee</vt:lpstr>
      <vt:lpstr>Calibri</vt:lpstr>
      <vt:lpstr>Red Hat Display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 retreat massage.pptx</dc:title>
  <cp:lastModifiedBy>gk</cp:lastModifiedBy>
  <cp:revision>2</cp:revision>
  <dcterms:created xsi:type="dcterms:W3CDTF">2006-08-16T00:00:00Z</dcterms:created>
  <dcterms:modified xsi:type="dcterms:W3CDTF">2025-05-27T09:53:03Z</dcterms:modified>
  <dc:identifier>DAGon0dt32I</dc:identifier>
</cp:coreProperties>
</file>