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</p:sldIdLst>
  <p:sldSz cx="18288000" cy="10287000"/>
  <p:notesSz cx="6858000" cy="9144000"/>
  <p:embeddedFontLst>
    <p:embeddedFont>
      <p:font typeface="Noto Serif Display ExtraCondensed Bold Italics" charset="1" panose="02020806080505090204"/>
      <p:regular r:id="rId10"/>
    </p:embeddedFont>
    <p:embeddedFont>
      <p:font typeface="Noto Serif Display ExtraCondensed Bold" charset="1" panose="02020806080505020204"/>
      <p:regular r:id="rId11"/>
    </p:embeddedFont>
    <p:embeddedFont>
      <p:font typeface="Alice" charset="1" panose="00000500000000000000"/>
      <p:regular r:id="rId1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fonts/font10.fntdata" Type="http://schemas.openxmlformats.org/officeDocument/2006/relationships/font"/><Relationship Id="rId11" Target="fonts/font11.fntdata" Type="http://schemas.openxmlformats.org/officeDocument/2006/relationships/font"/><Relationship Id="rId12" Target="fonts/font12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png" Type="http://schemas.openxmlformats.org/officeDocument/2006/relationships/image"/><Relationship Id="rId6" Target="../media/image5.jpeg" Type="http://schemas.openxmlformats.org/officeDocument/2006/relationships/image"/><Relationship Id="rId7" Target="https://www.imperial.wedding/matrimonial-services-in-noida" TargetMode="External" Type="http://schemas.openxmlformats.org/officeDocument/2006/relationships/hyperlink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6.jpeg" Type="http://schemas.openxmlformats.org/officeDocument/2006/relationships/image"/><Relationship Id="rId4" Target="../media/image3.png" Type="http://schemas.openxmlformats.org/officeDocument/2006/relationships/image"/><Relationship Id="rId5" Target="../media/image4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jpeg" Type="http://schemas.openxmlformats.org/officeDocument/2006/relationships/image"/><Relationship Id="rId3" Target="../media/image6.jpeg" Type="http://schemas.openxmlformats.org/officeDocument/2006/relationships/image"/><Relationship Id="rId4" Target="../media/image5.jpeg" Type="http://schemas.openxmlformats.org/officeDocument/2006/relationships/image"/><Relationship Id="rId5" Target="../media/image2.png" Type="http://schemas.openxmlformats.org/officeDocument/2006/relationships/image"/><Relationship Id="rId6" Target="../media/image3.png" Type="http://schemas.openxmlformats.org/officeDocument/2006/relationships/image"/><Relationship Id="rId7" Target="../media/image1.png" Type="http://schemas.openxmlformats.org/officeDocument/2006/relationships/image"/><Relationship Id="rId8" Target="../media/image4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69090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5544558" y="6820910"/>
            <a:ext cx="14501498" cy="8229600"/>
          </a:xfrm>
          <a:custGeom>
            <a:avLst/>
            <a:gdLst/>
            <a:ahLst/>
            <a:cxnLst/>
            <a:rect r="r" b="b" t="t" l="l"/>
            <a:pathLst>
              <a:path h="8229600" w="14501498">
                <a:moveTo>
                  <a:pt x="0" y="0"/>
                </a:moveTo>
                <a:lnTo>
                  <a:pt x="14501498" y="0"/>
                </a:lnTo>
                <a:lnTo>
                  <a:pt x="14501498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723122" y="7025820"/>
            <a:ext cx="14501498" cy="8229600"/>
          </a:xfrm>
          <a:custGeom>
            <a:avLst/>
            <a:gdLst/>
            <a:ahLst/>
            <a:cxnLst/>
            <a:rect r="r" b="b" t="t" l="l"/>
            <a:pathLst>
              <a:path h="8229600" w="14501498">
                <a:moveTo>
                  <a:pt x="0" y="0"/>
                </a:moveTo>
                <a:lnTo>
                  <a:pt x="14501498" y="0"/>
                </a:lnTo>
                <a:lnTo>
                  <a:pt x="14501498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true" rot="0">
            <a:off x="12014092" y="8850011"/>
            <a:ext cx="10304906" cy="4508396"/>
          </a:xfrm>
          <a:custGeom>
            <a:avLst/>
            <a:gdLst/>
            <a:ahLst/>
            <a:cxnLst/>
            <a:rect r="r" b="b" t="t" l="l"/>
            <a:pathLst>
              <a:path h="4508396" w="10304906">
                <a:moveTo>
                  <a:pt x="0" y="4508396"/>
                </a:moveTo>
                <a:lnTo>
                  <a:pt x="10304905" y="4508396"/>
                </a:lnTo>
                <a:lnTo>
                  <a:pt x="10304905" y="0"/>
                </a:lnTo>
                <a:lnTo>
                  <a:pt x="0" y="0"/>
                </a:lnTo>
                <a:lnTo>
                  <a:pt x="0" y="4508396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5589231" y="8515355"/>
            <a:ext cx="3224445" cy="3385244"/>
          </a:xfrm>
          <a:custGeom>
            <a:avLst/>
            <a:gdLst/>
            <a:ahLst/>
            <a:cxnLst/>
            <a:rect r="r" b="b" t="t" l="l"/>
            <a:pathLst>
              <a:path h="3385244" w="3224445">
                <a:moveTo>
                  <a:pt x="0" y="0"/>
                </a:moveTo>
                <a:lnTo>
                  <a:pt x="3224446" y="0"/>
                </a:lnTo>
                <a:lnTo>
                  <a:pt x="3224446" y="3385244"/>
                </a:lnTo>
                <a:lnTo>
                  <a:pt x="0" y="338524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-6396036" y="-5415963"/>
            <a:ext cx="14501498" cy="8229600"/>
          </a:xfrm>
          <a:custGeom>
            <a:avLst/>
            <a:gdLst/>
            <a:ahLst/>
            <a:cxnLst/>
            <a:rect r="r" b="b" t="t" l="l"/>
            <a:pathLst>
              <a:path h="8229600" w="14501498">
                <a:moveTo>
                  <a:pt x="0" y="0"/>
                </a:moveTo>
                <a:lnTo>
                  <a:pt x="14501497" y="0"/>
                </a:lnTo>
                <a:lnTo>
                  <a:pt x="14501497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0008551" y="-4381774"/>
            <a:ext cx="14501498" cy="8229600"/>
          </a:xfrm>
          <a:custGeom>
            <a:avLst/>
            <a:gdLst/>
            <a:ahLst/>
            <a:cxnLst/>
            <a:rect r="r" b="b" t="t" l="l"/>
            <a:pathLst>
              <a:path h="8229600" w="14501498">
                <a:moveTo>
                  <a:pt x="0" y="0"/>
                </a:moveTo>
                <a:lnTo>
                  <a:pt x="14501498" y="0"/>
                </a:lnTo>
                <a:lnTo>
                  <a:pt x="14501498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2156263" y="-3227745"/>
            <a:ext cx="9729016" cy="4256445"/>
          </a:xfrm>
          <a:custGeom>
            <a:avLst/>
            <a:gdLst/>
            <a:ahLst/>
            <a:cxnLst/>
            <a:rect r="r" b="b" t="t" l="l"/>
            <a:pathLst>
              <a:path h="4256445" w="9729016">
                <a:moveTo>
                  <a:pt x="0" y="0"/>
                </a:moveTo>
                <a:lnTo>
                  <a:pt x="9729016" y="0"/>
                </a:lnTo>
                <a:lnTo>
                  <a:pt x="9729016" y="4256445"/>
                </a:lnTo>
                <a:lnTo>
                  <a:pt x="0" y="425644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-5188079" y="-2816257"/>
            <a:ext cx="10930948" cy="4782290"/>
          </a:xfrm>
          <a:custGeom>
            <a:avLst/>
            <a:gdLst/>
            <a:ahLst/>
            <a:cxnLst/>
            <a:rect r="r" b="b" t="t" l="l"/>
            <a:pathLst>
              <a:path h="4782290" w="10930948">
                <a:moveTo>
                  <a:pt x="0" y="0"/>
                </a:moveTo>
                <a:lnTo>
                  <a:pt x="10930948" y="0"/>
                </a:lnTo>
                <a:lnTo>
                  <a:pt x="10930948" y="4782289"/>
                </a:lnTo>
                <a:lnTo>
                  <a:pt x="0" y="478228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7232510" y="187529"/>
            <a:ext cx="2776041" cy="1236676"/>
          </a:xfrm>
          <a:custGeom>
            <a:avLst/>
            <a:gdLst/>
            <a:ahLst/>
            <a:cxnLst/>
            <a:rect r="r" b="b" t="t" l="l"/>
            <a:pathLst>
              <a:path h="1236676" w="2776041">
                <a:moveTo>
                  <a:pt x="0" y="0"/>
                </a:moveTo>
                <a:lnTo>
                  <a:pt x="2776041" y="0"/>
                </a:lnTo>
                <a:lnTo>
                  <a:pt x="2776041" y="1236676"/>
                </a:lnTo>
                <a:lnTo>
                  <a:pt x="0" y="123667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2583" t="0" r="-2583" b="0"/>
            </a:stretch>
          </a:blipFill>
        </p:spPr>
      </p:sp>
      <p:grpSp>
        <p:nvGrpSpPr>
          <p:cNvPr name="Group 11" id="11"/>
          <p:cNvGrpSpPr/>
          <p:nvPr/>
        </p:nvGrpSpPr>
        <p:grpSpPr>
          <a:xfrm rot="0">
            <a:off x="0" y="1718472"/>
            <a:ext cx="18288000" cy="6467970"/>
            <a:chOff x="0" y="0"/>
            <a:chExt cx="2833290" cy="1002058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2833290" cy="1002058"/>
            </a:xfrm>
            <a:custGeom>
              <a:avLst/>
              <a:gdLst/>
              <a:ahLst/>
              <a:cxnLst/>
              <a:rect r="r" b="b" t="t" l="l"/>
              <a:pathLst>
                <a:path h="1002058" w="2833290">
                  <a:moveTo>
                    <a:pt x="0" y="0"/>
                  </a:moveTo>
                  <a:lnTo>
                    <a:pt x="2833290" y="0"/>
                  </a:lnTo>
                  <a:lnTo>
                    <a:pt x="2833290" y="1002058"/>
                  </a:lnTo>
                  <a:lnTo>
                    <a:pt x="0" y="1002058"/>
                  </a:lnTo>
                  <a:close/>
                </a:path>
              </a:pathLst>
            </a:custGeom>
            <a:blipFill>
              <a:blip r:embed="rId6"/>
              <a:stretch>
                <a:fillRect l="0" t="-43820" r="0" b="-43820"/>
              </a:stretch>
            </a:blipFill>
          </p:spPr>
        </p:sp>
      </p:grpSp>
      <p:sp>
        <p:nvSpPr>
          <p:cNvPr name="TextBox 13" id="13"/>
          <p:cNvSpPr txBox="true"/>
          <p:nvPr/>
        </p:nvSpPr>
        <p:spPr>
          <a:xfrm rot="0">
            <a:off x="5036472" y="9323080"/>
            <a:ext cx="7840936" cy="5217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319"/>
              </a:lnSpc>
              <a:spcBef>
                <a:spcPct val="0"/>
              </a:spcBef>
            </a:pPr>
            <a:r>
              <a:rPr lang="en-US" b="true" sz="3085" i="true" u="sng">
                <a:solidFill>
                  <a:srgbClr val="FFFFFF"/>
                </a:solidFill>
                <a:latin typeface="Noto Serif Display ExtraCondensed Bold Italics"/>
                <a:ea typeface="Noto Serif Display ExtraCondensed Bold Italics"/>
                <a:cs typeface="Noto Serif Display ExtraCondensed Bold Italics"/>
                <a:sym typeface="Noto Serif Display ExtraCondensed Bold Italics"/>
                <a:hlinkClick r:id="rId7" tooltip="https://www.imperial.wedding/matrimonial-services-in-noida"/>
              </a:rPr>
              <a:t>Matrimonial Services in Noida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2891355" y="8110242"/>
            <a:ext cx="11458352" cy="120331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800"/>
              </a:lnSpc>
            </a:pPr>
            <a:r>
              <a:rPr lang="en-US" sz="7000" b="true">
                <a:solidFill>
                  <a:srgbClr val="FFFFFF"/>
                </a:solidFill>
                <a:latin typeface="Noto Serif Display ExtraCondensed Bold"/>
                <a:ea typeface="Noto Serif Display ExtraCondensed Bold"/>
                <a:cs typeface="Noto Serif Display ExtraCondensed Bold"/>
                <a:sym typeface="Noto Serif Display ExtraCondensed Bold"/>
              </a:rPr>
              <a:t>Imperial Weddings</a:t>
            </a:r>
          </a:p>
        </p:txBody>
      </p:sp>
      <p:sp>
        <p:nvSpPr>
          <p:cNvPr name="Freeform 15" id="15"/>
          <p:cNvSpPr/>
          <p:nvPr/>
        </p:nvSpPr>
        <p:spPr>
          <a:xfrm flipH="false" flipV="false" rot="0">
            <a:off x="-583523" y="8515355"/>
            <a:ext cx="3224445" cy="3385244"/>
          </a:xfrm>
          <a:custGeom>
            <a:avLst/>
            <a:gdLst/>
            <a:ahLst/>
            <a:cxnLst/>
            <a:rect r="r" b="b" t="t" l="l"/>
            <a:pathLst>
              <a:path h="3385244" w="3224445">
                <a:moveTo>
                  <a:pt x="0" y="0"/>
                </a:moveTo>
                <a:lnTo>
                  <a:pt x="3224446" y="0"/>
                </a:lnTo>
                <a:lnTo>
                  <a:pt x="3224446" y="3385244"/>
                </a:lnTo>
                <a:lnTo>
                  <a:pt x="0" y="338524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69090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6248627" y="7366808"/>
            <a:ext cx="12497254" cy="7092192"/>
          </a:xfrm>
          <a:custGeom>
            <a:avLst/>
            <a:gdLst/>
            <a:ahLst/>
            <a:cxnLst/>
            <a:rect r="r" b="b" t="t" l="l"/>
            <a:pathLst>
              <a:path h="7092192" w="12497254">
                <a:moveTo>
                  <a:pt x="0" y="0"/>
                </a:moveTo>
                <a:lnTo>
                  <a:pt x="12497254" y="0"/>
                </a:lnTo>
                <a:lnTo>
                  <a:pt x="12497254" y="7092191"/>
                </a:lnTo>
                <a:lnTo>
                  <a:pt x="0" y="709219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2120189" y="6952765"/>
            <a:ext cx="14501498" cy="8229600"/>
          </a:xfrm>
          <a:custGeom>
            <a:avLst/>
            <a:gdLst/>
            <a:ahLst/>
            <a:cxnLst/>
            <a:rect r="r" b="b" t="t" l="l"/>
            <a:pathLst>
              <a:path h="8229600" w="14501498">
                <a:moveTo>
                  <a:pt x="0" y="0"/>
                </a:moveTo>
                <a:lnTo>
                  <a:pt x="14501498" y="0"/>
                </a:lnTo>
                <a:lnTo>
                  <a:pt x="14501498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-6396036" y="-5415963"/>
            <a:ext cx="14501498" cy="8229600"/>
          </a:xfrm>
          <a:custGeom>
            <a:avLst/>
            <a:gdLst/>
            <a:ahLst/>
            <a:cxnLst/>
            <a:rect r="r" b="b" t="t" l="l"/>
            <a:pathLst>
              <a:path h="8229600" w="14501498">
                <a:moveTo>
                  <a:pt x="0" y="0"/>
                </a:moveTo>
                <a:lnTo>
                  <a:pt x="14501497" y="0"/>
                </a:lnTo>
                <a:lnTo>
                  <a:pt x="14501497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0502670" y="-5415963"/>
            <a:ext cx="14501498" cy="8229600"/>
          </a:xfrm>
          <a:custGeom>
            <a:avLst/>
            <a:gdLst/>
            <a:ahLst/>
            <a:cxnLst/>
            <a:rect r="r" b="b" t="t" l="l"/>
            <a:pathLst>
              <a:path h="8229600" w="14501498">
                <a:moveTo>
                  <a:pt x="0" y="0"/>
                </a:moveTo>
                <a:lnTo>
                  <a:pt x="14501498" y="0"/>
                </a:lnTo>
                <a:lnTo>
                  <a:pt x="14501498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0" y="3688663"/>
            <a:ext cx="18288000" cy="6598337"/>
          </a:xfrm>
          <a:custGeom>
            <a:avLst/>
            <a:gdLst/>
            <a:ahLst/>
            <a:cxnLst/>
            <a:rect r="r" b="b" t="t" l="l"/>
            <a:pathLst>
              <a:path h="6598337" w="18288000">
                <a:moveTo>
                  <a:pt x="0" y="0"/>
                </a:moveTo>
                <a:lnTo>
                  <a:pt x="18288000" y="0"/>
                </a:lnTo>
                <a:lnTo>
                  <a:pt x="18288000" y="6598337"/>
                </a:lnTo>
                <a:lnTo>
                  <a:pt x="0" y="659833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-24523" r="0" b="-152637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5833240" y="8191543"/>
            <a:ext cx="3537698" cy="3714119"/>
          </a:xfrm>
          <a:custGeom>
            <a:avLst/>
            <a:gdLst/>
            <a:ahLst/>
            <a:cxnLst/>
            <a:rect r="r" b="b" t="t" l="l"/>
            <a:pathLst>
              <a:path h="3714119" w="3537698">
                <a:moveTo>
                  <a:pt x="0" y="0"/>
                </a:moveTo>
                <a:lnTo>
                  <a:pt x="3537698" y="0"/>
                </a:lnTo>
                <a:lnTo>
                  <a:pt x="3537698" y="3714119"/>
                </a:lnTo>
                <a:lnTo>
                  <a:pt x="0" y="371411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true" flipV="false" rot="0">
            <a:off x="-1109964" y="8457388"/>
            <a:ext cx="3141027" cy="3297666"/>
          </a:xfrm>
          <a:custGeom>
            <a:avLst/>
            <a:gdLst/>
            <a:ahLst/>
            <a:cxnLst/>
            <a:rect r="r" b="b" t="t" l="l"/>
            <a:pathLst>
              <a:path h="3297666" w="3141027">
                <a:moveTo>
                  <a:pt x="3141027" y="0"/>
                </a:moveTo>
                <a:lnTo>
                  <a:pt x="0" y="0"/>
                </a:lnTo>
                <a:lnTo>
                  <a:pt x="0" y="3297666"/>
                </a:lnTo>
                <a:lnTo>
                  <a:pt x="3141027" y="3297666"/>
                </a:lnTo>
                <a:lnTo>
                  <a:pt x="3141027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460550" y="198938"/>
            <a:ext cx="1149001" cy="486708"/>
          </a:xfrm>
          <a:custGeom>
            <a:avLst/>
            <a:gdLst/>
            <a:ahLst/>
            <a:cxnLst/>
            <a:rect r="r" b="b" t="t" l="l"/>
            <a:pathLst>
              <a:path h="486708" w="1149001">
                <a:moveTo>
                  <a:pt x="0" y="0"/>
                </a:moveTo>
                <a:lnTo>
                  <a:pt x="1149001" y="0"/>
                </a:lnTo>
                <a:lnTo>
                  <a:pt x="1149001" y="486708"/>
                </a:lnTo>
                <a:lnTo>
                  <a:pt x="0" y="48670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1288655" y="375617"/>
            <a:ext cx="16313434" cy="30223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039"/>
              </a:lnSpc>
              <a:spcBef>
                <a:spcPct val="0"/>
              </a:spcBef>
            </a:pPr>
            <a:r>
              <a:rPr lang="en-US" sz="2885">
                <a:solidFill>
                  <a:srgbClr val="FFFFFF"/>
                </a:solidFill>
                <a:latin typeface="Alice"/>
                <a:ea typeface="Alice"/>
                <a:cs typeface="Alice"/>
                <a:sym typeface="Alice"/>
              </a:rPr>
              <a:t>Imperial Weddings offers premium Matrimonial Services in Noida, specializing in Aggarwal, Baniya, Punjabi, Jain, and Marwari communities. With over 30,000 successful matches, they provide 100% verified profiles, personalized matchmaking, and dedicated relationship managers. Their comprehensive services include pre-marital counseling, astrology, personality profiling, and more. Operating from Noida, Imperial Weddings is a trusted choice for individuals seeking culturally aligned partners in India.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101929" y="0"/>
            <a:ext cx="18389929" cy="10287000"/>
            <a:chOff x="0" y="0"/>
            <a:chExt cx="24519905" cy="13716000"/>
          </a:xfrm>
        </p:grpSpPr>
        <p:pic>
          <p:nvPicPr>
            <p:cNvPr name="Picture 3" id="3"/>
            <p:cNvPicPr>
              <a:picLocks noChangeAspect="true"/>
            </p:cNvPicPr>
            <p:nvPr/>
          </p:nvPicPr>
          <p:blipFill>
            <a:blip r:embed="rId2">
              <a:alphaModFix amt="81000"/>
            </a:blip>
            <a:srcRect l="0" t="14446" r="0" b="14446"/>
            <a:stretch>
              <a:fillRect/>
            </a:stretch>
          </p:blipFill>
          <p:spPr>
            <a:xfrm flipH="false" flipV="false">
              <a:off x="0" y="0"/>
              <a:ext cx="24519905" cy="6794500"/>
            </a:xfrm>
            <a:prstGeom prst="rect">
              <a:avLst/>
            </a:prstGeom>
          </p:spPr>
        </p:pic>
        <p:pic>
          <p:nvPicPr>
            <p:cNvPr name="Picture 4" id="4"/>
            <p:cNvPicPr>
              <a:picLocks noChangeAspect="true"/>
            </p:cNvPicPr>
            <p:nvPr/>
          </p:nvPicPr>
          <p:blipFill>
            <a:blip r:embed="rId3">
              <a:alphaModFix amt="81000"/>
            </a:blip>
            <a:srcRect l="0" t="22145" r="0" b="22145"/>
            <a:stretch>
              <a:fillRect/>
            </a:stretch>
          </p:blipFill>
          <p:spPr>
            <a:xfrm flipH="false" flipV="false">
              <a:off x="0" y="6921500"/>
              <a:ext cx="12196453" cy="6794500"/>
            </a:xfrm>
            <a:prstGeom prst="rect">
              <a:avLst/>
            </a:prstGeom>
          </p:spPr>
        </p:pic>
        <p:pic>
          <p:nvPicPr>
            <p:cNvPr name="Picture 5" id="5"/>
            <p:cNvPicPr>
              <a:picLocks noChangeAspect="true"/>
            </p:cNvPicPr>
            <p:nvPr/>
          </p:nvPicPr>
          <p:blipFill>
            <a:blip r:embed="rId4">
              <a:alphaModFix amt="81000"/>
            </a:blip>
            <a:srcRect l="0" t="8027" r="0" b="8027"/>
            <a:stretch>
              <a:fillRect/>
            </a:stretch>
          </p:blipFill>
          <p:spPr>
            <a:xfrm flipH="false" flipV="false">
              <a:off x="12323453" y="6921500"/>
              <a:ext cx="12196453" cy="6794500"/>
            </a:xfrm>
            <a:prstGeom prst="rect">
              <a:avLst/>
            </a:prstGeom>
          </p:spPr>
        </p:pic>
      </p:grpSp>
      <p:sp>
        <p:nvSpPr>
          <p:cNvPr name="Freeform 6" id="6"/>
          <p:cNvSpPr/>
          <p:nvPr/>
        </p:nvSpPr>
        <p:spPr>
          <a:xfrm flipH="false" flipV="true" rot="0">
            <a:off x="-2857855" y="8633253"/>
            <a:ext cx="9670058" cy="4230650"/>
          </a:xfrm>
          <a:custGeom>
            <a:avLst/>
            <a:gdLst/>
            <a:ahLst/>
            <a:cxnLst/>
            <a:rect r="r" b="b" t="t" l="l"/>
            <a:pathLst>
              <a:path h="4230650" w="9670058">
                <a:moveTo>
                  <a:pt x="0" y="4230650"/>
                </a:moveTo>
                <a:lnTo>
                  <a:pt x="9670057" y="4230650"/>
                </a:lnTo>
                <a:lnTo>
                  <a:pt x="9670057" y="0"/>
                </a:lnTo>
                <a:lnTo>
                  <a:pt x="0" y="0"/>
                </a:lnTo>
                <a:lnTo>
                  <a:pt x="0" y="423065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true" rot="0">
            <a:off x="11959375" y="8594186"/>
            <a:ext cx="10599850" cy="4637434"/>
          </a:xfrm>
          <a:custGeom>
            <a:avLst/>
            <a:gdLst/>
            <a:ahLst/>
            <a:cxnLst/>
            <a:rect r="r" b="b" t="t" l="l"/>
            <a:pathLst>
              <a:path h="4637434" w="10599850">
                <a:moveTo>
                  <a:pt x="0" y="4637435"/>
                </a:moveTo>
                <a:lnTo>
                  <a:pt x="10599850" y="4637435"/>
                </a:lnTo>
                <a:lnTo>
                  <a:pt x="10599850" y="0"/>
                </a:lnTo>
                <a:lnTo>
                  <a:pt x="0" y="0"/>
                </a:lnTo>
                <a:lnTo>
                  <a:pt x="0" y="4637435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5147662" y="7471776"/>
            <a:ext cx="4223277" cy="4433886"/>
          </a:xfrm>
          <a:custGeom>
            <a:avLst/>
            <a:gdLst/>
            <a:ahLst/>
            <a:cxnLst/>
            <a:rect r="r" b="b" t="t" l="l"/>
            <a:pathLst>
              <a:path h="4433886" w="4223277">
                <a:moveTo>
                  <a:pt x="0" y="0"/>
                </a:moveTo>
                <a:lnTo>
                  <a:pt x="4223276" y="0"/>
                </a:lnTo>
                <a:lnTo>
                  <a:pt x="4223276" y="4433886"/>
                </a:lnTo>
                <a:lnTo>
                  <a:pt x="0" y="4433886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true" flipV="false" rot="0">
            <a:off x="-1109964" y="7710097"/>
            <a:ext cx="3852822" cy="4044957"/>
          </a:xfrm>
          <a:custGeom>
            <a:avLst/>
            <a:gdLst/>
            <a:ahLst/>
            <a:cxnLst/>
            <a:rect r="r" b="b" t="t" l="l"/>
            <a:pathLst>
              <a:path h="4044957" w="3852822">
                <a:moveTo>
                  <a:pt x="3852822" y="0"/>
                </a:moveTo>
                <a:lnTo>
                  <a:pt x="0" y="0"/>
                </a:lnTo>
                <a:lnTo>
                  <a:pt x="0" y="4044957"/>
                </a:lnTo>
                <a:lnTo>
                  <a:pt x="3852822" y="4044957"/>
                </a:lnTo>
                <a:lnTo>
                  <a:pt x="3852822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-6396036" y="-5415963"/>
            <a:ext cx="14501498" cy="8229600"/>
          </a:xfrm>
          <a:custGeom>
            <a:avLst/>
            <a:gdLst/>
            <a:ahLst/>
            <a:cxnLst/>
            <a:rect r="r" b="b" t="t" l="l"/>
            <a:pathLst>
              <a:path h="8229600" w="14501498">
                <a:moveTo>
                  <a:pt x="0" y="0"/>
                </a:moveTo>
                <a:lnTo>
                  <a:pt x="14501497" y="0"/>
                </a:lnTo>
                <a:lnTo>
                  <a:pt x="14501497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10502670" y="-5415963"/>
            <a:ext cx="14501498" cy="8229600"/>
          </a:xfrm>
          <a:custGeom>
            <a:avLst/>
            <a:gdLst/>
            <a:ahLst/>
            <a:cxnLst/>
            <a:rect r="r" b="b" t="t" l="l"/>
            <a:pathLst>
              <a:path h="8229600" w="14501498">
                <a:moveTo>
                  <a:pt x="0" y="0"/>
                </a:moveTo>
                <a:lnTo>
                  <a:pt x="14501498" y="0"/>
                </a:lnTo>
                <a:lnTo>
                  <a:pt x="14501498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11719147" y="-3227745"/>
            <a:ext cx="10166132" cy="4447683"/>
          </a:xfrm>
          <a:custGeom>
            <a:avLst/>
            <a:gdLst/>
            <a:ahLst/>
            <a:cxnLst/>
            <a:rect r="r" b="b" t="t" l="l"/>
            <a:pathLst>
              <a:path h="4447683" w="10166132">
                <a:moveTo>
                  <a:pt x="0" y="0"/>
                </a:moveTo>
                <a:lnTo>
                  <a:pt x="10166132" y="0"/>
                </a:lnTo>
                <a:lnTo>
                  <a:pt x="10166132" y="4447683"/>
                </a:lnTo>
                <a:lnTo>
                  <a:pt x="0" y="444768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grpSp>
        <p:nvGrpSpPr>
          <p:cNvPr name="Group 13" id="13"/>
          <p:cNvGrpSpPr/>
          <p:nvPr/>
        </p:nvGrpSpPr>
        <p:grpSpPr>
          <a:xfrm rot="0">
            <a:off x="0" y="0"/>
            <a:ext cx="18288000" cy="5143500"/>
            <a:chOff x="0" y="0"/>
            <a:chExt cx="4816593" cy="1354667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4816592" cy="1354667"/>
            </a:xfrm>
            <a:custGeom>
              <a:avLst/>
              <a:gdLst/>
              <a:ahLst/>
              <a:cxnLst/>
              <a:rect r="r" b="b" t="t" l="l"/>
              <a:pathLst>
                <a:path h="1354667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1354667"/>
                  </a:lnTo>
                  <a:lnTo>
                    <a:pt x="0" y="1354667"/>
                  </a:lnTo>
                  <a:close/>
                </a:path>
              </a:pathLst>
            </a:custGeom>
            <a:solidFill>
              <a:srgbClr val="690903"/>
            </a:solidFill>
          </p:spPr>
        </p:sp>
        <p:sp>
          <p:nvSpPr>
            <p:cNvPr name="TextBox 15" id="15"/>
            <p:cNvSpPr txBox="true"/>
            <p:nvPr/>
          </p:nvSpPr>
          <p:spPr>
            <a:xfrm>
              <a:off x="0" y="-38100"/>
              <a:ext cx="4816593" cy="139276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16" id="16"/>
          <p:cNvSpPr/>
          <p:nvPr/>
        </p:nvSpPr>
        <p:spPr>
          <a:xfrm flipH="false" flipV="false" rot="0">
            <a:off x="7185130" y="198938"/>
            <a:ext cx="3917739" cy="1659525"/>
          </a:xfrm>
          <a:custGeom>
            <a:avLst/>
            <a:gdLst/>
            <a:ahLst/>
            <a:cxnLst/>
            <a:rect r="r" b="b" t="t" l="l"/>
            <a:pathLst>
              <a:path h="1659525" w="3917739">
                <a:moveTo>
                  <a:pt x="0" y="0"/>
                </a:moveTo>
                <a:lnTo>
                  <a:pt x="3917740" y="0"/>
                </a:lnTo>
                <a:lnTo>
                  <a:pt x="3917740" y="1659524"/>
                </a:lnTo>
                <a:lnTo>
                  <a:pt x="0" y="1659524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TextBox 17" id="17"/>
          <p:cNvSpPr txBox="true"/>
          <p:nvPr/>
        </p:nvSpPr>
        <p:spPr>
          <a:xfrm rot="0">
            <a:off x="2231523" y="3488023"/>
            <a:ext cx="5666091" cy="10301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006"/>
              </a:lnSpc>
            </a:pPr>
            <a:r>
              <a:rPr lang="en-US" sz="9598" b="true">
                <a:solidFill>
                  <a:srgbClr val="FFFFFF"/>
                </a:solidFill>
                <a:latin typeface="Noto Serif Display ExtraCondensed Bold"/>
                <a:ea typeface="Noto Serif Display ExtraCondensed Bold"/>
                <a:cs typeface="Noto Serif Display ExtraCondensed Bold"/>
                <a:sym typeface="Noto Serif Display ExtraCondensed Bold"/>
              </a:rPr>
              <a:t>Address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8885276" y="3011773"/>
            <a:ext cx="7051539" cy="19898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199"/>
              </a:lnSpc>
            </a:pPr>
            <a:r>
              <a:rPr lang="en-US" sz="2285">
                <a:solidFill>
                  <a:srgbClr val="FFFFFF"/>
                </a:solidFill>
                <a:latin typeface="Alice"/>
                <a:ea typeface="Alice"/>
                <a:cs typeface="Alice"/>
                <a:sym typeface="Alice"/>
              </a:rPr>
              <a:t>Address - 117, 1st Floor, NDM-1, Netaji Subhash Place, Pitampura, Delhi-110034</a:t>
            </a:r>
          </a:p>
          <a:p>
            <a:pPr algn="l">
              <a:lnSpc>
                <a:spcPts val="3199"/>
              </a:lnSpc>
            </a:pPr>
            <a:r>
              <a:rPr lang="en-US" sz="2285">
                <a:solidFill>
                  <a:srgbClr val="FFFFFF"/>
                </a:solidFill>
                <a:latin typeface="Alice"/>
                <a:ea typeface="Alice"/>
                <a:cs typeface="Alice"/>
                <a:sym typeface="Alice"/>
              </a:rPr>
              <a:t>Phone - +91 9773 525 525, 011-40505815</a:t>
            </a:r>
          </a:p>
          <a:p>
            <a:pPr algn="l">
              <a:lnSpc>
                <a:spcPts val="3199"/>
              </a:lnSpc>
            </a:pPr>
            <a:r>
              <a:rPr lang="en-US" sz="2285">
                <a:solidFill>
                  <a:srgbClr val="FFFFFF"/>
                </a:solidFill>
                <a:latin typeface="Alice"/>
                <a:ea typeface="Alice"/>
                <a:cs typeface="Alice"/>
                <a:sym typeface="Alice"/>
              </a:rPr>
              <a:t>Email - info@imperial.wedding</a:t>
            </a:r>
          </a:p>
          <a:p>
            <a:pPr algn="l">
              <a:lnSpc>
                <a:spcPts val="3199"/>
              </a:lnSpc>
            </a:pP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69090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5544558" y="6820910"/>
            <a:ext cx="14501498" cy="8229600"/>
          </a:xfrm>
          <a:custGeom>
            <a:avLst/>
            <a:gdLst/>
            <a:ahLst/>
            <a:cxnLst/>
            <a:rect r="r" b="b" t="t" l="l"/>
            <a:pathLst>
              <a:path h="8229600" w="14501498">
                <a:moveTo>
                  <a:pt x="0" y="0"/>
                </a:moveTo>
                <a:lnTo>
                  <a:pt x="14501498" y="0"/>
                </a:lnTo>
                <a:lnTo>
                  <a:pt x="14501498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true" rot="0">
            <a:off x="-2944849" y="8620572"/>
            <a:ext cx="10083309" cy="4411448"/>
          </a:xfrm>
          <a:custGeom>
            <a:avLst/>
            <a:gdLst/>
            <a:ahLst/>
            <a:cxnLst/>
            <a:rect r="r" b="b" t="t" l="l"/>
            <a:pathLst>
              <a:path h="4411448" w="10083309">
                <a:moveTo>
                  <a:pt x="0" y="4411448"/>
                </a:moveTo>
                <a:lnTo>
                  <a:pt x="10083308" y="4411448"/>
                </a:lnTo>
                <a:lnTo>
                  <a:pt x="10083308" y="0"/>
                </a:lnTo>
                <a:lnTo>
                  <a:pt x="0" y="0"/>
                </a:lnTo>
                <a:lnTo>
                  <a:pt x="0" y="4411448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0723122" y="7025820"/>
            <a:ext cx="14501498" cy="8229600"/>
          </a:xfrm>
          <a:custGeom>
            <a:avLst/>
            <a:gdLst/>
            <a:ahLst/>
            <a:cxnLst/>
            <a:rect r="r" b="b" t="t" l="l"/>
            <a:pathLst>
              <a:path h="8229600" w="14501498">
                <a:moveTo>
                  <a:pt x="0" y="0"/>
                </a:moveTo>
                <a:lnTo>
                  <a:pt x="14501498" y="0"/>
                </a:lnTo>
                <a:lnTo>
                  <a:pt x="14501498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true" rot="0">
            <a:off x="10665129" y="8259840"/>
            <a:ext cx="11653868" cy="5098567"/>
          </a:xfrm>
          <a:custGeom>
            <a:avLst/>
            <a:gdLst/>
            <a:ahLst/>
            <a:cxnLst/>
            <a:rect r="r" b="b" t="t" l="l"/>
            <a:pathLst>
              <a:path h="5098567" w="11653868">
                <a:moveTo>
                  <a:pt x="0" y="5098567"/>
                </a:moveTo>
                <a:lnTo>
                  <a:pt x="11653868" y="5098567"/>
                </a:lnTo>
                <a:lnTo>
                  <a:pt x="11653868" y="0"/>
                </a:lnTo>
                <a:lnTo>
                  <a:pt x="0" y="0"/>
                </a:lnTo>
                <a:lnTo>
                  <a:pt x="0" y="5098567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4734367" y="7617859"/>
            <a:ext cx="4079310" cy="4282740"/>
          </a:xfrm>
          <a:custGeom>
            <a:avLst/>
            <a:gdLst/>
            <a:ahLst/>
            <a:cxnLst/>
            <a:rect r="r" b="b" t="t" l="l"/>
            <a:pathLst>
              <a:path h="4282740" w="4079310">
                <a:moveTo>
                  <a:pt x="0" y="0"/>
                </a:moveTo>
                <a:lnTo>
                  <a:pt x="4079310" y="0"/>
                </a:lnTo>
                <a:lnTo>
                  <a:pt x="4079310" y="4282740"/>
                </a:lnTo>
                <a:lnTo>
                  <a:pt x="0" y="428274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true" flipV="false" rot="0">
            <a:off x="-838378" y="7933452"/>
            <a:ext cx="2871364" cy="3762237"/>
          </a:xfrm>
          <a:custGeom>
            <a:avLst/>
            <a:gdLst/>
            <a:ahLst/>
            <a:cxnLst/>
            <a:rect r="r" b="b" t="t" l="l"/>
            <a:pathLst>
              <a:path h="3762237" w="2871364">
                <a:moveTo>
                  <a:pt x="2871364" y="0"/>
                </a:moveTo>
                <a:lnTo>
                  <a:pt x="0" y="0"/>
                </a:lnTo>
                <a:lnTo>
                  <a:pt x="0" y="3762238"/>
                </a:lnTo>
                <a:lnTo>
                  <a:pt x="2871364" y="3762238"/>
                </a:lnTo>
                <a:lnTo>
                  <a:pt x="2871364" y="0"/>
                </a:lnTo>
                <a:close/>
              </a:path>
            </a:pathLst>
          </a:custGeom>
          <a:blipFill>
            <a:blip r:embed="rId4"/>
            <a:stretch>
              <a:fillRect l="-24802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-6396036" y="-5415963"/>
            <a:ext cx="14501498" cy="8229600"/>
          </a:xfrm>
          <a:custGeom>
            <a:avLst/>
            <a:gdLst/>
            <a:ahLst/>
            <a:cxnLst/>
            <a:rect r="r" b="b" t="t" l="l"/>
            <a:pathLst>
              <a:path h="8229600" w="14501498">
                <a:moveTo>
                  <a:pt x="0" y="0"/>
                </a:moveTo>
                <a:lnTo>
                  <a:pt x="14501497" y="0"/>
                </a:lnTo>
                <a:lnTo>
                  <a:pt x="14501497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0502670" y="-5415963"/>
            <a:ext cx="14501498" cy="8229600"/>
          </a:xfrm>
          <a:custGeom>
            <a:avLst/>
            <a:gdLst/>
            <a:ahLst/>
            <a:cxnLst/>
            <a:rect r="r" b="b" t="t" l="l"/>
            <a:pathLst>
              <a:path h="8229600" w="14501498">
                <a:moveTo>
                  <a:pt x="0" y="0"/>
                </a:moveTo>
                <a:lnTo>
                  <a:pt x="14501498" y="0"/>
                </a:lnTo>
                <a:lnTo>
                  <a:pt x="14501498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3386728" y="4514547"/>
            <a:ext cx="12162719" cy="140091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561"/>
              </a:lnSpc>
            </a:pPr>
            <a:r>
              <a:rPr lang="en-US" b="true" sz="13097">
                <a:solidFill>
                  <a:srgbClr val="FFFFFF"/>
                </a:solidFill>
                <a:latin typeface="Noto Serif Display ExtraCondensed Bold"/>
                <a:ea typeface="Noto Serif Display ExtraCondensed Bold"/>
                <a:cs typeface="Noto Serif Display ExtraCondensed Bold"/>
                <a:sym typeface="Noto Serif Display ExtraCondensed Bold"/>
              </a:rPr>
              <a:t>Thank You</a:t>
            </a:r>
          </a:p>
        </p:txBody>
      </p:sp>
      <p:sp>
        <p:nvSpPr>
          <p:cNvPr name="Freeform 11" id="11"/>
          <p:cNvSpPr/>
          <p:nvPr/>
        </p:nvSpPr>
        <p:spPr>
          <a:xfrm flipH="false" flipV="false" rot="0">
            <a:off x="10894213" y="-3227745"/>
            <a:ext cx="10991066" cy="4808592"/>
          </a:xfrm>
          <a:custGeom>
            <a:avLst/>
            <a:gdLst/>
            <a:ahLst/>
            <a:cxnLst/>
            <a:rect r="r" b="b" t="t" l="l"/>
            <a:pathLst>
              <a:path h="4808592" w="10991066">
                <a:moveTo>
                  <a:pt x="0" y="0"/>
                </a:moveTo>
                <a:lnTo>
                  <a:pt x="10991066" y="0"/>
                </a:lnTo>
                <a:lnTo>
                  <a:pt x="10991066" y="4808592"/>
                </a:lnTo>
                <a:lnTo>
                  <a:pt x="0" y="48085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-5188079" y="-2816257"/>
            <a:ext cx="10790753" cy="4720954"/>
          </a:xfrm>
          <a:custGeom>
            <a:avLst/>
            <a:gdLst/>
            <a:ahLst/>
            <a:cxnLst/>
            <a:rect r="r" b="b" t="t" l="l"/>
            <a:pathLst>
              <a:path h="4720954" w="10790753">
                <a:moveTo>
                  <a:pt x="0" y="0"/>
                </a:moveTo>
                <a:lnTo>
                  <a:pt x="10790752" y="0"/>
                </a:lnTo>
                <a:lnTo>
                  <a:pt x="10790752" y="4720954"/>
                </a:lnTo>
                <a:lnTo>
                  <a:pt x="0" y="472095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7138459" y="179168"/>
            <a:ext cx="4011081" cy="1699064"/>
          </a:xfrm>
          <a:custGeom>
            <a:avLst/>
            <a:gdLst/>
            <a:ahLst/>
            <a:cxnLst/>
            <a:rect r="r" b="b" t="t" l="l"/>
            <a:pathLst>
              <a:path h="1699064" w="4011081">
                <a:moveTo>
                  <a:pt x="0" y="0"/>
                </a:moveTo>
                <a:lnTo>
                  <a:pt x="4011082" y="0"/>
                </a:lnTo>
                <a:lnTo>
                  <a:pt x="4011082" y="1699064"/>
                </a:lnTo>
                <a:lnTo>
                  <a:pt x="0" y="169906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14" id="14"/>
          <p:cNvSpPr txBox="true"/>
          <p:nvPr/>
        </p:nvSpPr>
        <p:spPr>
          <a:xfrm rot="0">
            <a:off x="3911217" y="6330056"/>
            <a:ext cx="11113740" cy="4908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920"/>
              </a:lnSpc>
            </a:pPr>
            <a:r>
              <a:rPr lang="en-US" sz="2800">
                <a:solidFill>
                  <a:srgbClr val="FFFFFF"/>
                </a:solidFill>
                <a:latin typeface="Alice"/>
                <a:ea typeface="Alice"/>
                <a:cs typeface="Alice"/>
                <a:sym typeface="Alice"/>
              </a:rPr>
              <a:t>Visit -  https://www.imperial.wedding/matrimonial-services-in-noida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DAGSTZzHp0c</dc:identifier>
  <dcterms:modified xsi:type="dcterms:W3CDTF">2011-08-01T06:04:30Z</dcterms:modified>
  <cp:revision>1</cp:revision>
  <dc:title>Matrimonial Services in Noida</dc:title>
</cp:coreProperties>
</file>