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Manjari Bold" charset="1" panose="02000503000000000000"/>
      <p:regular r:id="rId11"/>
    </p:embeddedFont>
    <p:embeddedFont>
      <p:font typeface="Glacial Indifference" charset="1" panose="00000000000000000000"/>
      <p:regular r:id="rId12"/>
    </p:embeddedFont>
    <p:embeddedFont>
      <p:font typeface="Maharlika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dramieshimmel.com/specialists/acupuncture-chinese-medicine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A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829110"/>
          </a:xfrm>
          <a:custGeom>
            <a:avLst/>
            <a:gdLst/>
            <a:ahLst/>
            <a:cxnLst/>
            <a:rect r="r" b="b" t="t" l="l"/>
            <a:pathLst>
              <a:path h="8829110" w="18288000">
                <a:moveTo>
                  <a:pt x="0" y="0"/>
                </a:moveTo>
                <a:lnTo>
                  <a:pt x="18288000" y="0"/>
                </a:lnTo>
                <a:lnTo>
                  <a:pt x="18288000" y="8829110"/>
                </a:lnTo>
                <a:lnTo>
                  <a:pt x="0" y="88291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065" r="0" b="-71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35148" y="511250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7" y="0"/>
                </a:lnTo>
                <a:lnTo>
                  <a:pt x="4374067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28240" y="8988209"/>
            <a:ext cx="15140220" cy="804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b="true" sz="4700" u="sng">
                <a:solidFill>
                  <a:srgbClr val="0C3439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  <a:hlinkClick r:id="rId4" tooltip="https://www.dramieshimmel.com/specialists/acupuncture-chinese-medicine/"/>
              </a:rPr>
              <a:t>Acupuncture &amp; Chinese Medicine Chicago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7F8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769975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7" y="0"/>
                </a:lnTo>
                <a:lnTo>
                  <a:pt x="4374067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47219" y="1788435"/>
            <a:ext cx="11593562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C3439"/>
                </a:solidFill>
                <a:latin typeface="Manjari Bold"/>
                <a:ea typeface="Manjari Bold"/>
                <a:cs typeface="Manjari Bold"/>
                <a:sym typeface="Manjari Bold"/>
              </a:rPr>
              <a:t>Benefits of Acupuncture &amp; Chinese Medicine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38157" y="2867899"/>
            <a:ext cx="15821143" cy="6157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Dr. Amie Shimmel Handa integrates traditional acupuncture with modern techniques to address diverse health concerns holistically.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Treatments focus on restoring balance between yin and yang, targeting root causes of various ailments. 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Advanced methods like electro-acupuncture and cupping enhance healing, providing relief from chronic pain and inflammation. 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Acupuncture sessions stimulate specific points to improve immune function, energy levels, and overall vitality. 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Personalized care plans are designed to promote long-term wellness and prevent future health issues.</a:t>
            </a:r>
          </a:p>
          <a:p>
            <a:pPr algn="l">
              <a:lnSpc>
                <a:spcPts val="448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BD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0080" y="154869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6" y="0"/>
                </a:lnTo>
                <a:lnTo>
                  <a:pt x="4374066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80492" y="8346303"/>
            <a:ext cx="16127016" cy="173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Address - 1 E Superior St #300, Chicago, IL 60611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Call - 312-877-5056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Email - dramieshimmel@gmail.com 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Website -  https://www.dramieshimmel.com/specialists/acupuncture-chinese-medicine/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8032586"/>
          </a:xfrm>
          <a:custGeom>
            <a:avLst/>
            <a:gdLst/>
            <a:ahLst/>
            <a:cxnLst/>
            <a:rect r="r" b="b" t="t" l="l"/>
            <a:pathLst>
              <a:path h="8032586" w="18288000">
                <a:moveTo>
                  <a:pt x="0" y="0"/>
                </a:moveTo>
                <a:lnTo>
                  <a:pt x="18288000" y="0"/>
                </a:lnTo>
                <a:lnTo>
                  <a:pt x="18288000" y="8032586"/>
                </a:lnTo>
                <a:lnTo>
                  <a:pt x="0" y="8032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985" r="0" b="-2598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5636" y="511250"/>
            <a:ext cx="4374067" cy="517450"/>
          </a:xfrm>
          <a:custGeom>
            <a:avLst/>
            <a:gdLst/>
            <a:ahLst/>
            <a:cxnLst/>
            <a:rect r="r" b="b" t="t" l="l"/>
            <a:pathLst>
              <a:path h="517450" w="4374067">
                <a:moveTo>
                  <a:pt x="0" y="0"/>
                </a:moveTo>
                <a:lnTo>
                  <a:pt x="4374067" y="0"/>
                </a:lnTo>
                <a:lnTo>
                  <a:pt x="4374067" y="517450"/>
                </a:lnTo>
                <a:lnTo>
                  <a:pt x="0" y="51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0223" y="834642"/>
            <a:ext cx="3280789" cy="388116"/>
          </a:xfrm>
          <a:custGeom>
            <a:avLst/>
            <a:gdLst/>
            <a:ahLst/>
            <a:cxnLst/>
            <a:rect r="r" b="b" t="t" l="l"/>
            <a:pathLst>
              <a:path h="388116" w="3280789">
                <a:moveTo>
                  <a:pt x="0" y="0"/>
                </a:moveTo>
                <a:lnTo>
                  <a:pt x="3280790" y="0"/>
                </a:lnTo>
                <a:lnTo>
                  <a:pt x="3280790" y="388116"/>
                </a:lnTo>
                <a:lnTo>
                  <a:pt x="0" y="388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344" r="0" b="-3034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239294"/>
            <a:ext cx="9641391" cy="2133431"/>
            <a:chOff x="0" y="0"/>
            <a:chExt cx="2539296" cy="5618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9296" cy="561891"/>
            </a:xfrm>
            <a:custGeom>
              <a:avLst/>
              <a:gdLst/>
              <a:ahLst/>
              <a:cxnLst/>
              <a:rect r="r" b="b" t="t" l="l"/>
              <a:pathLst>
                <a:path h="561891" w="2539296">
                  <a:moveTo>
                    <a:pt x="0" y="0"/>
                  </a:moveTo>
                  <a:lnTo>
                    <a:pt x="2539296" y="0"/>
                  </a:lnTo>
                  <a:lnTo>
                    <a:pt x="2539296" y="561891"/>
                  </a:lnTo>
                  <a:lnTo>
                    <a:pt x="0" y="561891"/>
                  </a:lnTo>
                  <a:close/>
                </a:path>
              </a:pathLst>
            </a:custGeom>
            <a:solidFill>
              <a:srgbClr val="787F8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9296" cy="5999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14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42941" y="9366823"/>
            <a:ext cx="8355508" cy="710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4"/>
              </a:lnSpc>
            </a:pPr>
            <a:r>
              <a:rPr lang="en-US" sz="2039">
                <a:solidFill>
                  <a:srgbClr val="0C343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Visit - https://www.dramieshimmel.com/specialists/acupuncture-chinese-medicine/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61861" y="8246622"/>
            <a:ext cx="4378536" cy="1177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>
                <a:solidFill>
                  <a:srgbClr val="0C3439"/>
                </a:solidFill>
                <a:latin typeface="Maharlika"/>
                <a:ea typeface="Maharlika"/>
                <a:cs typeface="Maharlika"/>
                <a:sym typeface="Maharlika"/>
              </a:rPr>
              <a:t>Thank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DAGQVHzpVTk</dc:identifier>
  <dcterms:modified xsi:type="dcterms:W3CDTF">2011-08-01T06:04:30Z</dcterms:modified>
  <cp:revision>1</cp:revision>
  <dc:title>Acupuncture &amp; Chinese Medicine Chicago</dc:title>
</cp:coreProperties>
</file>