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2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Noto Serif Bold" charset="1" panose="02020800060500020200"/>
      <p:regular r:id="rId15"/>
    </p:embeddedFont>
    <p:embeddedFont>
      <p:font typeface="Arimo" charset="1" panose="020B0604020202020204"/>
      <p:regular r:id="rId16"/>
    </p:embeddedFont>
    <p:embeddedFont>
      <p:font typeface="Arimo Italics" charset="1" panose="020B0604020202090204"/>
      <p:regular r:id="rId17"/>
    </p:embeddedFont>
    <p:embeddedFont>
      <p:font typeface="Arimo Bold" charset="1" panose="020B0704020202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notesMasters/notesMaster1.xml" Type="http://schemas.openxmlformats.org/officeDocument/2006/relationships/notesMaster"/><Relationship Id="rId13" Target="theme/theme2.xml" Type="http://schemas.openxmlformats.org/officeDocument/2006/relationships/theme"/><Relationship Id="rId14" Target="notesSlides/notesSlide1.xml" Type="http://schemas.openxmlformats.org/officeDocument/2006/relationships/notes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notesSlides/notesSlide2.xml" Type="http://schemas.openxmlformats.org/officeDocument/2006/relationships/notesSlide"/><Relationship Id="rId2" Target="presProps.xml" Type="http://schemas.openxmlformats.org/officeDocument/2006/relationships/pres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22" Target="notesSlides/notesSlide5.xml" Type="http://schemas.openxmlformats.org/officeDocument/2006/relationships/notesSlide"/><Relationship Id="rId23" Target="notesSlides/notesSlide6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https://linksairelectrical.com.au/ceiling-fan-installation/" TargetMode="External" Type="http://schemas.openxmlformats.org/officeDocument/2006/relationships/hyperlink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9.jpe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https://linksairelectrical.com.au/ceiling-fan-installation/" TargetMode="External" Type="http://schemas.openxmlformats.org/officeDocument/2006/relationships/hyperlink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10.png" Type="http://schemas.openxmlformats.org/officeDocument/2006/relationships/image"/><Relationship Id="rId5" Target="https://gamma.app/?utm_source=made-with-gamma" TargetMode="External" Type="http://schemas.openxmlformats.org/officeDocument/2006/relationships/hyperlink"/><Relationship Id="rId6" Target="../media/image11.png" Type="http://schemas.openxmlformats.org/officeDocument/2006/relationships/image"/><Relationship Id="rId7" Target="https://linksairelectrical.com.au/ceiling-fan-installation/" TargetMode="External" Type="http://schemas.openxmlformats.org/officeDocument/2006/relationships/hyperlink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png" Type="http://schemas.openxmlformats.org/officeDocument/2006/relationships/image"/><Relationship Id="rId11" Target="../media/image4.svg" Type="http://schemas.openxmlformats.org/officeDocument/2006/relationships/image"/><Relationship Id="rId12" Target="../media/image5.pn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jpeg" Type="http://schemas.openxmlformats.org/officeDocument/2006/relationships/image"/><Relationship Id="rId9" Target="https://linksairelectrical.com.au/ceiling-fan-installation/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mailto:info@linksairelectrical.com.au" TargetMode="External" Type="http://schemas.openxmlformats.org/officeDocument/2006/relationships/hyperlink"/><Relationship Id="rId5" Target="tel:1300010393" TargetMode="External" Type="http://schemas.openxmlformats.org/officeDocument/2006/relationships/hyperlink"/><Relationship Id="rId6" Target="https://linksairelectrical.com.au/ceiling-fan-installation/" TargetMode="External" Type="http://schemas.openxmlformats.org/officeDocument/2006/relationships/hyperlink"/><Relationship Id="rId7" Target="../media/image18.jpeg" Type="http://schemas.openxmlformats.org/officeDocument/2006/relationships/image"/><Relationship Id="rId8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5F9F2">
                <a:alpha val="90196"/>
              </a:srgbClr>
            </a:solidFill>
          </p:spPr>
        </p:sp>
      </p:grpSp>
      <p:sp>
        <p:nvSpPr>
          <p:cNvPr name="Freeform 5" id="5" descr="preencoded.png"/>
          <p:cNvSpPr/>
          <p:nvPr/>
        </p:nvSpPr>
        <p:spPr>
          <a:xfrm flipH="false" flipV="false" rot="0">
            <a:off x="0" y="0"/>
            <a:ext cx="7200900" cy="10287000"/>
          </a:xfrm>
          <a:custGeom>
            <a:avLst/>
            <a:gdLst/>
            <a:ahLst/>
            <a:cxnLst/>
            <a:rect r="r" b="b" t="t" l="l"/>
            <a:pathLst>
              <a:path h="10287000" w="7200900">
                <a:moveTo>
                  <a:pt x="0" y="0"/>
                </a:moveTo>
                <a:lnTo>
                  <a:pt x="7200900" y="0"/>
                </a:lnTo>
                <a:lnTo>
                  <a:pt x="72009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666925" y="1713511"/>
            <a:ext cx="10488338" cy="3594402"/>
            <a:chOff x="0" y="0"/>
            <a:chExt cx="12436642" cy="426209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436642" cy="4262094"/>
            </a:xfrm>
            <a:custGeom>
              <a:avLst/>
              <a:gdLst/>
              <a:ahLst/>
              <a:cxnLst/>
              <a:rect r="r" b="b" t="t" l="l"/>
              <a:pathLst>
                <a:path h="4262094" w="12436642">
                  <a:moveTo>
                    <a:pt x="0" y="0"/>
                  </a:moveTo>
                  <a:lnTo>
                    <a:pt x="12436642" y="0"/>
                  </a:lnTo>
                  <a:lnTo>
                    <a:pt x="12436642" y="4262094"/>
                  </a:lnTo>
                  <a:lnTo>
                    <a:pt x="0" y="426209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2436642" cy="430019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006747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Beat the Brisbane Heat: Ceiling Fan Installation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666925" y="5531268"/>
            <a:ext cx="9445526" cy="1439397"/>
            <a:chOff x="0" y="0"/>
            <a:chExt cx="12594035" cy="19191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594035" cy="1919197"/>
            </a:xfrm>
            <a:custGeom>
              <a:avLst/>
              <a:gdLst/>
              <a:ahLst/>
              <a:cxnLst/>
              <a:rect r="r" b="b" t="t" l="l"/>
              <a:pathLst>
                <a:path h="1919197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1919197"/>
                  </a:lnTo>
                  <a:lnTo>
                    <a:pt x="0" y="19191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71450"/>
              <a:ext cx="12594035" cy="20906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700"/>
                </a:lnSpc>
              </a:pPr>
              <a:r>
                <a:rPr lang="en-US" sz="3500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Trusted in Brisbane for safe, efficient ceiling fan installation.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666925" y="7241382"/>
            <a:ext cx="9445526" cy="715497"/>
            <a:chOff x="0" y="0"/>
            <a:chExt cx="12594035" cy="95399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594035" cy="953997"/>
            </a:xfrm>
            <a:custGeom>
              <a:avLst/>
              <a:gdLst/>
              <a:ahLst/>
              <a:cxnLst/>
              <a:rect r="r" b="b" t="t" l="l"/>
              <a:pathLst>
                <a:path h="953997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953997"/>
                  </a:lnTo>
                  <a:lnTo>
                    <a:pt x="0" y="9539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71450"/>
              <a:ext cx="12594035" cy="11254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700"/>
                </a:lnSpc>
              </a:pPr>
              <a:r>
                <a:rPr lang="en-US" sz="3500" i="true">
                  <a:solidFill>
                    <a:srgbClr val="4B4A4A"/>
                  </a:solidFill>
                  <a:latin typeface="Arimo Italics"/>
                  <a:ea typeface="Arimo Italics"/>
                  <a:cs typeface="Arimo Italics"/>
                  <a:sym typeface="Arimo Italics"/>
                </a:rPr>
                <a:t>Ceiling Fan Installation Brisbane - Done Right!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845475" y="7009805"/>
            <a:ext cx="463154" cy="463154"/>
            <a:chOff x="0" y="0"/>
            <a:chExt cx="617538" cy="61753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17601" cy="617601"/>
            </a:xfrm>
            <a:custGeom>
              <a:avLst/>
              <a:gdLst/>
              <a:ahLst/>
              <a:cxnLst/>
              <a:rect r="r" b="b" t="t" l="l"/>
              <a:pathLst>
                <a:path h="617601" w="617601">
                  <a:moveTo>
                    <a:pt x="0" y="308737"/>
                  </a:moveTo>
                  <a:cubicBezTo>
                    <a:pt x="0" y="138303"/>
                    <a:pt x="138303" y="0"/>
                    <a:pt x="308737" y="0"/>
                  </a:cubicBezTo>
                  <a:cubicBezTo>
                    <a:pt x="310642" y="0"/>
                    <a:pt x="312547" y="889"/>
                    <a:pt x="313690" y="2413"/>
                  </a:cubicBezTo>
                  <a:lnTo>
                    <a:pt x="308737" y="6350"/>
                  </a:lnTo>
                  <a:lnTo>
                    <a:pt x="308737" y="0"/>
                  </a:lnTo>
                  <a:lnTo>
                    <a:pt x="308737" y="6350"/>
                  </a:lnTo>
                  <a:lnTo>
                    <a:pt x="308737" y="0"/>
                  </a:lnTo>
                  <a:cubicBezTo>
                    <a:pt x="479298" y="0"/>
                    <a:pt x="617601" y="138303"/>
                    <a:pt x="617601" y="308737"/>
                  </a:cubicBezTo>
                  <a:cubicBezTo>
                    <a:pt x="617601" y="311150"/>
                    <a:pt x="616204" y="313309"/>
                    <a:pt x="614045" y="314452"/>
                  </a:cubicBezTo>
                  <a:lnTo>
                    <a:pt x="611251" y="308737"/>
                  </a:lnTo>
                  <a:lnTo>
                    <a:pt x="617601" y="308737"/>
                  </a:lnTo>
                  <a:cubicBezTo>
                    <a:pt x="617601" y="479298"/>
                    <a:pt x="479298" y="617474"/>
                    <a:pt x="308864" y="617474"/>
                  </a:cubicBezTo>
                  <a:lnTo>
                    <a:pt x="308864" y="611124"/>
                  </a:lnTo>
                  <a:lnTo>
                    <a:pt x="308864" y="604774"/>
                  </a:lnTo>
                  <a:lnTo>
                    <a:pt x="308864" y="611124"/>
                  </a:lnTo>
                  <a:lnTo>
                    <a:pt x="308864" y="617474"/>
                  </a:lnTo>
                  <a:cubicBezTo>
                    <a:pt x="138303" y="617601"/>
                    <a:pt x="0" y="479298"/>
                    <a:pt x="0" y="308737"/>
                  </a:cubicBezTo>
                  <a:lnTo>
                    <a:pt x="6350" y="308737"/>
                  </a:lnTo>
                  <a:lnTo>
                    <a:pt x="0" y="308737"/>
                  </a:lnTo>
                  <a:moveTo>
                    <a:pt x="12700" y="308737"/>
                  </a:moveTo>
                  <a:lnTo>
                    <a:pt x="6350" y="308737"/>
                  </a:lnTo>
                  <a:lnTo>
                    <a:pt x="12700" y="308737"/>
                  </a:lnTo>
                  <a:cubicBezTo>
                    <a:pt x="12700" y="472313"/>
                    <a:pt x="145288" y="604901"/>
                    <a:pt x="308737" y="604901"/>
                  </a:cubicBezTo>
                  <a:cubicBezTo>
                    <a:pt x="312293" y="604901"/>
                    <a:pt x="315087" y="607695"/>
                    <a:pt x="315087" y="611251"/>
                  </a:cubicBezTo>
                  <a:cubicBezTo>
                    <a:pt x="315087" y="614807"/>
                    <a:pt x="312293" y="617601"/>
                    <a:pt x="308737" y="617601"/>
                  </a:cubicBezTo>
                  <a:cubicBezTo>
                    <a:pt x="305181" y="617601"/>
                    <a:pt x="302387" y="614807"/>
                    <a:pt x="302387" y="611251"/>
                  </a:cubicBezTo>
                  <a:cubicBezTo>
                    <a:pt x="302387" y="607695"/>
                    <a:pt x="305181" y="604901"/>
                    <a:pt x="308737" y="604901"/>
                  </a:cubicBezTo>
                  <a:cubicBezTo>
                    <a:pt x="472313" y="604901"/>
                    <a:pt x="604774" y="472313"/>
                    <a:pt x="604774" y="308864"/>
                  </a:cubicBezTo>
                  <a:cubicBezTo>
                    <a:pt x="604774" y="306451"/>
                    <a:pt x="606171" y="304292"/>
                    <a:pt x="608330" y="303149"/>
                  </a:cubicBezTo>
                  <a:lnTo>
                    <a:pt x="611124" y="308864"/>
                  </a:lnTo>
                  <a:lnTo>
                    <a:pt x="604774" y="308864"/>
                  </a:lnTo>
                  <a:cubicBezTo>
                    <a:pt x="604901" y="145288"/>
                    <a:pt x="472313" y="12700"/>
                    <a:pt x="308737" y="12700"/>
                  </a:cubicBezTo>
                  <a:cubicBezTo>
                    <a:pt x="306832" y="12700"/>
                    <a:pt x="304927" y="11811"/>
                    <a:pt x="303784" y="10287"/>
                  </a:cubicBezTo>
                  <a:lnTo>
                    <a:pt x="308737" y="6350"/>
                  </a:lnTo>
                  <a:lnTo>
                    <a:pt x="308737" y="12700"/>
                  </a:lnTo>
                  <a:cubicBezTo>
                    <a:pt x="145288" y="12700"/>
                    <a:pt x="12700" y="145288"/>
                    <a:pt x="12700" y="30873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8555055" y="9182072"/>
            <a:ext cx="9017414" cy="708282"/>
            <a:chOff x="0" y="0"/>
            <a:chExt cx="9562907" cy="75112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562907" cy="751128"/>
            </a:xfrm>
            <a:custGeom>
              <a:avLst/>
              <a:gdLst/>
              <a:ahLst/>
              <a:cxnLst/>
              <a:rect r="r" b="b" t="t" l="l"/>
              <a:pathLst>
                <a:path h="751128" w="9562907">
                  <a:moveTo>
                    <a:pt x="0" y="0"/>
                  </a:moveTo>
                  <a:lnTo>
                    <a:pt x="9562907" y="0"/>
                  </a:lnTo>
                  <a:lnTo>
                    <a:pt x="9562907" y="751128"/>
                  </a:lnTo>
                  <a:lnTo>
                    <a:pt x="0" y="75112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0"/>
              <a:ext cx="9562907" cy="84637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31"/>
                </a:lnSpc>
              </a:pPr>
              <a:r>
                <a:rPr lang="en-US" b="true" sz="3500">
                  <a:solidFill>
                    <a:srgbClr val="4B4A4A"/>
                  </a:solidFill>
                  <a:latin typeface="Arimo Bold"/>
                  <a:ea typeface="Arimo Bold"/>
                  <a:cs typeface="Arimo Bold"/>
                  <a:sym typeface="Arimo Bold"/>
                  <a:hlinkClick r:id="rId5" tooltip="https://linksairelectrical.com.au/ceiling-fan-installation/"/>
                </a:rPr>
                <a:t>https://linksairelectrical.com.au/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7487759" y="9080280"/>
            <a:ext cx="781546" cy="911867"/>
          </a:xfrm>
          <a:custGeom>
            <a:avLst/>
            <a:gdLst/>
            <a:ahLst/>
            <a:cxnLst/>
            <a:rect r="r" b="b" t="t" l="l"/>
            <a:pathLst>
              <a:path h="911867" w="781546">
                <a:moveTo>
                  <a:pt x="0" y="0"/>
                </a:moveTo>
                <a:lnTo>
                  <a:pt x="781546" y="0"/>
                </a:lnTo>
                <a:lnTo>
                  <a:pt x="781546" y="911867"/>
                </a:lnTo>
                <a:lnTo>
                  <a:pt x="0" y="9118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5594995" y="0"/>
            <a:ext cx="2560269" cy="1526466"/>
          </a:xfrm>
          <a:custGeom>
            <a:avLst/>
            <a:gdLst/>
            <a:ahLst/>
            <a:cxnLst/>
            <a:rect r="r" b="b" t="t" l="l"/>
            <a:pathLst>
              <a:path h="1526466" w="2560269">
                <a:moveTo>
                  <a:pt x="0" y="0"/>
                </a:moveTo>
                <a:lnTo>
                  <a:pt x="2560269" y="0"/>
                </a:lnTo>
                <a:lnTo>
                  <a:pt x="2560269" y="1526466"/>
                </a:lnTo>
                <a:lnTo>
                  <a:pt x="0" y="15264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9275" r="0" b="-38449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5F9F2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7930497" y="1798531"/>
            <a:ext cx="10136943" cy="2489502"/>
            <a:chOff x="0" y="0"/>
            <a:chExt cx="13515924" cy="33193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15924" cy="3319336"/>
            </a:xfrm>
            <a:custGeom>
              <a:avLst/>
              <a:gdLst/>
              <a:ahLst/>
              <a:cxnLst/>
              <a:rect r="r" b="b" t="t" l="l"/>
              <a:pathLst>
                <a:path h="3319336" w="13515924">
                  <a:moveTo>
                    <a:pt x="0" y="0"/>
                  </a:moveTo>
                  <a:lnTo>
                    <a:pt x="13515924" y="0"/>
                  </a:lnTo>
                  <a:lnTo>
                    <a:pt x="13515924" y="3319336"/>
                  </a:lnTo>
                  <a:lnTo>
                    <a:pt x="0" y="33193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515924" cy="335743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006747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Why Choose Ceiling Fans?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845475" y="4354708"/>
            <a:ext cx="647402" cy="647402"/>
            <a:chOff x="0" y="0"/>
            <a:chExt cx="863203" cy="86320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D1EFE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346583"/>
                  </a:moveTo>
                  <a:cubicBezTo>
                    <a:pt x="0" y="155194"/>
                    <a:pt x="155194" y="0"/>
                    <a:pt x="346583" y="0"/>
                  </a:cubicBez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cubicBezTo>
                    <a:pt x="708025" y="0"/>
                    <a:pt x="863219" y="155194"/>
                    <a:pt x="863219" y="346583"/>
                  </a:cubicBezTo>
                  <a:lnTo>
                    <a:pt x="856869" y="346583"/>
                  </a:lnTo>
                  <a:lnTo>
                    <a:pt x="863219" y="346583"/>
                  </a:lnTo>
                  <a:lnTo>
                    <a:pt x="863219" y="516636"/>
                  </a:lnTo>
                  <a:lnTo>
                    <a:pt x="856869" y="516636"/>
                  </a:lnTo>
                  <a:lnTo>
                    <a:pt x="863219" y="516636"/>
                  </a:lnTo>
                  <a:cubicBezTo>
                    <a:pt x="863219" y="708025"/>
                    <a:pt x="708025" y="863219"/>
                    <a:pt x="516636" y="863219"/>
                  </a:cubicBezTo>
                  <a:lnTo>
                    <a:pt x="516636" y="856869"/>
                  </a:lnTo>
                  <a:lnTo>
                    <a:pt x="516636" y="863219"/>
                  </a:lnTo>
                  <a:lnTo>
                    <a:pt x="346583" y="863219"/>
                  </a:lnTo>
                  <a:lnTo>
                    <a:pt x="346583" y="856869"/>
                  </a:lnTo>
                  <a:lnTo>
                    <a:pt x="346583" y="863219"/>
                  </a:lnTo>
                  <a:cubicBezTo>
                    <a:pt x="155194" y="863219"/>
                    <a:pt x="0" y="708025"/>
                    <a:pt x="0" y="516636"/>
                  </a:cubicBezTo>
                  <a:lnTo>
                    <a:pt x="0" y="346583"/>
                  </a:lnTo>
                  <a:lnTo>
                    <a:pt x="6350" y="346583"/>
                  </a:lnTo>
                  <a:lnTo>
                    <a:pt x="0" y="346583"/>
                  </a:lnTo>
                  <a:moveTo>
                    <a:pt x="12700" y="346583"/>
                  </a:moveTo>
                  <a:lnTo>
                    <a:pt x="12700" y="516636"/>
                  </a:lnTo>
                  <a:lnTo>
                    <a:pt x="6350" y="516636"/>
                  </a:lnTo>
                  <a:lnTo>
                    <a:pt x="12700" y="516636"/>
                  </a:lnTo>
                  <a:cubicBezTo>
                    <a:pt x="12700" y="701040"/>
                    <a:pt x="162179" y="850519"/>
                    <a:pt x="346583" y="850519"/>
                  </a:cubicBezTo>
                  <a:lnTo>
                    <a:pt x="516636" y="850519"/>
                  </a:lnTo>
                  <a:cubicBezTo>
                    <a:pt x="701040" y="850519"/>
                    <a:pt x="850519" y="701040"/>
                    <a:pt x="850519" y="516636"/>
                  </a:cubicBezTo>
                  <a:lnTo>
                    <a:pt x="850519" y="346583"/>
                  </a:lnTo>
                  <a:cubicBezTo>
                    <a:pt x="850519" y="162179"/>
                    <a:pt x="701040" y="12700"/>
                    <a:pt x="516636" y="12700"/>
                  </a:cubicBezTo>
                  <a:lnTo>
                    <a:pt x="346583" y="12700"/>
                  </a:lnTo>
                  <a:lnTo>
                    <a:pt x="346583" y="6350"/>
                  </a:lnTo>
                  <a:lnTo>
                    <a:pt x="346583" y="12700"/>
                  </a:lnTo>
                  <a:cubicBezTo>
                    <a:pt x="162179" y="12700"/>
                    <a:pt x="12700" y="162179"/>
                    <a:pt x="12700" y="346583"/>
                  </a:cubicBezTo>
                  <a:close/>
                </a:path>
              </a:pathLst>
            </a:custGeom>
            <a:solidFill>
              <a:srgbClr val="B7D5CA"/>
            </a:solidFill>
          </p:spPr>
        </p:sp>
      </p:grpSp>
      <p:sp>
        <p:nvSpPr>
          <p:cNvPr name="Freeform 11" id="11" descr="preencoded.png"/>
          <p:cNvSpPr/>
          <p:nvPr/>
        </p:nvSpPr>
        <p:spPr>
          <a:xfrm flipH="false" flipV="false" rot="0">
            <a:off x="7930497" y="4412602"/>
            <a:ext cx="465515" cy="531614"/>
          </a:xfrm>
          <a:custGeom>
            <a:avLst/>
            <a:gdLst/>
            <a:ahLst/>
            <a:cxnLst/>
            <a:rect r="r" b="b" t="t" l="l"/>
            <a:pathLst>
              <a:path h="531614" w="465515">
                <a:moveTo>
                  <a:pt x="0" y="0"/>
                </a:moveTo>
                <a:lnTo>
                  <a:pt x="465514" y="0"/>
                </a:lnTo>
                <a:lnTo>
                  <a:pt x="465514" y="531614"/>
                </a:lnTo>
                <a:lnTo>
                  <a:pt x="0" y="5316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485" r="0" b="-4485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8822827" y="4456805"/>
            <a:ext cx="3880043" cy="595052"/>
            <a:chOff x="0" y="0"/>
            <a:chExt cx="5173390" cy="79340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173390" cy="793403"/>
            </a:xfrm>
            <a:custGeom>
              <a:avLst/>
              <a:gdLst/>
              <a:ahLst/>
              <a:cxnLst/>
              <a:rect r="r" b="b" t="t" l="l"/>
              <a:pathLst>
                <a:path h="793403" w="5173390">
                  <a:moveTo>
                    <a:pt x="0" y="0"/>
                  </a:moveTo>
                  <a:lnTo>
                    <a:pt x="5173390" y="0"/>
                  </a:lnTo>
                  <a:lnTo>
                    <a:pt x="5173390" y="793403"/>
                  </a:lnTo>
                  <a:lnTo>
                    <a:pt x="0" y="7934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5173390" cy="8029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3000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Energy Efficient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822827" y="5069827"/>
            <a:ext cx="3880043" cy="1707778"/>
            <a:chOff x="0" y="0"/>
            <a:chExt cx="5173390" cy="227703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173390" cy="2277037"/>
            </a:xfrm>
            <a:custGeom>
              <a:avLst/>
              <a:gdLst/>
              <a:ahLst/>
              <a:cxnLst/>
              <a:rect r="r" b="b" t="t" l="l"/>
              <a:pathLst>
                <a:path h="2277037" w="5173390">
                  <a:moveTo>
                    <a:pt x="0" y="0"/>
                  </a:moveTo>
                  <a:lnTo>
                    <a:pt x="5173390" y="0"/>
                  </a:lnTo>
                  <a:lnTo>
                    <a:pt x="5173390" y="2277037"/>
                  </a:lnTo>
                  <a:lnTo>
                    <a:pt x="0" y="22770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33350"/>
              <a:ext cx="5173390" cy="24103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59"/>
                </a:lnSpc>
              </a:pPr>
              <a:r>
                <a:rPr lang="en-US" sz="2799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Save up to 40% on cooling costs compared to air conditioning.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65263" y="4354708"/>
            <a:ext cx="647402" cy="647402"/>
            <a:chOff x="0" y="0"/>
            <a:chExt cx="863203" cy="86320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D1EFE4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346583"/>
                  </a:moveTo>
                  <a:cubicBezTo>
                    <a:pt x="0" y="155194"/>
                    <a:pt x="155194" y="0"/>
                    <a:pt x="346583" y="0"/>
                  </a:cubicBez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cubicBezTo>
                    <a:pt x="708025" y="0"/>
                    <a:pt x="863219" y="155194"/>
                    <a:pt x="863219" y="346583"/>
                  </a:cubicBezTo>
                  <a:lnTo>
                    <a:pt x="856869" y="346583"/>
                  </a:lnTo>
                  <a:lnTo>
                    <a:pt x="863219" y="346583"/>
                  </a:lnTo>
                  <a:lnTo>
                    <a:pt x="863219" y="516636"/>
                  </a:lnTo>
                  <a:lnTo>
                    <a:pt x="856869" y="516636"/>
                  </a:lnTo>
                  <a:lnTo>
                    <a:pt x="863219" y="516636"/>
                  </a:lnTo>
                  <a:cubicBezTo>
                    <a:pt x="863219" y="708025"/>
                    <a:pt x="708025" y="863219"/>
                    <a:pt x="516636" y="863219"/>
                  </a:cubicBezTo>
                  <a:lnTo>
                    <a:pt x="516636" y="856869"/>
                  </a:lnTo>
                  <a:lnTo>
                    <a:pt x="516636" y="863219"/>
                  </a:lnTo>
                  <a:lnTo>
                    <a:pt x="346583" y="863219"/>
                  </a:lnTo>
                  <a:lnTo>
                    <a:pt x="346583" y="856869"/>
                  </a:lnTo>
                  <a:lnTo>
                    <a:pt x="346583" y="863219"/>
                  </a:lnTo>
                  <a:cubicBezTo>
                    <a:pt x="155194" y="863219"/>
                    <a:pt x="0" y="708025"/>
                    <a:pt x="0" y="516636"/>
                  </a:cubicBezTo>
                  <a:lnTo>
                    <a:pt x="0" y="346583"/>
                  </a:lnTo>
                  <a:lnTo>
                    <a:pt x="6350" y="346583"/>
                  </a:lnTo>
                  <a:lnTo>
                    <a:pt x="0" y="346583"/>
                  </a:lnTo>
                  <a:moveTo>
                    <a:pt x="12700" y="346583"/>
                  </a:moveTo>
                  <a:lnTo>
                    <a:pt x="12700" y="516636"/>
                  </a:lnTo>
                  <a:lnTo>
                    <a:pt x="6350" y="516636"/>
                  </a:lnTo>
                  <a:lnTo>
                    <a:pt x="12700" y="516636"/>
                  </a:lnTo>
                  <a:cubicBezTo>
                    <a:pt x="12700" y="701040"/>
                    <a:pt x="162179" y="850519"/>
                    <a:pt x="346583" y="850519"/>
                  </a:cubicBezTo>
                  <a:lnTo>
                    <a:pt x="516636" y="850519"/>
                  </a:lnTo>
                  <a:cubicBezTo>
                    <a:pt x="701040" y="850519"/>
                    <a:pt x="850519" y="701040"/>
                    <a:pt x="850519" y="516636"/>
                  </a:cubicBezTo>
                  <a:lnTo>
                    <a:pt x="850519" y="346583"/>
                  </a:lnTo>
                  <a:cubicBezTo>
                    <a:pt x="850519" y="162179"/>
                    <a:pt x="701040" y="12700"/>
                    <a:pt x="516636" y="12700"/>
                  </a:cubicBezTo>
                  <a:lnTo>
                    <a:pt x="346583" y="12700"/>
                  </a:lnTo>
                  <a:lnTo>
                    <a:pt x="346583" y="6350"/>
                  </a:lnTo>
                  <a:lnTo>
                    <a:pt x="346583" y="12700"/>
                  </a:lnTo>
                  <a:cubicBezTo>
                    <a:pt x="162179" y="12700"/>
                    <a:pt x="12700" y="162179"/>
                    <a:pt x="12700" y="346583"/>
                  </a:cubicBezTo>
                  <a:close/>
                </a:path>
              </a:pathLst>
            </a:custGeom>
            <a:solidFill>
              <a:srgbClr val="B7D5CA"/>
            </a:solidFill>
          </p:spPr>
        </p:sp>
      </p:grpSp>
      <p:sp>
        <p:nvSpPr>
          <p:cNvPr name="Freeform 21" id="21" descr="preencoded.png"/>
          <p:cNvSpPr/>
          <p:nvPr/>
        </p:nvSpPr>
        <p:spPr>
          <a:xfrm flipH="false" flipV="false" rot="0">
            <a:off x="13295068" y="4412602"/>
            <a:ext cx="465515" cy="531614"/>
          </a:xfrm>
          <a:custGeom>
            <a:avLst/>
            <a:gdLst/>
            <a:ahLst/>
            <a:cxnLst/>
            <a:rect r="r" b="b" t="t" l="l"/>
            <a:pathLst>
              <a:path h="531614" w="465515">
                <a:moveTo>
                  <a:pt x="0" y="0"/>
                </a:moveTo>
                <a:lnTo>
                  <a:pt x="465515" y="0"/>
                </a:lnTo>
                <a:lnTo>
                  <a:pt x="465515" y="531614"/>
                </a:lnTo>
                <a:lnTo>
                  <a:pt x="0" y="5316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485" r="0" b="-4485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14187397" y="4456805"/>
            <a:ext cx="3880043" cy="595052"/>
            <a:chOff x="0" y="0"/>
            <a:chExt cx="5173390" cy="79340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173390" cy="793403"/>
            </a:xfrm>
            <a:custGeom>
              <a:avLst/>
              <a:gdLst/>
              <a:ahLst/>
              <a:cxnLst/>
              <a:rect r="r" b="b" t="t" l="l"/>
              <a:pathLst>
                <a:path h="793403" w="5173390">
                  <a:moveTo>
                    <a:pt x="0" y="0"/>
                  </a:moveTo>
                  <a:lnTo>
                    <a:pt x="5173390" y="0"/>
                  </a:lnTo>
                  <a:lnTo>
                    <a:pt x="5173390" y="793403"/>
                  </a:lnTo>
                  <a:lnTo>
                    <a:pt x="0" y="7934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5173390" cy="8029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3000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Better Airflow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4187397" y="5069827"/>
            <a:ext cx="3967867" cy="1707778"/>
            <a:chOff x="0" y="0"/>
            <a:chExt cx="5290489" cy="227703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290489" cy="2277037"/>
            </a:xfrm>
            <a:custGeom>
              <a:avLst/>
              <a:gdLst/>
              <a:ahLst/>
              <a:cxnLst/>
              <a:rect r="r" b="b" t="t" l="l"/>
              <a:pathLst>
                <a:path h="2277037" w="5290489">
                  <a:moveTo>
                    <a:pt x="0" y="0"/>
                  </a:moveTo>
                  <a:lnTo>
                    <a:pt x="5290489" y="0"/>
                  </a:lnTo>
                  <a:lnTo>
                    <a:pt x="5290489" y="2277037"/>
                  </a:lnTo>
                  <a:lnTo>
                    <a:pt x="0" y="22770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33350"/>
              <a:ext cx="5290489" cy="24103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59"/>
                </a:lnSpc>
              </a:pPr>
              <a:r>
                <a:rPr lang="en-US" sz="2799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Circulates air to reduce humidity and increase comfort.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808864" y="6992985"/>
            <a:ext cx="708781" cy="647402"/>
            <a:chOff x="0" y="0"/>
            <a:chExt cx="945041" cy="86320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6952" y="6350"/>
              <a:ext cx="931154" cy="850519"/>
            </a:xfrm>
            <a:custGeom>
              <a:avLst/>
              <a:gdLst/>
              <a:ahLst/>
              <a:cxnLst/>
              <a:rect r="r" b="b" t="t" l="l"/>
              <a:pathLst>
                <a:path h="850519" w="931154">
                  <a:moveTo>
                    <a:pt x="0" y="340233"/>
                  </a:moveTo>
                  <a:cubicBezTo>
                    <a:pt x="0" y="152273"/>
                    <a:pt x="166710" y="0"/>
                    <a:pt x="372489" y="0"/>
                  </a:cubicBezTo>
                  <a:lnTo>
                    <a:pt x="558664" y="0"/>
                  </a:lnTo>
                  <a:cubicBezTo>
                    <a:pt x="764444" y="0"/>
                    <a:pt x="931154" y="152273"/>
                    <a:pt x="931154" y="340233"/>
                  </a:cubicBezTo>
                  <a:lnTo>
                    <a:pt x="931154" y="510286"/>
                  </a:lnTo>
                  <a:cubicBezTo>
                    <a:pt x="931154" y="698246"/>
                    <a:pt x="764444" y="850519"/>
                    <a:pt x="558664" y="850519"/>
                  </a:cubicBezTo>
                  <a:lnTo>
                    <a:pt x="372489" y="850519"/>
                  </a:lnTo>
                  <a:cubicBezTo>
                    <a:pt x="166710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D1EFE4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45056" cy="863219"/>
            </a:xfrm>
            <a:custGeom>
              <a:avLst/>
              <a:gdLst/>
              <a:ahLst/>
              <a:cxnLst/>
              <a:rect r="r" b="b" t="t" l="l"/>
              <a:pathLst>
                <a:path h="863219" w="945056">
                  <a:moveTo>
                    <a:pt x="0" y="346583"/>
                  </a:moveTo>
                  <a:cubicBezTo>
                    <a:pt x="0" y="155194"/>
                    <a:pt x="169907" y="0"/>
                    <a:pt x="379441" y="0"/>
                  </a:cubicBezTo>
                  <a:lnTo>
                    <a:pt x="565616" y="0"/>
                  </a:lnTo>
                  <a:lnTo>
                    <a:pt x="565616" y="6350"/>
                  </a:lnTo>
                  <a:lnTo>
                    <a:pt x="565616" y="0"/>
                  </a:lnTo>
                  <a:lnTo>
                    <a:pt x="565616" y="6350"/>
                  </a:lnTo>
                  <a:lnTo>
                    <a:pt x="565616" y="0"/>
                  </a:lnTo>
                  <a:cubicBezTo>
                    <a:pt x="775150" y="0"/>
                    <a:pt x="945056" y="155194"/>
                    <a:pt x="945056" y="346583"/>
                  </a:cubicBezTo>
                  <a:lnTo>
                    <a:pt x="938106" y="346583"/>
                  </a:lnTo>
                  <a:lnTo>
                    <a:pt x="945056" y="346583"/>
                  </a:lnTo>
                  <a:lnTo>
                    <a:pt x="945056" y="516636"/>
                  </a:lnTo>
                  <a:lnTo>
                    <a:pt x="938106" y="516636"/>
                  </a:lnTo>
                  <a:lnTo>
                    <a:pt x="945056" y="516636"/>
                  </a:lnTo>
                  <a:cubicBezTo>
                    <a:pt x="945056" y="708025"/>
                    <a:pt x="775150" y="863219"/>
                    <a:pt x="565616" y="863219"/>
                  </a:cubicBezTo>
                  <a:lnTo>
                    <a:pt x="565616" y="856869"/>
                  </a:lnTo>
                  <a:lnTo>
                    <a:pt x="565616" y="863219"/>
                  </a:lnTo>
                  <a:lnTo>
                    <a:pt x="379441" y="863219"/>
                  </a:lnTo>
                  <a:lnTo>
                    <a:pt x="379441" y="856869"/>
                  </a:lnTo>
                  <a:lnTo>
                    <a:pt x="379441" y="863219"/>
                  </a:lnTo>
                  <a:cubicBezTo>
                    <a:pt x="169907" y="863219"/>
                    <a:pt x="0" y="708025"/>
                    <a:pt x="0" y="516636"/>
                  </a:cubicBezTo>
                  <a:lnTo>
                    <a:pt x="0" y="346583"/>
                  </a:lnTo>
                  <a:lnTo>
                    <a:pt x="6952" y="346583"/>
                  </a:lnTo>
                  <a:lnTo>
                    <a:pt x="0" y="346583"/>
                  </a:lnTo>
                  <a:moveTo>
                    <a:pt x="13904" y="346583"/>
                  </a:moveTo>
                  <a:lnTo>
                    <a:pt x="13904" y="516636"/>
                  </a:lnTo>
                  <a:lnTo>
                    <a:pt x="6952" y="516636"/>
                  </a:lnTo>
                  <a:lnTo>
                    <a:pt x="13904" y="516636"/>
                  </a:lnTo>
                  <a:cubicBezTo>
                    <a:pt x="13904" y="701040"/>
                    <a:pt x="177555" y="850519"/>
                    <a:pt x="379441" y="850519"/>
                  </a:cubicBezTo>
                  <a:lnTo>
                    <a:pt x="565616" y="850519"/>
                  </a:lnTo>
                  <a:cubicBezTo>
                    <a:pt x="767503" y="850519"/>
                    <a:pt x="931154" y="701040"/>
                    <a:pt x="931154" y="516636"/>
                  </a:cubicBezTo>
                  <a:lnTo>
                    <a:pt x="931154" y="346583"/>
                  </a:lnTo>
                  <a:cubicBezTo>
                    <a:pt x="931154" y="162179"/>
                    <a:pt x="767503" y="12700"/>
                    <a:pt x="565616" y="12700"/>
                  </a:cubicBezTo>
                  <a:lnTo>
                    <a:pt x="379441" y="12700"/>
                  </a:lnTo>
                  <a:lnTo>
                    <a:pt x="379441" y="6350"/>
                  </a:lnTo>
                  <a:lnTo>
                    <a:pt x="379441" y="12700"/>
                  </a:lnTo>
                  <a:cubicBezTo>
                    <a:pt x="177555" y="12700"/>
                    <a:pt x="13904" y="162179"/>
                    <a:pt x="13904" y="346583"/>
                  </a:cubicBezTo>
                  <a:close/>
                </a:path>
              </a:pathLst>
            </a:custGeom>
            <a:solidFill>
              <a:srgbClr val="B7D5CA"/>
            </a:solidFill>
          </p:spPr>
        </p:sp>
      </p:grpSp>
      <p:sp>
        <p:nvSpPr>
          <p:cNvPr name="Freeform 31" id="31" descr="preencoded.png"/>
          <p:cNvSpPr/>
          <p:nvPr/>
        </p:nvSpPr>
        <p:spPr>
          <a:xfrm flipH="false" flipV="false" rot="0">
            <a:off x="7956575" y="7040610"/>
            <a:ext cx="425203" cy="531614"/>
          </a:xfrm>
          <a:custGeom>
            <a:avLst/>
            <a:gdLst/>
            <a:ahLst/>
            <a:cxnLst/>
            <a:rect r="r" b="b" t="t" l="l"/>
            <a:pathLst>
              <a:path h="531614" w="425203">
                <a:moveTo>
                  <a:pt x="0" y="0"/>
                </a:moveTo>
                <a:lnTo>
                  <a:pt x="425203" y="0"/>
                </a:lnTo>
                <a:lnTo>
                  <a:pt x="425203" y="531614"/>
                </a:lnTo>
                <a:lnTo>
                  <a:pt x="0" y="5316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33" t="0" r="-233" b="0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8822827" y="7095081"/>
            <a:ext cx="3880043" cy="595052"/>
            <a:chOff x="0" y="0"/>
            <a:chExt cx="5173390" cy="79340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173390" cy="793403"/>
            </a:xfrm>
            <a:custGeom>
              <a:avLst/>
              <a:gdLst/>
              <a:ahLst/>
              <a:cxnLst/>
              <a:rect r="r" b="b" t="t" l="l"/>
              <a:pathLst>
                <a:path h="793403" w="5173390">
                  <a:moveTo>
                    <a:pt x="0" y="0"/>
                  </a:moveTo>
                  <a:lnTo>
                    <a:pt x="5173390" y="0"/>
                  </a:lnTo>
                  <a:lnTo>
                    <a:pt x="5173390" y="793403"/>
                  </a:lnTo>
                  <a:lnTo>
                    <a:pt x="0" y="7934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5173390" cy="8029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50"/>
                </a:lnSpc>
              </a:pPr>
              <a:r>
                <a:rPr lang="en-US" sz="3000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Stylish Designs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8822827" y="7690133"/>
            <a:ext cx="8889821" cy="1136278"/>
            <a:chOff x="0" y="0"/>
            <a:chExt cx="11853095" cy="1515037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1853096" cy="1515037"/>
            </a:xfrm>
            <a:custGeom>
              <a:avLst/>
              <a:gdLst/>
              <a:ahLst/>
              <a:cxnLst/>
              <a:rect r="r" b="b" t="t" l="l"/>
              <a:pathLst>
                <a:path h="1515037" w="11853096">
                  <a:moveTo>
                    <a:pt x="0" y="0"/>
                  </a:moveTo>
                  <a:lnTo>
                    <a:pt x="11853096" y="0"/>
                  </a:lnTo>
                  <a:lnTo>
                    <a:pt x="11853096" y="1515037"/>
                  </a:lnTo>
                  <a:lnTo>
                    <a:pt x="0" y="15150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133350"/>
              <a:ext cx="11853095" cy="16483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59"/>
                </a:lnSpc>
              </a:pPr>
              <a:r>
                <a:rPr lang="en-US" sz="2799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Matches any room decor with modern and classic options.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6577580" y="9360093"/>
            <a:ext cx="9017414" cy="708282"/>
            <a:chOff x="0" y="0"/>
            <a:chExt cx="9562907" cy="75112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9562907" cy="751128"/>
            </a:xfrm>
            <a:custGeom>
              <a:avLst/>
              <a:gdLst/>
              <a:ahLst/>
              <a:cxnLst/>
              <a:rect r="r" b="b" t="t" l="l"/>
              <a:pathLst>
                <a:path h="751128" w="9562907">
                  <a:moveTo>
                    <a:pt x="0" y="0"/>
                  </a:moveTo>
                  <a:lnTo>
                    <a:pt x="9562907" y="0"/>
                  </a:lnTo>
                  <a:lnTo>
                    <a:pt x="9562907" y="751128"/>
                  </a:lnTo>
                  <a:lnTo>
                    <a:pt x="0" y="75112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0"/>
              <a:ext cx="9562907" cy="84637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31"/>
                </a:lnSpc>
              </a:pPr>
              <a:r>
                <a:rPr lang="en-US" b="true" sz="3500">
                  <a:solidFill>
                    <a:srgbClr val="4B4A4A"/>
                  </a:solidFill>
                  <a:latin typeface="Arimo Bold"/>
                  <a:ea typeface="Arimo Bold"/>
                  <a:cs typeface="Arimo Bold"/>
                  <a:sym typeface="Arimo Bold"/>
                  <a:hlinkClick r:id="rId7" tooltip="https://linksairelectrical.com.au/ceiling-fan-installation/"/>
                </a:rPr>
                <a:t>https://linksairelectrical.com.au/</a:t>
              </a: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5510284" y="9258300"/>
            <a:ext cx="781546" cy="911867"/>
          </a:xfrm>
          <a:custGeom>
            <a:avLst/>
            <a:gdLst/>
            <a:ahLst/>
            <a:cxnLst/>
            <a:rect r="r" b="b" t="t" l="l"/>
            <a:pathLst>
              <a:path h="911867" w="781546">
                <a:moveTo>
                  <a:pt x="0" y="0"/>
                </a:moveTo>
                <a:lnTo>
                  <a:pt x="781546" y="0"/>
                </a:lnTo>
                <a:lnTo>
                  <a:pt x="781546" y="911867"/>
                </a:lnTo>
                <a:lnTo>
                  <a:pt x="0" y="9118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5594995" y="0"/>
            <a:ext cx="2560269" cy="1526466"/>
          </a:xfrm>
          <a:custGeom>
            <a:avLst/>
            <a:gdLst/>
            <a:ahLst/>
            <a:cxnLst/>
            <a:rect r="r" b="b" t="t" l="l"/>
            <a:pathLst>
              <a:path h="1526466" w="2560269">
                <a:moveTo>
                  <a:pt x="0" y="0"/>
                </a:moveTo>
                <a:lnTo>
                  <a:pt x="2560269" y="0"/>
                </a:lnTo>
                <a:lnTo>
                  <a:pt x="2560269" y="1526466"/>
                </a:lnTo>
                <a:lnTo>
                  <a:pt x="0" y="15264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29275" r="0" b="-38449"/>
            </a:stretch>
          </a:blipFill>
        </p:spPr>
      </p:sp>
      <p:grpSp>
        <p:nvGrpSpPr>
          <p:cNvPr name="Group 43" id="43"/>
          <p:cNvGrpSpPr/>
          <p:nvPr/>
        </p:nvGrpSpPr>
        <p:grpSpPr>
          <a:xfrm rot="0">
            <a:off x="41114" y="42386"/>
            <a:ext cx="7379970" cy="11776388"/>
            <a:chOff x="0" y="0"/>
            <a:chExt cx="8932426" cy="142536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932425" cy="14253677"/>
            </a:xfrm>
            <a:custGeom>
              <a:avLst/>
              <a:gdLst/>
              <a:ahLst/>
              <a:cxnLst/>
              <a:rect r="r" b="b" t="t" l="l"/>
              <a:pathLst>
                <a:path h="14253677" w="8932425">
                  <a:moveTo>
                    <a:pt x="0" y="0"/>
                  </a:moveTo>
                  <a:lnTo>
                    <a:pt x="0" y="14253677"/>
                  </a:lnTo>
                  <a:cubicBezTo>
                    <a:pt x="4932485" y="14253677"/>
                    <a:pt x="8932425" y="7870880"/>
                    <a:pt x="8932425" y="0"/>
                  </a:cubicBez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69754" t="0" r="-69754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5F9F2">
                <a:alpha val="90196"/>
              </a:srgbClr>
            </a:solidFill>
          </p:spPr>
        </p:sp>
      </p:grpSp>
      <p:sp>
        <p:nvSpPr>
          <p:cNvPr name="Freeform 5" id="5" descr="preencoded.png">
            <a:hlinkClick r:id="rId5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 descr="preencoded.png"/>
          <p:cNvSpPr/>
          <p:nvPr/>
        </p:nvSpPr>
        <p:spPr>
          <a:xfrm flipH="false" flipV="false" rot="0">
            <a:off x="11087100" y="0"/>
            <a:ext cx="7200900" cy="10287000"/>
          </a:xfrm>
          <a:custGeom>
            <a:avLst/>
            <a:gdLst/>
            <a:ahLst/>
            <a:cxnLst/>
            <a:rect r="r" b="b" t="t" l="l"/>
            <a:pathLst>
              <a:path h="10287000" w="7200900">
                <a:moveTo>
                  <a:pt x="0" y="0"/>
                </a:moveTo>
                <a:lnTo>
                  <a:pt x="7200900" y="0"/>
                </a:lnTo>
                <a:lnTo>
                  <a:pt x="72009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92238" y="1802160"/>
            <a:ext cx="9865857" cy="1974863"/>
            <a:chOff x="0" y="0"/>
            <a:chExt cx="13154477" cy="263315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154476" cy="2633151"/>
            </a:xfrm>
            <a:custGeom>
              <a:avLst/>
              <a:gdLst/>
              <a:ahLst/>
              <a:cxnLst/>
              <a:rect r="r" b="b" t="t" l="l"/>
              <a:pathLst>
                <a:path h="2633151" w="13154476">
                  <a:moveTo>
                    <a:pt x="0" y="0"/>
                  </a:moveTo>
                  <a:lnTo>
                    <a:pt x="13154476" y="0"/>
                  </a:lnTo>
                  <a:lnTo>
                    <a:pt x="13154476" y="2633151"/>
                  </a:lnTo>
                  <a:lnTo>
                    <a:pt x="0" y="26331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3154477" cy="266172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006747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Links Air &amp; Electricals: Your Brisbane Fan Experts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92238" y="4154235"/>
            <a:ext cx="4590604" cy="2558802"/>
            <a:chOff x="0" y="0"/>
            <a:chExt cx="6120805" cy="341173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" y="6350"/>
              <a:ext cx="6108192" cy="3399028"/>
            </a:xfrm>
            <a:custGeom>
              <a:avLst/>
              <a:gdLst/>
              <a:ahLst/>
              <a:cxnLst/>
              <a:rect r="r" b="b" t="t" l="l"/>
              <a:pathLst>
                <a:path h="3399028" w="6108192">
                  <a:moveTo>
                    <a:pt x="0" y="340233"/>
                  </a:moveTo>
                  <a:cubicBezTo>
                    <a:pt x="0" y="152273"/>
                    <a:pt x="152527" y="0"/>
                    <a:pt x="340868" y="0"/>
                  </a:cubicBezTo>
                  <a:lnTo>
                    <a:pt x="5767324" y="0"/>
                  </a:lnTo>
                  <a:cubicBezTo>
                    <a:pt x="5955538" y="0"/>
                    <a:pt x="6108192" y="152273"/>
                    <a:pt x="6108192" y="340233"/>
                  </a:cubicBezTo>
                  <a:lnTo>
                    <a:pt x="6108192" y="3058795"/>
                  </a:lnTo>
                  <a:cubicBezTo>
                    <a:pt x="6108192" y="3246755"/>
                    <a:pt x="5955665" y="3399028"/>
                    <a:pt x="5767324" y="3399028"/>
                  </a:cubicBezTo>
                  <a:lnTo>
                    <a:pt x="340868" y="3399028"/>
                  </a:lnTo>
                  <a:cubicBezTo>
                    <a:pt x="152527" y="3399028"/>
                    <a:pt x="0" y="3246755"/>
                    <a:pt x="0" y="3058795"/>
                  </a:cubicBezTo>
                  <a:close/>
                </a:path>
              </a:pathLst>
            </a:custGeom>
            <a:solidFill>
              <a:srgbClr val="D1EFE4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120892" cy="3411728"/>
            </a:xfrm>
            <a:custGeom>
              <a:avLst/>
              <a:gdLst/>
              <a:ahLst/>
              <a:cxnLst/>
              <a:rect r="r" b="b" t="t" l="l"/>
              <a:pathLst>
                <a:path h="3411728" w="6120892">
                  <a:moveTo>
                    <a:pt x="0" y="346583"/>
                  </a:moveTo>
                  <a:cubicBezTo>
                    <a:pt x="0" y="155194"/>
                    <a:pt x="155448" y="0"/>
                    <a:pt x="347218" y="0"/>
                  </a:cubicBezTo>
                  <a:lnTo>
                    <a:pt x="5773674" y="0"/>
                  </a:lnTo>
                  <a:lnTo>
                    <a:pt x="5773674" y="6350"/>
                  </a:lnTo>
                  <a:lnTo>
                    <a:pt x="5773674" y="0"/>
                  </a:lnTo>
                  <a:cubicBezTo>
                    <a:pt x="5965444" y="0"/>
                    <a:pt x="6120892" y="155194"/>
                    <a:pt x="6120892" y="346583"/>
                  </a:cubicBezTo>
                  <a:lnTo>
                    <a:pt x="6114542" y="346583"/>
                  </a:lnTo>
                  <a:lnTo>
                    <a:pt x="6120892" y="346583"/>
                  </a:lnTo>
                  <a:lnTo>
                    <a:pt x="6120892" y="3065145"/>
                  </a:lnTo>
                  <a:lnTo>
                    <a:pt x="6114542" y="3065145"/>
                  </a:lnTo>
                  <a:lnTo>
                    <a:pt x="6120892" y="3065145"/>
                  </a:lnTo>
                  <a:cubicBezTo>
                    <a:pt x="6120892" y="3256534"/>
                    <a:pt x="5965444" y="3411728"/>
                    <a:pt x="5773674" y="3411728"/>
                  </a:cubicBezTo>
                  <a:lnTo>
                    <a:pt x="5773674" y="3405378"/>
                  </a:lnTo>
                  <a:lnTo>
                    <a:pt x="5773674" y="3411728"/>
                  </a:lnTo>
                  <a:lnTo>
                    <a:pt x="347218" y="3411728"/>
                  </a:lnTo>
                  <a:lnTo>
                    <a:pt x="347218" y="3405378"/>
                  </a:lnTo>
                  <a:lnTo>
                    <a:pt x="347218" y="3411728"/>
                  </a:lnTo>
                  <a:cubicBezTo>
                    <a:pt x="155448" y="3411728"/>
                    <a:pt x="0" y="3256534"/>
                    <a:pt x="0" y="3065145"/>
                  </a:cubicBezTo>
                  <a:lnTo>
                    <a:pt x="0" y="346583"/>
                  </a:lnTo>
                  <a:lnTo>
                    <a:pt x="6350" y="346583"/>
                  </a:lnTo>
                  <a:lnTo>
                    <a:pt x="0" y="346583"/>
                  </a:lnTo>
                  <a:moveTo>
                    <a:pt x="12700" y="346583"/>
                  </a:moveTo>
                  <a:lnTo>
                    <a:pt x="12700" y="3065145"/>
                  </a:lnTo>
                  <a:lnTo>
                    <a:pt x="6350" y="3065145"/>
                  </a:lnTo>
                  <a:lnTo>
                    <a:pt x="12700" y="3065145"/>
                  </a:lnTo>
                  <a:cubicBezTo>
                    <a:pt x="12700" y="3249549"/>
                    <a:pt x="162433" y="3399028"/>
                    <a:pt x="347218" y="3399028"/>
                  </a:cubicBezTo>
                  <a:lnTo>
                    <a:pt x="5773674" y="3399028"/>
                  </a:lnTo>
                  <a:cubicBezTo>
                    <a:pt x="5958459" y="3399028"/>
                    <a:pt x="6108192" y="3249549"/>
                    <a:pt x="6108192" y="3065145"/>
                  </a:cubicBezTo>
                  <a:lnTo>
                    <a:pt x="6108192" y="346583"/>
                  </a:lnTo>
                  <a:cubicBezTo>
                    <a:pt x="6108065" y="162179"/>
                    <a:pt x="5958332" y="12700"/>
                    <a:pt x="5773674" y="12700"/>
                  </a:cubicBezTo>
                  <a:lnTo>
                    <a:pt x="347218" y="12700"/>
                  </a:lnTo>
                  <a:lnTo>
                    <a:pt x="347218" y="6350"/>
                  </a:lnTo>
                  <a:lnTo>
                    <a:pt x="347218" y="12700"/>
                  </a:lnTo>
                  <a:cubicBezTo>
                    <a:pt x="162433" y="12700"/>
                    <a:pt x="12700" y="162179"/>
                    <a:pt x="12700" y="346583"/>
                  </a:cubicBezTo>
                  <a:close/>
                </a:path>
              </a:pathLst>
            </a:custGeom>
            <a:solidFill>
              <a:srgbClr val="B7D5CA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85280" y="4292352"/>
            <a:ext cx="3919091" cy="597032"/>
            <a:chOff x="0" y="0"/>
            <a:chExt cx="5225455" cy="79604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25455" cy="796042"/>
            </a:xfrm>
            <a:custGeom>
              <a:avLst/>
              <a:gdLst/>
              <a:ahLst/>
              <a:cxnLst/>
              <a:rect r="r" b="b" t="t" l="l"/>
              <a:pathLst>
                <a:path h="796042" w="5225455">
                  <a:moveTo>
                    <a:pt x="0" y="0"/>
                  </a:moveTo>
                  <a:lnTo>
                    <a:pt x="5225455" y="0"/>
                  </a:lnTo>
                  <a:lnTo>
                    <a:pt x="5225455" y="796042"/>
                  </a:lnTo>
                  <a:lnTo>
                    <a:pt x="0" y="7960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5225455" cy="81509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12"/>
                </a:lnSpc>
              </a:pPr>
              <a:r>
                <a:rPr lang="en-US" sz="3049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Licensed &amp; Insured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85280" y="5057630"/>
            <a:ext cx="3994994" cy="1537078"/>
            <a:chOff x="0" y="0"/>
            <a:chExt cx="5326658" cy="204943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326658" cy="2049438"/>
            </a:xfrm>
            <a:custGeom>
              <a:avLst/>
              <a:gdLst/>
              <a:ahLst/>
              <a:cxnLst/>
              <a:rect r="r" b="b" t="t" l="l"/>
              <a:pathLst>
                <a:path h="2049438" w="5326658">
                  <a:moveTo>
                    <a:pt x="0" y="0"/>
                  </a:moveTo>
                  <a:lnTo>
                    <a:pt x="5326658" y="0"/>
                  </a:lnTo>
                  <a:lnTo>
                    <a:pt x="5326658" y="2049438"/>
                  </a:lnTo>
                  <a:lnTo>
                    <a:pt x="0" y="20494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14300"/>
              <a:ext cx="5326658" cy="21637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51"/>
                </a:lnSpc>
              </a:pPr>
              <a:r>
                <a:rPr lang="en-US" sz="2487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Certified electricians ensuring your peace of mind and safety.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893148" y="4154235"/>
            <a:ext cx="4590604" cy="2558802"/>
            <a:chOff x="0" y="0"/>
            <a:chExt cx="6120805" cy="341173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" y="6350"/>
              <a:ext cx="6108192" cy="3399028"/>
            </a:xfrm>
            <a:custGeom>
              <a:avLst/>
              <a:gdLst/>
              <a:ahLst/>
              <a:cxnLst/>
              <a:rect r="r" b="b" t="t" l="l"/>
              <a:pathLst>
                <a:path h="3399028" w="6108192">
                  <a:moveTo>
                    <a:pt x="0" y="340233"/>
                  </a:moveTo>
                  <a:cubicBezTo>
                    <a:pt x="0" y="152273"/>
                    <a:pt x="152527" y="0"/>
                    <a:pt x="340868" y="0"/>
                  </a:cubicBezTo>
                  <a:lnTo>
                    <a:pt x="5767324" y="0"/>
                  </a:lnTo>
                  <a:cubicBezTo>
                    <a:pt x="5955538" y="0"/>
                    <a:pt x="6108192" y="152273"/>
                    <a:pt x="6108192" y="340233"/>
                  </a:cubicBezTo>
                  <a:lnTo>
                    <a:pt x="6108192" y="3058795"/>
                  </a:lnTo>
                  <a:cubicBezTo>
                    <a:pt x="6108192" y="3246755"/>
                    <a:pt x="5955665" y="3399028"/>
                    <a:pt x="5767324" y="3399028"/>
                  </a:cubicBezTo>
                  <a:lnTo>
                    <a:pt x="340868" y="3399028"/>
                  </a:lnTo>
                  <a:cubicBezTo>
                    <a:pt x="152527" y="3399028"/>
                    <a:pt x="0" y="3246755"/>
                    <a:pt x="0" y="3058795"/>
                  </a:cubicBezTo>
                  <a:close/>
                </a:path>
              </a:pathLst>
            </a:custGeom>
            <a:solidFill>
              <a:srgbClr val="D1EFE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120892" cy="3411728"/>
            </a:xfrm>
            <a:custGeom>
              <a:avLst/>
              <a:gdLst/>
              <a:ahLst/>
              <a:cxnLst/>
              <a:rect r="r" b="b" t="t" l="l"/>
              <a:pathLst>
                <a:path h="3411728" w="6120892">
                  <a:moveTo>
                    <a:pt x="0" y="346583"/>
                  </a:moveTo>
                  <a:cubicBezTo>
                    <a:pt x="0" y="155194"/>
                    <a:pt x="155448" y="0"/>
                    <a:pt x="347218" y="0"/>
                  </a:cubicBezTo>
                  <a:lnTo>
                    <a:pt x="5773674" y="0"/>
                  </a:lnTo>
                  <a:lnTo>
                    <a:pt x="5773674" y="6350"/>
                  </a:lnTo>
                  <a:lnTo>
                    <a:pt x="5773674" y="0"/>
                  </a:lnTo>
                  <a:cubicBezTo>
                    <a:pt x="5965444" y="0"/>
                    <a:pt x="6120892" y="155194"/>
                    <a:pt x="6120892" y="346583"/>
                  </a:cubicBezTo>
                  <a:lnTo>
                    <a:pt x="6114542" y="346583"/>
                  </a:lnTo>
                  <a:lnTo>
                    <a:pt x="6120892" y="346583"/>
                  </a:lnTo>
                  <a:lnTo>
                    <a:pt x="6120892" y="3065145"/>
                  </a:lnTo>
                  <a:lnTo>
                    <a:pt x="6114542" y="3065145"/>
                  </a:lnTo>
                  <a:lnTo>
                    <a:pt x="6120892" y="3065145"/>
                  </a:lnTo>
                  <a:cubicBezTo>
                    <a:pt x="6120892" y="3256534"/>
                    <a:pt x="5965444" y="3411728"/>
                    <a:pt x="5773674" y="3411728"/>
                  </a:cubicBezTo>
                  <a:lnTo>
                    <a:pt x="5773674" y="3405378"/>
                  </a:lnTo>
                  <a:lnTo>
                    <a:pt x="5773674" y="3411728"/>
                  </a:lnTo>
                  <a:lnTo>
                    <a:pt x="347218" y="3411728"/>
                  </a:lnTo>
                  <a:lnTo>
                    <a:pt x="347218" y="3405378"/>
                  </a:lnTo>
                  <a:lnTo>
                    <a:pt x="347218" y="3411728"/>
                  </a:lnTo>
                  <a:cubicBezTo>
                    <a:pt x="155448" y="3411728"/>
                    <a:pt x="0" y="3256534"/>
                    <a:pt x="0" y="3065145"/>
                  </a:cubicBezTo>
                  <a:lnTo>
                    <a:pt x="0" y="346583"/>
                  </a:lnTo>
                  <a:lnTo>
                    <a:pt x="6350" y="346583"/>
                  </a:lnTo>
                  <a:lnTo>
                    <a:pt x="0" y="346583"/>
                  </a:lnTo>
                  <a:moveTo>
                    <a:pt x="12700" y="346583"/>
                  </a:moveTo>
                  <a:lnTo>
                    <a:pt x="12700" y="3065145"/>
                  </a:lnTo>
                  <a:lnTo>
                    <a:pt x="6350" y="3065145"/>
                  </a:lnTo>
                  <a:lnTo>
                    <a:pt x="12700" y="3065145"/>
                  </a:lnTo>
                  <a:cubicBezTo>
                    <a:pt x="12700" y="3249549"/>
                    <a:pt x="162433" y="3399028"/>
                    <a:pt x="347218" y="3399028"/>
                  </a:cubicBezTo>
                  <a:lnTo>
                    <a:pt x="5773674" y="3399028"/>
                  </a:lnTo>
                  <a:cubicBezTo>
                    <a:pt x="5958459" y="3399028"/>
                    <a:pt x="6108192" y="3249549"/>
                    <a:pt x="6108192" y="3065145"/>
                  </a:cubicBezTo>
                  <a:lnTo>
                    <a:pt x="6108192" y="346583"/>
                  </a:lnTo>
                  <a:cubicBezTo>
                    <a:pt x="6108065" y="162179"/>
                    <a:pt x="5958332" y="12700"/>
                    <a:pt x="5773674" y="12700"/>
                  </a:cubicBezTo>
                  <a:lnTo>
                    <a:pt x="347218" y="12700"/>
                  </a:lnTo>
                  <a:lnTo>
                    <a:pt x="347218" y="6350"/>
                  </a:lnTo>
                  <a:lnTo>
                    <a:pt x="347218" y="12700"/>
                  </a:lnTo>
                  <a:cubicBezTo>
                    <a:pt x="162433" y="12700"/>
                    <a:pt x="12700" y="162179"/>
                    <a:pt x="12700" y="346583"/>
                  </a:cubicBezTo>
                  <a:close/>
                </a:path>
              </a:pathLst>
            </a:custGeom>
            <a:solidFill>
              <a:srgbClr val="B7D5CA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6149876" y="4292352"/>
            <a:ext cx="4333875" cy="1073282"/>
            <a:chOff x="0" y="0"/>
            <a:chExt cx="5778500" cy="143104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778500" cy="1431042"/>
            </a:xfrm>
            <a:custGeom>
              <a:avLst/>
              <a:gdLst/>
              <a:ahLst/>
              <a:cxnLst/>
              <a:rect r="r" b="b" t="t" l="l"/>
              <a:pathLst>
                <a:path h="1431042" w="5778500">
                  <a:moveTo>
                    <a:pt x="0" y="0"/>
                  </a:moveTo>
                  <a:lnTo>
                    <a:pt x="5778500" y="0"/>
                  </a:lnTo>
                  <a:lnTo>
                    <a:pt x="5778500" y="1431042"/>
                  </a:lnTo>
                  <a:lnTo>
                    <a:pt x="0" y="14310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5778500" cy="145009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12"/>
                </a:lnSpc>
              </a:pPr>
              <a:r>
                <a:rPr lang="en-US" sz="3049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Reliable Workmanship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6021512" y="5438870"/>
            <a:ext cx="4333875" cy="1022728"/>
            <a:chOff x="0" y="0"/>
            <a:chExt cx="5778500" cy="136363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778500" cy="1363638"/>
            </a:xfrm>
            <a:custGeom>
              <a:avLst/>
              <a:gdLst/>
              <a:ahLst/>
              <a:cxnLst/>
              <a:rect r="r" b="b" t="t" l="l"/>
              <a:pathLst>
                <a:path h="1363638" w="5778500">
                  <a:moveTo>
                    <a:pt x="0" y="0"/>
                  </a:moveTo>
                  <a:lnTo>
                    <a:pt x="5778500" y="0"/>
                  </a:lnTo>
                  <a:lnTo>
                    <a:pt x="5778500" y="1363638"/>
                  </a:lnTo>
                  <a:lnTo>
                    <a:pt x="0" y="13636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14300"/>
              <a:ext cx="5778500" cy="14779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51"/>
                </a:lnSpc>
              </a:pPr>
              <a:r>
                <a:rPr lang="en-US" sz="2487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Guaranteed installation quality with attention to detail.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28700" y="7090249"/>
            <a:ext cx="9455051" cy="1662261"/>
            <a:chOff x="0" y="0"/>
            <a:chExt cx="12606735" cy="221634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6350" y="6350"/>
              <a:ext cx="12594082" cy="2203704"/>
            </a:xfrm>
            <a:custGeom>
              <a:avLst/>
              <a:gdLst/>
              <a:ahLst/>
              <a:cxnLst/>
              <a:rect r="r" b="b" t="t" l="l"/>
              <a:pathLst>
                <a:path h="2203704" w="12594082">
                  <a:moveTo>
                    <a:pt x="0" y="340233"/>
                  </a:moveTo>
                  <a:cubicBezTo>
                    <a:pt x="0" y="152273"/>
                    <a:pt x="153035" y="0"/>
                    <a:pt x="341884" y="0"/>
                  </a:cubicBezTo>
                  <a:lnTo>
                    <a:pt x="12252198" y="0"/>
                  </a:lnTo>
                  <a:cubicBezTo>
                    <a:pt x="12441047" y="0"/>
                    <a:pt x="12594082" y="152273"/>
                    <a:pt x="12594082" y="340233"/>
                  </a:cubicBezTo>
                  <a:lnTo>
                    <a:pt x="12594082" y="1863344"/>
                  </a:lnTo>
                  <a:cubicBezTo>
                    <a:pt x="12594082" y="2051304"/>
                    <a:pt x="12441047" y="2203577"/>
                    <a:pt x="12252198" y="2203577"/>
                  </a:cubicBezTo>
                  <a:lnTo>
                    <a:pt x="341884" y="2203577"/>
                  </a:lnTo>
                  <a:cubicBezTo>
                    <a:pt x="153035" y="2203704"/>
                    <a:pt x="0" y="2051304"/>
                    <a:pt x="0" y="1863344"/>
                  </a:cubicBezTo>
                  <a:close/>
                </a:path>
              </a:pathLst>
            </a:custGeom>
            <a:solidFill>
              <a:srgbClr val="D1EFE4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606782" cy="2216404"/>
            </a:xfrm>
            <a:custGeom>
              <a:avLst/>
              <a:gdLst/>
              <a:ahLst/>
              <a:cxnLst/>
              <a:rect r="r" b="b" t="t" l="l"/>
              <a:pathLst>
                <a:path h="2216404" w="12606782">
                  <a:moveTo>
                    <a:pt x="0" y="346583"/>
                  </a:moveTo>
                  <a:cubicBezTo>
                    <a:pt x="0" y="155194"/>
                    <a:pt x="155956" y="0"/>
                    <a:pt x="348234" y="0"/>
                  </a:cubicBezTo>
                  <a:lnTo>
                    <a:pt x="12258548" y="0"/>
                  </a:lnTo>
                  <a:lnTo>
                    <a:pt x="12258548" y="6350"/>
                  </a:lnTo>
                  <a:lnTo>
                    <a:pt x="12258548" y="0"/>
                  </a:lnTo>
                  <a:cubicBezTo>
                    <a:pt x="12450826" y="0"/>
                    <a:pt x="12606782" y="155194"/>
                    <a:pt x="12606782" y="346583"/>
                  </a:cubicBezTo>
                  <a:lnTo>
                    <a:pt x="12600432" y="346583"/>
                  </a:lnTo>
                  <a:lnTo>
                    <a:pt x="12606782" y="346583"/>
                  </a:lnTo>
                  <a:lnTo>
                    <a:pt x="12606782" y="1869694"/>
                  </a:lnTo>
                  <a:lnTo>
                    <a:pt x="12600432" y="1869694"/>
                  </a:lnTo>
                  <a:lnTo>
                    <a:pt x="12606782" y="1869694"/>
                  </a:lnTo>
                  <a:cubicBezTo>
                    <a:pt x="12606782" y="2061083"/>
                    <a:pt x="12450826" y="2216277"/>
                    <a:pt x="12258548" y="2216277"/>
                  </a:cubicBezTo>
                  <a:lnTo>
                    <a:pt x="12258548" y="2209927"/>
                  </a:lnTo>
                  <a:lnTo>
                    <a:pt x="12258548" y="2216277"/>
                  </a:lnTo>
                  <a:lnTo>
                    <a:pt x="348234" y="2216277"/>
                  </a:lnTo>
                  <a:lnTo>
                    <a:pt x="348234" y="2209927"/>
                  </a:lnTo>
                  <a:lnTo>
                    <a:pt x="348234" y="2216277"/>
                  </a:lnTo>
                  <a:cubicBezTo>
                    <a:pt x="155956" y="2216404"/>
                    <a:pt x="0" y="2061210"/>
                    <a:pt x="0" y="1869694"/>
                  </a:cubicBezTo>
                  <a:lnTo>
                    <a:pt x="0" y="346583"/>
                  </a:lnTo>
                  <a:lnTo>
                    <a:pt x="6350" y="346583"/>
                  </a:lnTo>
                  <a:lnTo>
                    <a:pt x="0" y="346583"/>
                  </a:lnTo>
                  <a:moveTo>
                    <a:pt x="12700" y="346583"/>
                  </a:moveTo>
                  <a:lnTo>
                    <a:pt x="12700" y="1869694"/>
                  </a:lnTo>
                  <a:lnTo>
                    <a:pt x="6350" y="1869694"/>
                  </a:lnTo>
                  <a:lnTo>
                    <a:pt x="12700" y="1869694"/>
                  </a:lnTo>
                  <a:cubicBezTo>
                    <a:pt x="12700" y="2054098"/>
                    <a:pt x="162941" y="2203577"/>
                    <a:pt x="348234" y="2203577"/>
                  </a:cubicBezTo>
                  <a:lnTo>
                    <a:pt x="12258548" y="2203577"/>
                  </a:lnTo>
                  <a:cubicBezTo>
                    <a:pt x="12443841" y="2203577"/>
                    <a:pt x="12594082" y="2054098"/>
                    <a:pt x="12594082" y="1869694"/>
                  </a:cubicBezTo>
                  <a:lnTo>
                    <a:pt x="12594082" y="346583"/>
                  </a:lnTo>
                  <a:cubicBezTo>
                    <a:pt x="12594082" y="162179"/>
                    <a:pt x="12443841" y="12700"/>
                    <a:pt x="12258548" y="12700"/>
                  </a:cubicBezTo>
                  <a:lnTo>
                    <a:pt x="348234" y="12700"/>
                  </a:lnTo>
                  <a:lnTo>
                    <a:pt x="348234" y="6350"/>
                  </a:lnTo>
                  <a:lnTo>
                    <a:pt x="348234" y="12700"/>
                  </a:lnTo>
                  <a:cubicBezTo>
                    <a:pt x="162941" y="12700"/>
                    <a:pt x="12700" y="162179"/>
                    <a:pt x="12700" y="346583"/>
                  </a:cubicBezTo>
                  <a:close/>
                </a:path>
              </a:pathLst>
            </a:custGeom>
            <a:solidFill>
              <a:srgbClr val="B7D5CA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285280" y="7125146"/>
            <a:ext cx="4882137" cy="597032"/>
            <a:chOff x="0" y="0"/>
            <a:chExt cx="6509515" cy="79604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509516" cy="796042"/>
            </a:xfrm>
            <a:custGeom>
              <a:avLst/>
              <a:gdLst/>
              <a:ahLst/>
              <a:cxnLst/>
              <a:rect r="r" b="b" t="t" l="l"/>
              <a:pathLst>
                <a:path h="796042" w="6509516">
                  <a:moveTo>
                    <a:pt x="0" y="0"/>
                  </a:moveTo>
                  <a:lnTo>
                    <a:pt x="6509516" y="0"/>
                  </a:lnTo>
                  <a:lnTo>
                    <a:pt x="6509516" y="796042"/>
                  </a:lnTo>
                  <a:lnTo>
                    <a:pt x="0" y="7960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6509515" cy="81509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12"/>
                </a:lnSpc>
              </a:pPr>
              <a:r>
                <a:rPr lang="en-US" sz="3049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10+ Years in Brisbane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285280" y="7738170"/>
            <a:ext cx="8859441" cy="1022728"/>
            <a:chOff x="0" y="0"/>
            <a:chExt cx="11812588" cy="136363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1812588" cy="1363638"/>
            </a:xfrm>
            <a:custGeom>
              <a:avLst/>
              <a:gdLst/>
              <a:ahLst/>
              <a:cxnLst/>
              <a:rect r="r" b="b" t="t" l="l"/>
              <a:pathLst>
                <a:path h="1363638" w="11812588">
                  <a:moveTo>
                    <a:pt x="0" y="0"/>
                  </a:moveTo>
                  <a:lnTo>
                    <a:pt x="11812588" y="0"/>
                  </a:lnTo>
                  <a:lnTo>
                    <a:pt x="11812588" y="1363638"/>
                  </a:lnTo>
                  <a:lnTo>
                    <a:pt x="0" y="13636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14300"/>
              <a:ext cx="11812588" cy="14779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51"/>
                </a:lnSpc>
              </a:pPr>
              <a:r>
                <a:rPr lang="en-US" sz="2487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Experienced team dedicated to serving local homes and businesses.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658709" y="9391201"/>
            <a:ext cx="9017414" cy="708282"/>
            <a:chOff x="0" y="0"/>
            <a:chExt cx="9562907" cy="75112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9562907" cy="751128"/>
            </a:xfrm>
            <a:custGeom>
              <a:avLst/>
              <a:gdLst/>
              <a:ahLst/>
              <a:cxnLst/>
              <a:rect r="r" b="b" t="t" l="l"/>
              <a:pathLst>
                <a:path h="751128" w="9562907">
                  <a:moveTo>
                    <a:pt x="0" y="0"/>
                  </a:moveTo>
                  <a:lnTo>
                    <a:pt x="9562907" y="0"/>
                  </a:lnTo>
                  <a:lnTo>
                    <a:pt x="9562907" y="751128"/>
                  </a:lnTo>
                  <a:lnTo>
                    <a:pt x="0" y="75112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95250"/>
              <a:ext cx="9562907" cy="84637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31"/>
                </a:lnSpc>
              </a:pPr>
              <a:r>
                <a:rPr lang="en-US" b="true" sz="3500">
                  <a:solidFill>
                    <a:srgbClr val="4B4A4A"/>
                  </a:solidFill>
                  <a:latin typeface="Arimo Bold"/>
                  <a:ea typeface="Arimo Bold"/>
                  <a:cs typeface="Arimo Bold"/>
                  <a:sym typeface="Arimo Bold"/>
                  <a:hlinkClick r:id="rId7" tooltip="https://linksairelectrical.com.au/ceiling-fan-installation/"/>
                </a:rPr>
                <a:t>https://linksairelectrical.com.au/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591414" y="9289408"/>
            <a:ext cx="781546" cy="911867"/>
          </a:xfrm>
          <a:custGeom>
            <a:avLst/>
            <a:gdLst/>
            <a:ahLst/>
            <a:cxnLst/>
            <a:rect r="r" b="b" t="t" l="l"/>
            <a:pathLst>
              <a:path h="911867" w="781546">
                <a:moveTo>
                  <a:pt x="0" y="0"/>
                </a:moveTo>
                <a:lnTo>
                  <a:pt x="781545" y="0"/>
                </a:lnTo>
                <a:lnTo>
                  <a:pt x="781545" y="911867"/>
                </a:lnTo>
                <a:lnTo>
                  <a:pt x="0" y="9118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92825" y="37569"/>
            <a:ext cx="2560269" cy="1526466"/>
          </a:xfrm>
          <a:custGeom>
            <a:avLst/>
            <a:gdLst/>
            <a:ahLst/>
            <a:cxnLst/>
            <a:rect r="r" b="b" t="t" l="l"/>
            <a:pathLst>
              <a:path h="1526466" w="2560269">
                <a:moveTo>
                  <a:pt x="0" y="0"/>
                </a:moveTo>
                <a:lnTo>
                  <a:pt x="2560269" y="0"/>
                </a:lnTo>
                <a:lnTo>
                  <a:pt x="2560269" y="1526466"/>
                </a:lnTo>
                <a:lnTo>
                  <a:pt x="0" y="15264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29275" r="0" b="-38449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5F9F2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666534" y="732997"/>
            <a:ext cx="9445526" cy="1182720"/>
            <a:chOff x="0" y="0"/>
            <a:chExt cx="12594035" cy="15769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594035" cy="1576959"/>
            </a:xfrm>
            <a:custGeom>
              <a:avLst/>
              <a:gdLst/>
              <a:ahLst/>
              <a:cxnLst/>
              <a:rect r="r" b="b" t="t" l="l"/>
              <a:pathLst>
                <a:path h="1576959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1576959"/>
                  </a:lnTo>
                  <a:lnTo>
                    <a:pt x="0" y="15769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2594035" cy="159600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83"/>
                </a:lnSpc>
              </a:pPr>
              <a:r>
                <a:rPr lang="en-US" sz="6000" b="true">
                  <a:solidFill>
                    <a:srgbClr val="006747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The Installation Process</a:t>
              </a:r>
            </a:p>
          </p:txBody>
        </p:sp>
      </p:grpSp>
      <p:sp>
        <p:nvSpPr>
          <p:cNvPr name="Freeform 8" id="8" descr="preencoded.png"/>
          <p:cNvSpPr/>
          <p:nvPr/>
        </p:nvSpPr>
        <p:spPr>
          <a:xfrm flipH="false" flipV="false" rot="0">
            <a:off x="1057307" y="2487216"/>
            <a:ext cx="1272264" cy="1526716"/>
          </a:xfrm>
          <a:custGeom>
            <a:avLst/>
            <a:gdLst/>
            <a:ahLst/>
            <a:cxnLst/>
            <a:rect r="r" b="b" t="t" l="l"/>
            <a:pathLst>
              <a:path h="1526716" w="1272264">
                <a:moveTo>
                  <a:pt x="0" y="0"/>
                </a:moveTo>
                <a:lnTo>
                  <a:pt x="1272264" y="0"/>
                </a:lnTo>
                <a:lnTo>
                  <a:pt x="1272264" y="1526717"/>
                </a:lnTo>
                <a:lnTo>
                  <a:pt x="0" y="15267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5" r="0" b="-55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836031" y="2487216"/>
            <a:ext cx="3812171" cy="656537"/>
            <a:chOff x="0" y="0"/>
            <a:chExt cx="5082894" cy="8753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082894" cy="875382"/>
            </a:xfrm>
            <a:custGeom>
              <a:avLst/>
              <a:gdLst/>
              <a:ahLst/>
              <a:cxnLst/>
              <a:rect r="r" b="b" t="t" l="l"/>
              <a:pathLst>
                <a:path h="875382" w="5082894">
                  <a:moveTo>
                    <a:pt x="0" y="0"/>
                  </a:moveTo>
                  <a:lnTo>
                    <a:pt x="5082894" y="0"/>
                  </a:lnTo>
                  <a:lnTo>
                    <a:pt x="5082894" y="875382"/>
                  </a:lnTo>
                  <a:lnTo>
                    <a:pt x="0" y="8753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5082894" cy="8944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187"/>
                </a:lnSpc>
              </a:pPr>
              <a:r>
                <a:rPr lang="en-US" sz="3349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Free Quote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836031" y="3250574"/>
            <a:ext cx="8177926" cy="508348"/>
            <a:chOff x="0" y="0"/>
            <a:chExt cx="10903902" cy="6777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03902" cy="677798"/>
            </a:xfrm>
            <a:custGeom>
              <a:avLst/>
              <a:gdLst/>
              <a:ahLst/>
              <a:cxnLst/>
              <a:rect r="r" b="b" t="t" l="l"/>
              <a:pathLst>
                <a:path h="677798" w="10903902">
                  <a:moveTo>
                    <a:pt x="0" y="0"/>
                  </a:moveTo>
                  <a:lnTo>
                    <a:pt x="10903902" y="0"/>
                  </a:lnTo>
                  <a:lnTo>
                    <a:pt x="10903902" y="677798"/>
                  </a:lnTo>
                  <a:lnTo>
                    <a:pt x="0" y="6777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14300"/>
              <a:ext cx="10903902" cy="7920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71"/>
                </a:lnSpc>
              </a:pPr>
              <a:r>
                <a:rPr lang="en-US" sz="2499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No surprises, transparent pricing upfront.</a:t>
              </a:r>
            </a:p>
          </p:txBody>
        </p:sp>
      </p:grpSp>
      <p:sp>
        <p:nvSpPr>
          <p:cNvPr name="Freeform 15" id="15" descr="preencoded.png"/>
          <p:cNvSpPr/>
          <p:nvPr/>
        </p:nvSpPr>
        <p:spPr>
          <a:xfrm flipH="false" flipV="false" rot="0">
            <a:off x="1057307" y="4013934"/>
            <a:ext cx="1272264" cy="1526716"/>
          </a:xfrm>
          <a:custGeom>
            <a:avLst/>
            <a:gdLst/>
            <a:ahLst/>
            <a:cxnLst/>
            <a:rect r="r" b="b" t="t" l="l"/>
            <a:pathLst>
              <a:path h="1526716" w="1272264">
                <a:moveTo>
                  <a:pt x="0" y="0"/>
                </a:moveTo>
                <a:lnTo>
                  <a:pt x="1272264" y="0"/>
                </a:lnTo>
                <a:lnTo>
                  <a:pt x="1272264" y="1526716"/>
                </a:lnTo>
                <a:lnTo>
                  <a:pt x="0" y="15267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55" r="0" b="-55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2835028" y="4013934"/>
            <a:ext cx="3812171" cy="656537"/>
            <a:chOff x="0" y="0"/>
            <a:chExt cx="5082894" cy="87538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082894" cy="875382"/>
            </a:xfrm>
            <a:custGeom>
              <a:avLst/>
              <a:gdLst/>
              <a:ahLst/>
              <a:cxnLst/>
              <a:rect r="r" b="b" t="t" l="l"/>
              <a:pathLst>
                <a:path h="875382" w="5082894">
                  <a:moveTo>
                    <a:pt x="0" y="0"/>
                  </a:moveTo>
                  <a:lnTo>
                    <a:pt x="5082894" y="0"/>
                  </a:lnTo>
                  <a:lnTo>
                    <a:pt x="5082894" y="875382"/>
                  </a:lnTo>
                  <a:lnTo>
                    <a:pt x="0" y="8753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5082894" cy="8944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187"/>
                </a:lnSpc>
              </a:pPr>
              <a:r>
                <a:rPr lang="en-US" sz="3349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Safety Check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2835028" y="4777292"/>
            <a:ext cx="8421276" cy="501544"/>
            <a:chOff x="0" y="0"/>
            <a:chExt cx="11228368" cy="66872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228368" cy="668726"/>
            </a:xfrm>
            <a:custGeom>
              <a:avLst/>
              <a:gdLst/>
              <a:ahLst/>
              <a:cxnLst/>
              <a:rect r="r" b="b" t="t" l="l"/>
              <a:pathLst>
                <a:path h="668726" w="11228368">
                  <a:moveTo>
                    <a:pt x="0" y="0"/>
                  </a:moveTo>
                  <a:lnTo>
                    <a:pt x="11228368" y="0"/>
                  </a:lnTo>
                  <a:lnTo>
                    <a:pt x="11228368" y="668726"/>
                  </a:lnTo>
                  <a:lnTo>
                    <a:pt x="0" y="6687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9525"/>
              <a:ext cx="11228368" cy="65920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774"/>
                </a:lnSpc>
              </a:pPr>
              <a:r>
                <a:rPr lang="en-US" sz="2499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Ensuring secure, compliant mounting for your ceiling fan.</a:t>
              </a:r>
            </a:p>
          </p:txBody>
        </p:sp>
      </p:grpSp>
      <p:sp>
        <p:nvSpPr>
          <p:cNvPr name="Freeform 22" id="22" descr="preencoded.png"/>
          <p:cNvSpPr/>
          <p:nvPr/>
        </p:nvSpPr>
        <p:spPr>
          <a:xfrm flipH="false" flipV="false" rot="0">
            <a:off x="1057307" y="5540650"/>
            <a:ext cx="1272264" cy="1526716"/>
          </a:xfrm>
          <a:custGeom>
            <a:avLst/>
            <a:gdLst/>
            <a:ahLst/>
            <a:cxnLst/>
            <a:rect r="r" b="b" t="t" l="l"/>
            <a:pathLst>
              <a:path h="1526716" w="1272264">
                <a:moveTo>
                  <a:pt x="0" y="0"/>
                </a:moveTo>
                <a:lnTo>
                  <a:pt x="1272264" y="0"/>
                </a:lnTo>
                <a:lnTo>
                  <a:pt x="1272264" y="1526717"/>
                </a:lnTo>
                <a:lnTo>
                  <a:pt x="0" y="15267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55" r="0" b="-55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2835027" y="5606032"/>
            <a:ext cx="5911872" cy="656537"/>
            <a:chOff x="0" y="0"/>
            <a:chExt cx="7882496" cy="87538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882496" cy="875382"/>
            </a:xfrm>
            <a:custGeom>
              <a:avLst/>
              <a:gdLst/>
              <a:ahLst/>
              <a:cxnLst/>
              <a:rect r="r" b="b" t="t" l="l"/>
              <a:pathLst>
                <a:path h="875382" w="7882496">
                  <a:moveTo>
                    <a:pt x="0" y="0"/>
                  </a:moveTo>
                  <a:lnTo>
                    <a:pt x="7882496" y="0"/>
                  </a:lnTo>
                  <a:lnTo>
                    <a:pt x="7882496" y="875382"/>
                  </a:lnTo>
                  <a:lnTo>
                    <a:pt x="0" y="8753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7882496" cy="8944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187"/>
                </a:lnSpc>
              </a:pPr>
              <a:r>
                <a:rPr lang="en-US" sz="3349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Professional Installation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835028" y="6262569"/>
            <a:ext cx="8177926" cy="508348"/>
            <a:chOff x="0" y="0"/>
            <a:chExt cx="10903902" cy="67779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903902" cy="677798"/>
            </a:xfrm>
            <a:custGeom>
              <a:avLst/>
              <a:gdLst/>
              <a:ahLst/>
              <a:cxnLst/>
              <a:rect r="r" b="b" t="t" l="l"/>
              <a:pathLst>
                <a:path h="677798" w="10903902">
                  <a:moveTo>
                    <a:pt x="0" y="0"/>
                  </a:moveTo>
                  <a:lnTo>
                    <a:pt x="10903902" y="0"/>
                  </a:lnTo>
                  <a:lnTo>
                    <a:pt x="10903902" y="677798"/>
                  </a:lnTo>
                  <a:lnTo>
                    <a:pt x="0" y="6777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14300"/>
              <a:ext cx="10903902" cy="7920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71"/>
                </a:lnSpc>
              </a:pPr>
              <a:r>
                <a:rPr lang="en-US" sz="2499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Expert fitting for optimal fan operation and durability.</a:t>
              </a:r>
            </a:p>
          </p:txBody>
        </p:sp>
      </p:grpSp>
      <p:sp>
        <p:nvSpPr>
          <p:cNvPr name="Freeform 29" id="29" descr="preencoded.png"/>
          <p:cNvSpPr/>
          <p:nvPr/>
        </p:nvSpPr>
        <p:spPr>
          <a:xfrm flipH="false" flipV="false" rot="0">
            <a:off x="1057307" y="7067368"/>
            <a:ext cx="1272264" cy="1591193"/>
          </a:xfrm>
          <a:custGeom>
            <a:avLst/>
            <a:gdLst/>
            <a:ahLst/>
            <a:cxnLst/>
            <a:rect r="r" b="b" t="t" l="l"/>
            <a:pathLst>
              <a:path h="1591193" w="1272264">
                <a:moveTo>
                  <a:pt x="0" y="0"/>
                </a:moveTo>
                <a:lnTo>
                  <a:pt x="1272264" y="0"/>
                </a:lnTo>
                <a:lnTo>
                  <a:pt x="1272264" y="1591192"/>
                </a:lnTo>
                <a:lnTo>
                  <a:pt x="0" y="15911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9" t="0" r="-89" b="-17731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2835027" y="7094767"/>
            <a:ext cx="3812171" cy="656537"/>
            <a:chOff x="0" y="0"/>
            <a:chExt cx="5082894" cy="87538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082894" cy="875382"/>
            </a:xfrm>
            <a:custGeom>
              <a:avLst/>
              <a:gdLst/>
              <a:ahLst/>
              <a:cxnLst/>
              <a:rect r="r" b="b" t="t" l="l"/>
              <a:pathLst>
                <a:path h="875382" w="5082894">
                  <a:moveTo>
                    <a:pt x="0" y="0"/>
                  </a:moveTo>
                  <a:lnTo>
                    <a:pt x="5082894" y="0"/>
                  </a:lnTo>
                  <a:lnTo>
                    <a:pt x="5082894" y="875382"/>
                  </a:lnTo>
                  <a:lnTo>
                    <a:pt x="0" y="8753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5082894" cy="8944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187"/>
                </a:lnSpc>
              </a:pPr>
              <a:r>
                <a:rPr lang="en-US" sz="3349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Final Testing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2836031" y="7751304"/>
            <a:ext cx="8664625" cy="907256"/>
            <a:chOff x="0" y="0"/>
            <a:chExt cx="11552834" cy="1209675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1552834" cy="1209675"/>
            </a:xfrm>
            <a:custGeom>
              <a:avLst/>
              <a:gdLst/>
              <a:ahLst/>
              <a:cxnLst/>
              <a:rect r="r" b="b" t="t" l="l"/>
              <a:pathLst>
                <a:path h="1209675" w="11552834">
                  <a:moveTo>
                    <a:pt x="0" y="0"/>
                  </a:moveTo>
                  <a:lnTo>
                    <a:pt x="11552834" y="0"/>
                  </a:lnTo>
                  <a:lnTo>
                    <a:pt x="11552834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14300"/>
              <a:ext cx="11552834" cy="13239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71"/>
                </a:lnSpc>
              </a:pPr>
              <a:r>
                <a:rPr lang="en-US" sz="2499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Confirming functionality and your satisfaction before sign-off.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0437764" y="18810"/>
            <a:ext cx="7850236" cy="10832350"/>
            <a:chOff x="0" y="0"/>
            <a:chExt cx="6940722" cy="9577334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940722" cy="9577333"/>
            </a:xfrm>
            <a:custGeom>
              <a:avLst/>
              <a:gdLst/>
              <a:ahLst/>
              <a:cxnLst/>
              <a:rect r="r" b="b" t="t" l="l"/>
              <a:pathLst>
                <a:path h="9577333" w="6940722">
                  <a:moveTo>
                    <a:pt x="0" y="0"/>
                  </a:moveTo>
                  <a:cubicBezTo>
                    <a:pt x="0" y="5288604"/>
                    <a:pt x="3108055" y="9577333"/>
                    <a:pt x="6940722" y="9577333"/>
                  </a:cubicBezTo>
                  <a:lnTo>
                    <a:pt x="6940722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3555" t="0" r="-53555" b="0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343057" y="9329499"/>
            <a:ext cx="9017414" cy="708282"/>
            <a:chOff x="0" y="0"/>
            <a:chExt cx="9562907" cy="75112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9562907" cy="751128"/>
            </a:xfrm>
            <a:custGeom>
              <a:avLst/>
              <a:gdLst/>
              <a:ahLst/>
              <a:cxnLst/>
              <a:rect r="r" b="b" t="t" l="l"/>
              <a:pathLst>
                <a:path h="751128" w="9562907">
                  <a:moveTo>
                    <a:pt x="0" y="0"/>
                  </a:moveTo>
                  <a:lnTo>
                    <a:pt x="9562907" y="0"/>
                  </a:lnTo>
                  <a:lnTo>
                    <a:pt x="9562907" y="751128"/>
                  </a:lnTo>
                  <a:lnTo>
                    <a:pt x="0" y="75112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0"/>
              <a:ext cx="9562907" cy="84637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31"/>
                </a:lnSpc>
              </a:pPr>
              <a:r>
                <a:rPr lang="en-US" b="true" sz="3500">
                  <a:solidFill>
                    <a:srgbClr val="4B4A4A"/>
                  </a:solidFill>
                  <a:latin typeface="Arimo Bold"/>
                  <a:ea typeface="Arimo Bold"/>
                  <a:cs typeface="Arimo Bold"/>
                  <a:sym typeface="Arimo Bold"/>
                  <a:hlinkClick r:id="rId9" tooltip="https://linksairelectrical.com.au/ceiling-fan-installation/"/>
                </a:rPr>
                <a:t>https://linksairelectrical.com.au/</a:t>
              </a: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275762" y="9227707"/>
            <a:ext cx="781546" cy="911867"/>
          </a:xfrm>
          <a:custGeom>
            <a:avLst/>
            <a:gdLst/>
            <a:ahLst/>
            <a:cxnLst/>
            <a:rect r="r" b="b" t="t" l="l"/>
            <a:pathLst>
              <a:path h="911867" w="781546">
                <a:moveTo>
                  <a:pt x="0" y="0"/>
                </a:moveTo>
                <a:lnTo>
                  <a:pt x="781545" y="0"/>
                </a:lnTo>
                <a:lnTo>
                  <a:pt x="781545" y="911866"/>
                </a:lnTo>
                <a:lnTo>
                  <a:pt x="0" y="911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5489606" y="18810"/>
            <a:ext cx="2560269" cy="1526466"/>
          </a:xfrm>
          <a:custGeom>
            <a:avLst/>
            <a:gdLst/>
            <a:ahLst/>
            <a:cxnLst/>
            <a:rect r="r" b="b" t="t" l="l"/>
            <a:pathLst>
              <a:path h="1526466" w="2560269">
                <a:moveTo>
                  <a:pt x="0" y="0"/>
                </a:moveTo>
                <a:lnTo>
                  <a:pt x="2560269" y="0"/>
                </a:lnTo>
                <a:lnTo>
                  <a:pt x="2560269" y="1526466"/>
                </a:lnTo>
                <a:lnTo>
                  <a:pt x="0" y="15264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29275" r="0" b="-38449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5F9F2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38809" y="4887276"/>
            <a:ext cx="13432994" cy="1300445"/>
            <a:chOff x="0" y="0"/>
            <a:chExt cx="17910658" cy="173392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910659" cy="1733926"/>
            </a:xfrm>
            <a:custGeom>
              <a:avLst/>
              <a:gdLst/>
              <a:ahLst/>
              <a:cxnLst/>
              <a:rect r="r" b="b" t="t" l="l"/>
              <a:pathLst>
                <a:path h="1733926" w="17910659">
                  <a:moveTo>
                    <a:pt x="0" y="0"/>
                  </a:moveTo>
                  <a:lnTo>
                    <a:pt x="17910659" y="0"/>
                  </a:lnTo>
                  <a:lnTo>
                    <a:pt x="17910659" y="1733926"/>
                  </a:lnTo>
                  <a:lnTo>
                    <a:pt x="0" y="17339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7910658" cy="175297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184"/>
                </a:lnSpc>
              </a:pPr>
              <a:r>
                <a:rPr lang="en-US" sz="6562" b="true">
                  <a:solidFill>
                    <a:srgbClr val="006747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Wide Range of Options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8809" y="6187721"/>
            <a:ext cx="4969072" cy="1329602"/>
            <a:chOff x="0" y="0"/>
            <a:chExt cx="6625430" cy="177280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625430" cy="1772802"/>
            </a:xfrm>
            <a:custGeom>
              <a:avLst/>
              <a:gdLst/>
              <a:ahLst/>
              <a:cxnLst/>
              <a:rect r="r" b="b" t="t" l="l"/>
              <a:pathLst>
                <a:path h="1772802" w="6625430">
                  <a:moveTo>
                    <a:pt x="0" y="0"/>
                  </a:moveTo>
                  <a:lnTo>
                    <a:pt x="6625430" y="0"/>
                  </a:lnTo>
                  <a:lnTo>
                    <a:pt x="6625430" y="1772802"/>
                  </a:lnTo>
                  <a:lnTo>
                    <a:pt x="0" y="177280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6625430" cy="179185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687"/>
                </a:lnSpc>
              </a:pPr>
              <a:r>
                <a:rPr lang="en-US" sz="3749" b="true">
                  <a:solidFill>
                    <a:srgbClr val="006747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Indoor &amp; Outdoor Fans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38809" y="7594699"/>
            <a:ext cx="5275714" cy="1964023"/>
            <a:chOff x="0" y="0"/>
            <a:chExt cx="7034285" cy="26186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034285" cy="2618697"/>
            </a:xfrm>
            <a:custGeom>
              <a:avLst/>
              <a:gdLst/>
              <a:ahLst/>
              <a:cxnLst/>
              <a:rect r="r" b="b" t="t" l="l"/>
              <a:pathLst>
                <a:path h="2618697" w="7034285">
                  <a:moveTo>
                    <a:pt x="0" y="0"/>
                  </a:moveTo>
                  <a:lnTo>
                    <a:pt x="7034285" y="0"/>
                  </a:lnTo>
                  <a:lnTo>
                    <a:pt x="7034285" y="2618697"/>
                  </a:lnTo>
                  <a:lnTo>
                    <a:pt x="0" y="26186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52400"/>
              <a:ext cx="7034285" cy="277109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191"/>
                </a:lnSpc>
              </a:pPr>
              <a:r>
                <a:rPr lang="en-US" sz="3187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Choose durable fans designed for any environment.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612731" y="6187721"/>
            <a:ext cx="5203246" cy="739052"/>
            <a:chOff x="0" y="0"/>
            <a:chExt cx="6937661" cy="98540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937661" cy="985402"/>
            </a:xfrm>
            <a:custGeom>
              <a:avLst/>
              <a:gdLst/>
              <a:ahLst/>
              <a:cxnLst/>
              <a:rect r="r" b="b" t="t" l="l"/>
              <a:pathLst>
                <a:path h="985402" w="6937661">
                  <a:moveTo>
                    <a:pt x="0" y="0"/>
                  </a:moveTo>
                  <a:lnTo>
                    <a:pt x="6937661" y="0"/>
                  </a:lnTo>
                  <a:lnTo>
                    <a:pt x="6937661" y="985402"/>
                  </a:lnTo>
                  <a:lnTo>
                    <a:pt x="0" y="98540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6937661" cy="100445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687"/>
                </a:lnSpc>
              </a:pPr>
              <a:r>
                <a:rPr lang="en-US" sz="3749" b="true">
                  <a:solidFill>
                    <a:srgbClr val="006747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Remote Controlled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612731" y="7695350"/>
            <a:ext cx="4972645" cy="1306798"/>
            <a:chOff x="0" y="0"/>
            <a:chExt cx="6630193" cy="174239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630193" cy="1742397"/>
            </a:xfrm>
            <a:custGeom>
              <a:avLst/>
              <a:gdLst/>
              <a:ahLst/>
              <a:cxnLst/>
              <a:rect r="r" b="b" t="t" l="l"/>
              <a:pathLst>
                <a:path h="1742397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1742397"/>
                  </a:lnTo>
                  <a:lnTo>
                    <a:pt x="0" y="17423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52400"/>
              <a:ext cx="6630193" cy="189479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191"/>
                </a:lnSpc>
              </a:pPr>
              <a:r>
                <a:rPr lang="en-US" sz="3187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Convenience and control at your fingertips.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286655" y="6187721"/>
            <a:ext cx="4650178" cy="739052"/>
            <a:chOff x="0" y="0"/>
            <a:chExt cx="6200238" cy="98540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200238" cy="985402"/>
            </a:xfrm>
            <a:custGeom>
              <a:avLst/>
              <a:gdLst/>
              <a:ahLst/>
              <a:cxnLst/>
              <a:rect r="r" b="b" t="t" l="l"/>
              <a:pathLst>
                <a:path h="985402" w="6200238">
                  <a:moveTo>
                    <a:pt x="0" y="0"/>
                  </a:moveTo>
                  <a:lnTo>
                    <a:pt x="6200238" y="0"/>
                  </a:lnTo>
                  <a:lnTo>
                    <a:pt x="6200238" y="985402"/>
                  </a:lnTo>
                  <a:lnTo>
                    <a:pt x="0" y="98540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6200238" cy="100445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687"/>
                </a:lnSpc>
              </a:pPr>
              <a:r>
                <a:rPr lang="en-US" sz="3749" b="true">
                  <a:solidFill>
                    <a:srgbClr val="006747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Trusted Brands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286655" y="7594699"/>
            <a:ext cx="4972645" cy="772732"/>
            <a:chOff x="0" y="0"/>
            <a:chExt cx="6630193" cy="103031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630193" cy="1030310"/>
            </a:xfrm>
            <a:custGeom>
              <a:avLst/>
              <a:gdLst/>
              <a:ahLst/>
              <a:cxnLst/>
              <a:rect r="r" b="b" t="t" l="l"/>
              <a:pathLst>
                <a:path h="1030310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1030310"/>
                  </a:lnTo>
                  <a:lnTo>
                    <a:pt x="0" y="10303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52400"/>
              <a:ext cx="6630193" cy="118271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480711" indent="-240356" lvl="1">
                <a:lnSpc>
                  <a:spcPts val="5191"/>
                </a:lnSpc>
                <a:buFont typeface="Arial"/>
                <a:buChar char="•"/>
              </a:pPr>
              <a:r>
                <a:rPr lang="en-US" sz="3187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Hunter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2286655" y="8190344"/>
            <a:ext cx="4972645" cy="772732"/>
            <a:chOff x="0" y="0"/>
            <a:chExt cx="6630193" cy="103031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630193" cy="1030310"/>
            </a:xfrm>
            <a:custGeom>
              <a:avLst/>
              <a:gdLst/>
              <a:ahLst/>
              <a:cxnLst/>
              <a:rect r="r" b="b" t="t" l="l"/>
              <a:pathLst>
                <a:path h="1030310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1030310"/>
                  </a:lnTo>
                  <a:lnTo>
                    <a:pt x="0" y="10303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52400"/>
              <a:ext cx="6630193" cy="118271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480711" indent="-240356" lvl="1">
                <a:lnSpc>
                  <a:spcPts val="5191"/>
                </a:lnSpc>
                <a:buFont typeface="Arial"/>
                <a:buChar char="•"/>
              </a:pPr>
              <a:r>
                <a:rPr lang="en-US" sz="3187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Fanco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2286655" y="8700194"/>
            <a:ext cx="4972645" cy="649573"/>
            <a:chOff x="0" y="0"/>
            <a:chExt cx="6630193" cy="86609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630193" cy="866097"/>
            </a:xfrm>
            <a:custGeom>
              <a:avLst/>
              <a:gdLst/>
              <a:ahLst/>
              <a:cxnLst/>
              <a:rect r="r" b="b" t="t" l="l"/>
              <a:pathLst>
                <a:path h="866097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866097"/>
                  </a:lnTo>
                  <a:lnTo>
                    <a:pt x="0" y="8660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152400"/>
              <a:ext cx="6630193" cy="101849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480711" indent="-240356" lvl="1">
                <a:lnSpc>
                  <a:spcPts val="5191"/>
                </a:lnSpc>
                <a:buFont typeface="Arial"/>
                <a:buChar char="•"/>
              </a:pPr>
              <a:r>
                <a:rPr lang="en-US" sz="3187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Mercator</a:t>
              </a: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0" y="0"/>
            <a:ext cx="18288000" cy="4566195"/>
          </a:xfrm>
          <a:custGeom>
            <a:avLst/>
            <a:gdLst/>
            <a:ahLst/>
            <a:cxnLst/>
            <a:rect r="r" b="b" t="t" l="l"/>
            <a:pathLst>
              <a:path h="4566195" w="18288000">
                <a:moveTo>
                  <a:pt x="0" y="0"/>
                </a:moveTo>
                <a:lnTo>
                  <a:pt x="18288000" y="0"/>
                </a:lnTo>
                <a:lnTo>
                  <a:pt x="18288000" y="4566195"/>
                </a:lnTo>
                <a:lnTo>
                  <a:pt x="0" y="45661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636" t="-23612" r="-13636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5F9F2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7813774" y="1349747"/>
            <a:ext cx="9445526" cy="2317123"/>
            <a:chOff x="0" y="0"/>
            <a:chExt cx="12594035" cy="30894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594035" cy="3089498"/>
            </a:xfrm>
            <a:custGeom>
              <a:avLst/>
              <a:gdLst/>
              <a:ahLst/>
              <a:cxnLst/>
              <a:rect r="r" b="b" t="t" l="l"/>
              <a:pathLst>
                <a:path h="3089498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3089498"/>
                  </a:lnTo>
                  <a:lnTo>
                    <a:pt x="0" y="30894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2594035" cy="31180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106"/>
                </a:lnSpc>
              </a:pPr>
              <a:r>
                <a:rPr lang="en-US" sz="6500" b="true">
                  <a:solidFill>
                    <a:srgbClr val="006747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Get Your Free Quote Today!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845475" y="4266946"/>
            <a:ext cx="647402" cy="647402"/>
            <a:chOff x="0" y="0"/>
            <a:chExt cx="863203" cy="86320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D1EFE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346583"/>
                  </a:moveTo>
                  <a:cubicBezTo>
                    <a:pt x="0" y="155194"/>
                    <a:pt x="155194" y="0"/>
                    <a:pt x="346583" y="0"/>
                  </a:cubicBez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cubicBezTo>
                    <a:pt x="708025" y="0"/>
                    <a:pt x="863219" y="155194"/>
                    <a:pt x="863219" y="346583"/>
                  </a:cubicBezTo>
                  <a:lnTo>
                    <a:pt x="856869" y="346583"/>
                  </a:lnTo>
                  <a:lnTo>
                    <a:pt x="863219" y="346583"/>
                  </a:lnTo>
                  <a:lnTo>
                    <a:pt x="863219" y="516636"/>
                  </a:lnTo>
                  <a:lnTo>
                    <a:pt x="856869" y="516636"/>
                  </a:lnTo>
                  <a:lnTo>
                    <a:pt x="863219" y="516636"/>
                  </a:lnTo>
                  <a:cubicBezTo>
                    <a:pt x="863219" y="708025"/>
                    <a:pt x="708025" y="863219"/>
                    <a:pt x="516636" y="863219"/>
                  </a:cubicBezTo>
                  <a:lnTo>
                    <a:pt x="516636" y="856869"/>
                  </a:lnTo>
                  <a:lnTo>
                    <a:pt x="516636" y="863219"/>
                  </a:lnTo>
                  <a:lnTo>
                    <a:pt x="346583" y="863219"/>
                  </a:lnTo>
                  <a:lnTo>
                    <a:pt x="346583" y="856869"/>
                  </a:lnTo>
                  <a:lnTo>
                    <a:pt x="346583" y="863219"/>
                  </a:lnTo>
                  <a:cubicBezTo>
                    <a:pt x="155194" y="863219"/>
                    <a:pt x="0" y="708025"/>
                    <a:pt x="0" y="516636"/>
                  </a:cubicBezTo>
                  <a:lnTo>
                    <a:pt x="0" y="346583"/>
                  </a:lnTo>
                  <a:lnTo>
                    <a:pt x="6350" y="346583"/>
                  </a:lnTo>
                  <a:lnTo>
                    <a:pt x="0" y="346583"/>
                  </a:lnTo>
                  <a:moveTo>
                    <a:pt x="12700" y="346583"/>
                  </a:moveTo>
                  <a:lnTo>
                    <a:pt x="12700" y="516636"/>
                  </a:lnTo>
                  <a:lnTo>
                    <a:pt x="6350" y="516636"/>
                  </a:lnTo>
                  <a:lnTo>
                    <a:pt x="12700" y="516636"/>
                  </a:lnTo>
                  <a:cubicBezTo>
                    <a:pt x="12700" y="701040"/>
                    <a:pt x="162179" y="850519"/>
                    <a:pt x="346583" y="850519"/>
                  </a:cubicBezTo>
                  <a:lnTo>
                    <a:pt x="516636" y="850519"/>
                  </a:lnTo>
                  <a:cubicBezTo>
                    <a:pt x="701040" y="850519"/>
                    <a:pt x="850519" y="701040"/>
                    <a:pt x="850519" y="516636"/>
                  </a:cubicBezTo>
                  <a:lnTo>
                    <a:pt x="850519" y="346583"/>
                  </a:lnTo>
                  <a:cubicBezTo>
                    <a:pt x="850519" y="162179"/>
                    <a:pt x="701040" y="12700"/>
                    <a:pt x="516636" y="12700"/>
                  </a:cubicBezTo>
                  <a:lnTo>
                    <a:pt x="346583" y="12700"/>
                  </a:lnTo>
                  <a:lnTo>
                    <a:pt x="346583" y="6350"/>
                  </a:lnTo>
                  <a:lnTo>
                    <a:pt x="346583" y="12700"/>
                  </a:lnTo>
                  <a:cubicBezTo>
                    <a:pt x="162179" y="12700"/>
                    <a:pt x="12700" y="162179"/>
                    <a:pt x="12700" y="346583"/>
                  </a:cubicBezTo>
                  <a:close/>
                </a:path>
              </a:pathLst>
            </a:custGeom>
            <a:solidFill>
              <a:srgbClr val="B7D5CA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771632" y="4266946"/>
            <a:ext cx="6762831" cy="537527"/>
            <a:chOff x="0" y="0"/>
            <a:chExt cx="9017108" cy="7167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17108" cy="716703"/>
            </a:xfrm>
            <a:custGeom>
              <a:avLst/>
              <a:gdLst/>
              <a:ahLst/>
              <a:cxnLst/>
              <a:rect r="r" b="b" t="t" l="l"/>
              <a:pathLst>
                <a:path h="716703" w="9017108">
                  <a:moveTo>
                    <a:pt x="0" y="0"/>
                  </a:moveTo>
                  <a:lnTo>
                    <a:pt x="9017108" y="0"/>
                  </a:lnTo>
                  <a:lnTo>
                    <a:pt x="9017108" y="716703"/>
                  </a:lnTo>
                  <a:lnTo>
                    <a:pt x="0" y="7167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9017108" cy="7262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Contact Links Air &amp; Electrical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771632" y="4879970"/>
            <a:ext cx="8524131" cy="611923"/>
            <a:chOff x="0" y="0"/>
            <a:chExt cx="11365508" cy="81589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365509" cy="815897"/>
            </a:xfrm>
            <a:custGeom>
              <a:avLst/>
              <a:gdLst/>
              <a:ahLst/>
              <a:cxnLst/>
              <a:rect r="r" b="b" t="t" l="l"/>
              <a:pathLst>
                <a:path h="815897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815897"/>
                  </a:lnTo>
                  <a:lnTo>
                    <a:pt x="0" y="8158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33350"/>
              <a:ext cx="11365508" cy="9492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885"/>
                </a:lnSpc>
              </a:pPr>
              <a:r>
                <a:rPr lang="en-US" sz="3000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  <a:hlinkClick r:id="rId4" tooltip="mailto:info@linksairelectrical.com.au"/>
                </a:rPr>
                <a:t>info@linksairelectrical.com.au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845475" y="5895870"/>
            <a:ext cx="647402" cy="647402"/>
            <a:chOff x="0" y="0"/>
            <a:chExt cx="863203" cy="86320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D1EFE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346583"/>
                  </a:moveTo>
                  <a:cubicBezTo>
                    <a:pt x="0" y="155194"/>
                    <a:pt x="155194" y="0"/>
                    <a:pt x="346583" y="0"/>
                  </a:cubicBez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cubicBezTo>
                    <a:pt x="708025" y="0"/>
                    <a:pt x="863219" y="155194"/>
                    <a:pt x="863219" y="346583"/>
                  </a:cubicBezTo>
                  <a:lnTo>
                    <a:pt x="856869" y="346583"/>
                  </a:lnTo>
                  <a:lnTo>
                    <a:pt x="863219" y="346583"/>
                  </a:lnTo>
                  <a:lnTo>
                    <a:pt x="863219" y="516636"/>
                  </a:lnTo>
                  <a:lnTo>
                    <a:pt x="856869" y="516636"/>
                  </a:lnTo>
                  <a:lnTo>
                    <a:pt x="863219" y="516636"/>
                  </a:lnTo>
                  <a:cubicBezTo>
                    <a:pt x="863219" y="708025"/>
                    <a:pt x="708025" y="863219"/>
                    <a:pt x="516636" y="863219"/>
                  </a:cubicBezTo>
                  <a:lnTo>
                    <a:pt x="516636" y="856869"/>
                  </a:lnTo>
                  <a:lnTo>
                    <a:pt x="516636" y="863219"/>
                  </a:lnTo>
                  <a:lnTo>
                    <a:pt x="346583" y="863219"/>
                  </a:lnTo>
                  <a:lnTo>
                    <a:pt x="346583" y="856869"/>
                  </a:lnTo>
                  <a:lnTo>
                    <a:pt x="346583" y="863219"/>
                  </a:lnTo>
                  <a:cubicBezTo>
                    <a:pt x="155194" y="863219"/>
                    <a:pt x="0" y="708025"/>
                    <a:pt x="0" y="516636"/>
                  </a:cubicBezTo>
                  <a:lnTo>
                    <a:pt x="0" y="346583"/>
                  </a:lnTo>
                  <a:lnTo>
                    <a:pt x="6350" y="346583"/>
                  </a:lnTo>
                  <a:lnTo>
                    <a:pt x="0" y="346583"/>
                  </a:lnTo>
                  <a:moveTo>
                    <a:pt x="12700" y="346583"/>
                  </a:moveTo>
                  <a:lnTo>
                    <a:pt x="12700" y="516636"/>
                  </a:lnTo>
                  <a:lnTo>
                    <a:pt x="6350" y="516636"/>
                  </a:lnTo>
                  <a:lnTo>
                    <a:pt x="12700" y="516636"/>
                  </a:lnTo>
                  <a:cubicBezTo>
                    <a:pt x="12700" y="701040"/>
                    <a:pt x="162179" y="850519"/>
                    <a:pt x="346583" y="850519"/>
                  </a:cubicBezTo>
                  <a:lnTo>
                    <a:pt x="516636" y="850519"/>
                  </a:lnTo>
                  <a:cubicBezTo>
                    <a:pt x="701040" y="850519"/>
                    <a:pt x="850519" y="701040"/>
                    <a:pt x="850519" y="516636"/>
                  </a:cubicBezTo>
                  <a:lnTo>
                    <a:pt x="850519" y="346583"/>
                  </a:lnTo>
                  <a:cubicBezTo>
                    <a:pt x="850519" y="162179"/>
                    <a:pt x="701040" y="12700"/>
                    <a:pt x="516636" y="12700"/>
                  </a:cubicBezTo>
                  <a:lnTo>
                    <a:pt x="346583" y="12700"/>
                  </a:lnTo>
                  <a:lnTo>
                    <a:pt x="346583" y="6350"/>
                  </a:lnTo>
                  <a:lnTo>
                    <a:pt x="346583" y="12700"/>
                  </a:lnTo>
                  <a:cubicBezTo>
                    <a:pt x="162179" y="12700"/>
                    <a:pt x="12700" y="162179"/>
                    <a:pt x="12700" y="346583"/>
                  </a:cubicBezTo>
                  <a:close/>
                </a:path>
              </a:pathLst>
            </a:custGeom>
            <a:solidFill>
              <a:srgbClr val="B7D5C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8771632" y="5895870"/>
            <a:ext cx="3544044" cy="442912"/>
            <a:chOff x="0" y="0"/>
            <a:chExt cx="4725392" cy="5905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Call Now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8771632" y="6414982"/>
            <a:ext cx="8524131" cy="611923"/>
            <a:chOff x="0" y="0"/>
            <a:chExt cx="11365508" cy="81589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365509" cy="815897"/>
            </a:xfrm>
            <a:custGeom>
              <a:avLst/>
              <a:gdLst/>
              <a:ahLst/>
              <a:cxnLst/>
              <a:rect r="r" b="b" t="t" l="l"/>
              <a:pathLst>
                <a:path h="815897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815897"/>
                  </a:lnTo>
                  <a:lnTo>
                    <a:pt x="0" y="8158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33350"/>
              <a:ext cx="11365508" cy="9492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885"/>
                </a:lnSpc>
              </a:pPr>
              <a:r>
                <a:rPr lang="en-US" sz="3000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</a:rPr>
                <a:t>Phone: </a:t>
              </a:r>
              <a:r>
                <a:rPr lang="en-US" sz="3000">
                  <a:solidFill>
                    <a:srgbClr val="4B4A4A"/>
                  </a:solidFill>
                  <a:latin typeface="Arimo"/>
                  <a:ea typeface="Arimo"/>
                  <a:cs typeface="Arimo"/>
                  <a:sym typeface="Arimo"/>
                  <a:hlinkClick r:id="rId5" tooltip="tel:1300010393"/>
                </a:rPr>
                <a:t>1300 010 393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845475" y="7626890"/>
            <a:ext cx="647402" cy="647402"/>
            <a:chOff x="0" y="0"/>
            <a:chExt cx="863203" cy="86320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D1EFE4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346583"/>
                  </a:moveTo>
                  <a:cubicBezTo>
                    <a:pt x="0" y="155194"/>
                    <a:pt x="155194" y="0"/>
                    <a:pt x="346583" y="0"/>
                  </a:cubicBez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lnTo>
                    <a:pt x="516636" y="6350"/>
                  </a:lnTo>
                  <a:lnTo>
                    <a:pt x="516636" y="0"/>
                  </a:lnTo>
                  <a:cubicBezTo>
                    <a:pt x="708025" y="0"/>
                    <a:pt x="863219" y="155194"/>
                    <a:pt x="863219" y="346583"/>
                  </a:cubicBezTo>
                  <a:lnTo>
                    <a:pt x="856869" y="346583"/>
                  </a:lnTo>
                  <a:lnTo>
                    <a:pt x="863219" y="346583"/>
                  </a:lnTo>
                  <a:lnTo>
                    <a:pt x="863219" y="516636"/>
                  </a:lnTo>
                  <a:lnTo>
                    <a:pt x="856869" y="516636"/>
                  </a:lnTo>
                  <a:lnTo>
                    <a:pt x="863219" y="516636"/>
                  </a:lnTo>
                  <a:cubicBezTo>
                    <a:pt x="863219" y="708025"/>
                    <a:pt x="708025" y="863219"/>
                    <a:pt x="516636" y="863219"/>
                  </a:cubicBezTo>
                  <a:lnTo>
                    <a:pt x="516636" y="856869"/>
                  </a:lnTo>
                  <a:lnTo>
                    <a:pt x="516636" y="863219"/>
                  </a:lnTo>
                  <a:lnTo>
                    <a:pt x="346583" y="863219"/>
                  </a:lnTo>
                  <a:lnTo>
                    <a:pt x="346583" y="856869"/>
                  </a:lnTo>
                  <a:lnTo>
                    <a:pt x="346583" y="863219"/>
                  </a:lnTo>
                  <a:cubicBezTo>
                    <a:pt x="155194" y="863219"/>
                    <a:pt x="0" y="708025"/>
                    <a:pt x="0" y="516636"/>
                  </a:cubicBezTo>
                  <a:lnTo>
                    <a:pt x="0" y="346583"/>
                  </a:lnTo>
                  <a:lnTo>
                    <a:pt x="6350" y="346583"/>
                  </a:lnTo>
                  <a:lnTo>
                    <a:pt x="0" y="346583"/>
                  </a:lnTo>
                  <a:moveTo>
                    <a:pt x="12700" y="346583"/>
                  </a:moveTo>
                  <a:lnTo>
                    <a:pt x="12700" y="516636"/>
                  </a:lnTo>
                  <a:lnTo>
                    <a:pt x="6350" y="516636"/>
                  </a:lnTo>
                  <a:lnTo>
                    <a:pt x="12700" y="516636"/>
                  </a:lnTo>
                  <a:cubicBezTo>
                    <a:pt x="12700" y="701040"/>
                    <a:pt x="162179" y="850519"/>
                    <a:pt x="346583" y="850519"/>
                  </a:cubicBezTo>
                  <a:lnTo>
                    <a:pt x="516636" y="850519"/>
                  </a:lnTo>
                  <a:cubicBezTo>
                    <a:pt x="701040" y="850519"/>
                    <a:pt x="850519" y="701040"/>
                    <a:pt x="850519" y="516636"/>
                  </a:cubicBezTo>
                  <a:lnTo>
                    <a:pt x="850519" y="346583"/>
                  </a:lnTo>
                  <a:cubicBezTo>
                    <a:pt x="850519" y="162179"/>
                    <a:pt x="701040" y="12700"/>
                    <a:pt x="516636" y="12700"/>
                  </a:cubicBezTo>
                  <a:lnTo>
                    <a:pt x="346583" y="12700"/>
                  </a:lnTo>
                  <a:lnTo>
                    <a:pt x="346583" y="6350"/>
                  </a:lnTo>
                  <a:lnTo>
                    <a:pt x="346583" y="12700"/>
                  </a:lnTo>
                  <a:cubicBezTo>
                    <a:pt x="162179" y="12700"/>
                    <a:pt x="12700" y="162179"/>
                    <a:pt x="12700" y="346583"/>
                  </a:cubicBezTo>
                  <a:close/>
                </a:path>
              </a:pathLst>
            </a:custGeom>
            <a:solidFill>
              <a:srgbClr val="B7D5CA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8771632" y="7728986"/>
            <a:ext cx="3544044" cy="442912"/>
            <a:chOff x="0" y="0"/>
            <a:chExt cx="4725392" cy="5905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4B4A4A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Visit Our Website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771632" y="8342010"/>
            <a:ext cx="8524131" cy="611923"/>
            <a:chOff x="0" y="0"/>
            <a:chExt cx="11365508" cy="815897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365509" cy="815897"/>
            </a:xfrm>
            <a:custGeom>
              <a:avLst/>
              <a:gdLst/>
              <a:ahLst/>
              <a:cxnLst/>
              <a:rect r="r" b="b" t="t" l="l"/>
              <a:pathLst>
                <a:path h="815897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815897"/>
                  </a:lnTo>
                  <a:lnTo>
                    <a:pt x="0" y="8158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133350"/>
              <a:ext cx="11365508" cy="9492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885"/>
                </a:lnSpc>
              </a:pPr>
              <a:r>
                <a:rPr lang="en-US" sz="3000">
                  <a:solidFill>
                    <a:srgbClr val="006747"/>
                  </a:solidFill>
                  <a:latin typeface="Arimo"/>
                  <a:ea typeface="Arimo"/>
                  <a:cs typeface="Arimo"/>
                  <a:sym typeface="Arimo"/>
                  <a:hlinkClick r:id="rId6" tooltip="https://linksairelectrical.com.au/ceiling-fan-installation/"/>
                </a:rPr>
                <a:t>linksairelectrical.com.au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41114" y="42386"/>
            <a:ext cx="7379970" cy="11776388"/>
            <a:chOff x="0" y="0"/>
            <a:chExt cx="8932426" cy="14253677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932425" cy="14253677"/>
            </a:xfrm>
            <a:custGeom>
              <a:avLst/>
              <a:gdLst/>
              <a:ahLst/>
              <a:cxnLst/>
              <a:rect r="r" b="b" t="t" l="l"/>
              <a:pathLst>
                <a:path h="14253677" w="8932425">
                  <a:moveTo>
                    <a:pt x="0" y="0"/>
                  </a:moveTo>
                  <a:lnTo>
                    <a:pt x="0" y="14253677"/>
                  </a:lnTo>
                  <a:cubicBezTo>
                    <a:pt x="4932485" y="14253677"/>
                    <a:pt x="8932425" y="7870880"/>
                    <a:pt x="8932425" y="0"/>
                  </a:cubicBez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69754" t="0" r="-69754" b="0"/>
              </a:stretch>
            </a:blipFill>
          </p:spPr>
        </p:sp>
      </p:grpSp>
      <p:sp>
        <p:nvSpPr>
          <p:cNvPr name="Freeform 37" id="37"/>
          <p:cNvSpPr/>
          <p:nvPr/>
        </p:nvSpPr>
        <p:spPr>
          <a:xfrm flipH="false" flipV="false" rot="0">
            <a:off x="15534463" y="0"/>
            <a:ext cx="2560269" cy="1526466"/>
          </a:xfrm>
          <a:custGeom>
            <a:avLst/>
            <a:gdLst/>
            <a:ahLst/>
            <a:cxnLst/>
            <a:rect r="r" b="b" t="t" l="l"/>
            <a:pathLst>
              <a:path h="1526466" w="2560269">
                <a:moveTo>
                  <a:pt x="0" y="0"/>
                </a:moveTo>
                <a:lnTo>
                  <a:pt x="2560270" y="0"/>
                </a:lnTo>
                <a:lnTo>
                  <a:pt x="2560270" y="1526466"/>
                </a:lnTo>
                <a:lnTo>
                  <a:pt x="0" y="15264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9275" r="0" b="-3844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DAGmvnxBKx8</dc:identifier>
  <dcterms:modified xsi:type="dcterms:W3CDTF">2011-08-01T06:04:30Z</dcterms:modified>
  <cp:revision>1</cp:revision>
  <dc:title>Ceiling Fan Installation by LInks Air</dc:title>
</cp:coreProperties>
</file>