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66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81034" y="3374748"/>
            <a:ext cx="1382394" cy="66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oveandlettersdesignco.com/products/full-decor-package" TargetMode="External"/><Relationship Id="rId3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mailto:loveandlettersbachballoons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12993604" y="6172663"/>
              <a:ext cx="3087370" cy="3046730"/>
            </a:xfrm>
            <a:custGeom>
              <a:avLst/>
              <a:gdLst/>
              <a:ahLst/>
              <a:cxnLst/>
              <a:rect l="l" t="t" r="r" b="b"/>
              <a:pathLst>
                <a:path w="3087369" h="3046729">
                  <a:moveTo>
                    <a:pt x="3087310" y="3046372"/>
                  </a:moveTo>
                  <a:lnTo>
                    <a:pt x="124226" y="3046372"/>
                  </a:lnTo>
                  <a:lnTo>
                    <a:pt x="0" y="3013903"/>
                  </a:lnTo>
                  <a:lnTo>
                    <a:pt x="0" y="0"/>
                  </a:lnTo>
                  <a:lnTo>
                    <a:pt x="3013903" y="0"/>
                  </a:lnTo>
                  <a:lnTo>
                    <a:pt x="3050607" y="127049"/>
                  </a:lnTo>
                  <a:lnTo>
                    <a:pt x="3087310" y="3046372"/>
                  </a:lnTo>
                  <a:close/>
                </a:path>
              </a:pathLst>
            </a:custGeom>
            <a:solidFill>
              <a:srgbClr val="17173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61984" y="3853083"/>
              <a:ext cx="7326015" cy="643391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5591463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016000" y="6258400"/>
            <a:ext cx="6511925" cy="172402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>
              <a:lnSpc>
                <a:spcPts val="6520"/>
              </a:lnSpc>
              <a:spcBef>
                <a:spcPts val="530"/>
              </a:spcBef>
            </a:pPr>
            <a:r>
              <a:rPr dirty="0" sz="5700" spc="-190" b="1">
                <a:solidFill>
                  <a:srgbClr val="FFFFFF"/>
                </a:solidFill>
                <a:latin typeface="Tahoma"/>
                <a:cs typeface="Tahoma"/>
              </a:rPr>
              <a:t>Bachelorette</a:t>
            </a:r>
            <a:r>
              <a:rPr dirty="0" sz="5700" spc="-1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700" spc="-20" b="1">
                <a:solidFill>
                  <a:srgbClr val="FFFFFF"/>
                </a:solidFill>
                <a:latin typeface="Tahoma"/>
                <a:cs typeface="Tahoma"/>
              </a:rPr>
              <a:t>Party </a:t>
            </a:r>
            <a:r>
              <a:rPr dirty="0" sz="5700" spc="-10" b="1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endParaRPr sz="57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16000" y="8883744"/>
            <a:ext cx="8714105" cy="3797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33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3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Comprehensive</a:t>
            </a:r>
            <a:r>
              <a:rPr dirty="0" sz="23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3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dirty="0" sz="23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Checklist</a:t>
            </a:r>
            <a:r>
              <a:rPr dirty="0" sz="23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3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Unforgettable</a:t>
            </a:r>
            <a:r>
              <a:rPr dirty="0" sz="23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60">
                <a:solidFill>
                  <a:srgbClr val="FFFFFF"/>
                </a:solidFill>
                <a:latin typeface="Tahoma"/>
                <a:cs typeface="Tahoma"/>
              </a:rPr>
              <a:t>Celebrations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52231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632445" y="2705099"/>
            <a:ext cx="2479675" cy="66675"/>
          </a:xfrm>
          <a:custGeom>
            <a:avLst/>
            <a:gdLst/>
            <a:ahLst/>
            <a:cxnLst/>
            <a:rect l="l" t="t" r="r" b="b"/>
            <a:pathLst>
              <a:path w="2479675" h="66675">
                <a:moveTo>
                  <a:pt x="2479556" y="66674"/>
                </a:moveTo>
                <a:lnTo>
                  <a:pt x="0" y="66674"/>
                </a:lnTo>
                <a:lnTo>
                  <a:pt x="0" y="0"/>
                </a:lnTo>
                <a:lnTo>
                  <a:pt x="2479556" y="0"/>
                </a:lnTo>
                <a:lnTo>
                  <a:pt x="247955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562122" y="2705099"/>
            <a:ext cx="1003935" cy="66675"/>
          </a:xfrm>
          <a:custGeom>
            <a:avLst/>
            <a:gdLst/>
            <a:ahLst/>
            <a:cxnLst/>
            <a:rect l="l" t="t" r="r" b="b"/>
            <a:pathLst>
              <a:path w="1003934" h="66675">
                <a:moveTo>
                  <a:pt x="1003403" y="66674"/>
                </a:moveTo>
                <a:lnTo>
                  <a:pt x="0" y="66674"/>
                </a:lnTo>
                <a:lnTo>
                  <a:pt x="0" y="0"/>
                </a:lnTo>
                <a:lnTo>
                  <a:pt x="1003403" y="0"/>
                </a:lnTo>
                <a:lnTo>
                  <a:pt x="1003403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632445" y="3486149"/>
            <a:ext cx="1738630" cy="66675"/>
          </a:xfrm>
          <a:custGeom>
            <a:avLst/>
            <a:gdLst/>
            <a:ahLst/>
            <a:cxnLst/>
            <a:rect l="l" t="t" r="r" b="b"/>
            <a:pathLst>
              <a:path w="1738629" h="66675">
                <a:moveTo>
                  <a:pt x="1738206" y="66674"/>
                </a:moveTo>
                <a:lnTo>
                  <a:pt x="0" y="66674"/>
                </a:lnTo>
                <a:lnTo>
                  <a:pt x="0" y="0"/>
                </a:lnTo>
                <a:lnTo>
                  <a:pt x="1738206" y="0"/>
                </a:lnTo>
                <a:lnTo>
                  <a:pt x="173820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820772" y="3486149"/>
            <a:ext cx="2268220" cy="66675"/>
          </a:xfrm>
          <a:custGeom>
            <a:avLst/>
            <a:gdLst/>
            <a:ahLst/>
            <a:cxnLst/>
            <a:rect l="l" t="t" r="r" b="b"/>
            <a:pathLst>
              <a:path w="2268219" h="66675">
                <a:moveTo>
                  <a:pt x="2268033" y="66674"/>
                </a:moveTo>
                <a:lnTo>
                  <a:pt x="0" y="66674"/>
                </a:lnTo>
                <a:lnTo>
                  <a:pt x="0" y="0"/>
                </a:lnTo>
                <a:lnTo>
                  <a:pt x="2268033" y="0"/>
                </a:lnTo>
                <a:lnTo>
                  <a:pt x="2268033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632445" y="4267199"/>
            <a:ext cx="4258945" cy="66675"/>
          </a:xfrm>
          <a:custGeom>
            <a:avLst/>
            <a:gdLst/>
            <a:ahLst/>
            <a:cxnLst/>
            <a:rect l="l" t="t" r="r" b="b"/>
            <a:pathLst>
              <a:path w="4258945" h="66675">
                <a:moveTo>
                  <a:pt x="4258897" y="66674"/>
                </a:moveTo>
                <a:lnTo>
                  <a:pt x="0" y="66674"/>
                </a:lnTo>
                <a:lnTo>
                  <a:pt x="0" y="0"/>
                </a:lnTo>
                <a:lnTo>
                  <a:pt x="4258897" y="0"/>
                </a:lnTo>
                <a:lnTo>
                  <a:pt x="4258897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3113393" y="4267199"/>
            <a:ext cx="1167130" cy="66675"/>
          </a:xfrm>
          <a:custGeom>
            <a:avLst/>
            <a:gdLst/>
            <a:ahLst/>
            <a:cxnLst/>
            <a:rect l="l" t="t" r="r" b="b"/>
            <a:pathLst>
              <a:path w="1167130" h="66675">
                <a:moveTo>
                  <a:pt x="1166669" y="66674"/>
                </a:moveTo>
                <a:lnTo>
                  <a:pt x="0" y="66674"/>
                </a:lnTo>
                <a:lnTo>
                  <a:pt x="0" y="0"/>
                </a:lnTo>
                <a:lnTo>
                  <a:pt x="1166669" y="0"/>
                </a:lnTo>
                <a:lnTo>
                  <a:pt x="1166669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4602175" y="4267199"/>
            <a:ext cx="99695" cy="66675"/>
          </a:xfrm>
          <a:custGeom>
            <a:avLst/>
            <a:gdLst/>
            <a:ahLst/>
            <a:cxnLst/>
            <a:rect l="l" t="t" r="r" b="b"/>
            <a:pathLst>
              <a:path w="99694" h="66675">
                <a:moveTo>
                  <a:pt x="99628" y="66674"/>
                </a:moveTo>
                <a:lnTo>
                  <a:pt x="0" y="66674"/>
                </a:lnTo>
                <a:lnTo>
                  <a:pt x="0" y="0"/>
                </a:lnTo>
                <a:lnTo>
                  <a:pt x="99628" y="0"/>
                </a:lnTo>
                <a:lnTo>
                  <a:pt x="99628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632445" y="5048249"/>
            <a:ext cx="5850890" cy="66675"/>
          </a:xfrm>
          <a:custGeom>
            <a:avLst/>
            <a:gdLst/>
            <a:ahLst/>
            <a:cxnLst/>
            <a:rect l="l" t="t" r="r" b="b"/>
            <a:pathLst>
              <a:path w="5850890" h="66675">
                <a:moveTo>
                  <a:pt x="5850582" y="66674"/>
                </a:moveTo>
                <a:lnTo>
                  <a:pt x="0" y="66674"/>
                </a:lnTo>
                <a:lnTo>
                  <a:pt x="0" y="0"/>
                </a:lnTo>
                <a:lnTo>
                  <a:pt x="5850582" y="0"/>
                </a:lnTo>
                <a:lnTo>
                  <a:pt x="5850582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8632445" y="5829299"/>
            <a:ext cx="4632960" cy="66675"/>
          </a:xfrm>
          <a:custGeom>
            <a:avLst/>
            <a:gdLst/>
            <a:ahLst/>
            <a:cxnLst/>
            <a:rect l="l" t="t" r="r" b="b"/>
            <a:pathLst>
              <a:path w="4632959" h="66675">
                <a:moveTo>
                  <a:pt x="4632721" y="66674"/>
                </a:moveTo>
                <a:lnTo>
                  <a:pt x="0" y="66674"/>
                </a:lnTo>
                <a:lnTo>
                  <a:pt x="0" y="0"/>
                </a:lnTo>
                <a:lnTo>
                  <a:pt x="4632721" y="0"/>
                </a:lnTo>
                <a:lnTo>
                  <a:pt x="4632721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8632445" y="6610349"/>
            <a:ext cx="1651635" cy="66675"/>
          </a:xfrm>
          <a:custGeom>
            <a:avLst/>
            <a:gdLst/>
            <a:ahLst/>
            <a:cxnLst/>
            <a:rect l="l" t="t" r="r" b="b"/>
            <a:pathLst>
              <a:path w="1651634" h="66675">
                <a:moveTo>
                  <a:pt x="1651109" y="66674"/>
                </a:moveTo>
                <a:lnTo>
                  <a:pt x="0" y="66674"/>
                </a:lnTo>
                <a:lnTo>
                  <a:pt x="0" y="0"/>
                </a:lnTo>
                <a:lnTo>
                  <a:pt x="1651109" y="0"/>
                </a:lnTo>
                <a:lnTo>
                  <a:pt x="1651109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0733674" y="6610349"/>
            <a:ext cx="3985260" cy="66675"/>
          </a:xfrm>
          <a:custGeom>
            <a:avLst/>
            <a:gdLst/>
            <a:ahLst/>
            <a:cxnLst/>
            <a:rect l="l" t="t" r="r" b="b"/>
            <a:pathLst>
              <a:path w="3985259" h="66675">
                <a:moveTo>
                  <a:pt x="3984649" y="66674"/>
                </a:moveTo>
                <a:lnTo>
                  <a:pt x="0" y="66674"/>
                </a:lnTo>
                <a:lnTo>
                  <a:pt x="0" y="0"/>
                </a:lnTo>
                <a:lnTo>
                  <a:pt x="3984649" y="0"/>
                </a:lnTo>
                <a:lnTo>
                  <a:pt x="3984649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8632445" y="7391399"/>
            <a:ext cx="1860550" cy="66675"/>
          </a:xfrm>
          <a:custGeom>
            <a:avLst/>
            <a:gdLst/>
            <a:ahLst/>
            <a:cxnLst/>
            <a:rect l="l" t="t" r="r" b="b"/>
            <a:pathLst>
              <a:path w="1860550" h="66675">
                <a:moveTo>
                  <a:pt x="1860278" y="66674"/>
                </a:moveTo>
                <a:lnTo>
                  <a:pt x="0" y="66674"/>
                </a:lnTo>
                <a:lnTo>
                  <a:pt x="0" y="0"/>
                </a:lnTo>
                <a:lnTo>
                  <a:pt x="1860278" y="0"/>
                </a:lnTo>
                <a:lnTo>
                  <a:pt x="1860278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0942844" y="7391399"/>
            <a:ext cx="4701540" cy="66675"/>
          </a:xfrm>
          <a:custGeom>
            <a:avLst/>
            <a:gdLst/>
            <a:ahLst/>
            <a:cxnLst/>
            <a:rect l="l" t="t" r="r" b="b"/>
            <a:pathLst>
              <a:path w="4701540" h="66675">
                <a:moveTo>
                  <a:pt x="4701339" y="66674"/>
                </a:moveTo>
                <a:lnTo>
                  <a:pt x="0" y="66674"/>
                </a:lnTo>
                <a:lnTo>
                  <a:pt x="0" y="0"/>
                </a:lnTo>
                <a:lnTo>
                  <a:pt x="4701339" y="0"/>
                </a:lnTo>
                <a:lnTo>
                  <a:pt x="4701339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8632445" y="8172449"/>
            <a:ext cx="1841500" cy="66675"/>
          </a:xfrm>
          <a:custGeom>
            <a:avLst/>
            <a:gdLst/>
            <a:ahLst/>
            <a:cxnLst/>
            <a:rect l="l" t="t" r="r" b="b"/>
            <a:pathLst>
              <a:path w="1841500" h="66675">
                <a:moveTo>
                  <a:pt x="1841076" y="66674"/>
                </a:moveTo>
                <a:lnTo>
                  <a:pt x="0" y="66674"/>
                </a:lnTo>
                <a:lnTo>
                  <a:pt x="0" y="0"/>
                </a:lnTo>
                <a:lnTo>
                  <a:pt x="1841076" y="0"/>
                </a:lnTo>
                <a:lnTo>
                  <a:pt x="184107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0923641" y="8172449"/>
            <a:ext cx="965200" cy="66675"/>
          </a:xfrm>
          <a:custGeom>
            <a:avLst/>
            <a:gdLst/>
            <a:ahLst/>
            <a:cxnLst/>
            <a:rect l="l" t="t" r="r" b="b"/>
            <a:pathLst>
              <a:path w="965200" h="66675">
                <a:moveTo>
                  <a:pt x="965035" y="66674"/>
                </a:moveTo>
                <a:lnTo>
                  <a:pt x="0" y="66674"/>
                </a:lnTo>
                <a:lnTo>
                  <a:pt x="0" y="0"/>
                </a:lnTo>
                <a:lnTo>
                  <a:pt x="965035" y="0"/>
                </a:lnTo>
                <a:lnTo>
                  <a:pt x="965035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2210790" y="8172449"/>
            <a:ext cx="245110" cy="66675"/>
          </a:xfrm>
          <a:custGeom>
            <a:avLst/>
            <a:gdLst/>
            <a:ahLst/>
            <a:cxnLst/>
            <a:rect l="l" t="t" r="r" b="b"/>
            <a:pathLst>
              <a:path w="245109" h="66675">
                <a:moveTo>
                  <a:pt x="245048" y="66674"/>
                </a:moveTo>
                <a:lnTo>
                  <a:pt x="0" y="66674"/>
                </a:lnTo>
                <a:lnTo>
                  <a:pt x="0" y="0"/>
                </a:lnTo>
                <a:lnTo>
                  <a:pt x="245048" y="0"/>
                </a:lnTo>
                <a:lnTo>
                  <a:pt x="245048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8619745" y="1968500"/>
            <a:ext cx="7037070" cy="631571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>
              <a:lnSpc>
                <a:spcPts val="6150"/>
              </a:lnSpc>
              <a:spcBef>
                <a:spcPts val="530"/>
              </a:spcBef>
            </a:pPr>
            <a:r>
              <a:rPr dirty="0" sz="5400" spc="-110" b="1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r>
              <a:rPr dirty="0" sz="5400" spc="-2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25" b="1">
                <a:solidFill>
                  <a:srgbClr val="FFFFFF"/>
                </a:solidFill>
                <a:latin typeface="Tahoma"/>
                <a:cs typeface="Tahoma"/>
              </a:rPr>
              <a:t>an </a:t>
            </a:r>
            <a:r>
              <a:rPr dirty="0" sz="5400" spc="-100" b="1">
                <a:solidFill>
                  <a:srgbClr val="FFFFFF"/>
                </a:solidFill>
                <a:latin typeface="Tahoma"/>
                <a:cs typeface="Tahoma"/>
              </a:rPr>
              <a:t>unforgettable </a:t>
            </a:r>
            <a:r>
              <a:rPr dirty="0" sz="5400" spc="-190" b="1">
                <a:solidFill>
                  <a:srgbClr val="FFFFFF"/>
                </a:solidFill>
                <a:latin typeface="Tahoma"/>
                <a:cs typeface="Tahoma"/>
              </a:rPr>
              <a:t>bachelorette</a:t>
            </a:r>
            <a:r>
              <a:rPr dirty="0" sz="5400" spc="-1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10" b="1">
                <a:solidFill>
                  <a:srgbClr val="FFFFFF"/>
                </a:solidFill>
                <a:latin typeface="Tahoma"/>
                <a:cs typeface="Tahoma"/>
              </a:rPr>
              <a:t>party </a:t>
            </a:r>
            <a:r>
              <a:rPr dirty="0" sz="5400" spc="-195" b="1">
                <a:solidFill>
                  <a:srgbClr val="FFFFFF"/>
                </a:solidFill>
                <a:latin typeface="Tahoma"/>
                <a:cs typeface="Tahoma"/>
              </a:rPr>
              <a:t>ensures </a:t>
            </a:r>
            <a:r>
              <a:rPr dirty="0" sz="5400" spc="-70" b="1">
                <a:solidFill>
                  <a:srgbClr val="FFFFFF"/>
                </a:solidFill>
                <a:latin typeface="Tahoma"/>
                <a:cs typeface="Tahoma"/>
              </a:rPr>
              <a:t>cherished </a:t>
            </a:r>
            <a:r>
              <a:rPr dirty="0" sz="5400" spc="-225" b="1">
                <a:solidFill>
                  <a:srgbClr val="FFFFFF"/>
                </a:solidFill>
                <a:latin typeface="Tahoma"/>
                <a:cs typeface="Tahoma"/>
              </a:rPr>
              <a:t>memories</a:t>
            </a:r>
            <a:r>
              <a:rPr dirty="0" sz="5400" spc="-1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25" b="1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5400" spc="-190" b="1">
                <a:solidFill>
                  <a:srgbClr val="FFFFFF"/>
                </a:solidFill>
                <a:latin typeface="Tahoma"/>
                <a:cs typeface="Tahoma"/>
              </a:rPr>
              <a:t>strengthens</a:t>
            </a:r>
            <a:r>
              <a:rPr dirty="0" sz="540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10" b="1">
                <a:solidFill>
                  <a:srgbClr val="FFFFFF"/>
                </a:solidFill>
                <a:latin typeface="Tahoma"/>
                <a:cs typeface="Tahoma"/>
              </a:rPr>
              <a:t>bonds </a:t>
            </a:r>
            <a:r>
              <a:rPr dirty="0" sz="5400" spc="-95" b="1">
                <a:solidFill>
                  <a:srgbClr val="FFFFFF"/>
                </a:solidFill>
                <a:latin typeface="Tahoma"/>
                <a:cs typeface="Tahoma"/>
              </a:rPr>
              <a:t>among</a:t>
            </a:r>
            <a:r>
              <a:rPr dirty="0" sz="5400" spc="-2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150" b="1">
                <a:solidFill>
                  <a:srgbClr val="FFFFFF"/>
                </a:solidFill>
                <a:latin typeface="Tahoma"/>
                <a:cs typeface="Tahoma"/>
              </a:rPr>
              <a:t>friends</a:t>
            </a:r>
            <a:r>
              <a:rPr dirty="0" sz="5400" spc="-2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175" b="1">
                <a:solidFill>
                  <a:srgbClr val="FFFFFF"/>
                </a:solidFill>
                <a:latin typeface="Tahoma"/>
                <a:cs typeface="Tahoma"/>
              </a:rPr>
              <a:t>before </a:t>
            </a:r>
            <a:r>
              <a:rPr dirty="0" sz="5400" spc="-200" b="1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5400" spc="-40" b="1">
                <a:solidFill>
                  <a:srgbClr val="FFFFFF"/>
                </a:solidFill>
                <a:latin typeface="Tahoma"/>
                <a:cs typeface="Tahoma"/>
              </a:rPr>
              <a:t>big</a:t>
            </a:r>
            <a:r>
              <a:rPr dirty="0" sz="5400" spc="-3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400" spc="-20" b="1">
                <a:solidFill>
                  <a:srgbClr val="FFFFFF"/>
                </a:solidFill>
                <a:latin typeface="Tahoma"/>
                <a:cs typeface="Tahoma"/>
              </a:rPr>
              <a:t>day.</a:t>
            </a:r>
            <a:endParaRPr sz="5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0" y="5143499"/>
              <a:ext cx="7976870" cy="5143500"/>
            </a:xfrm>
            <a:custGeom>
              <a:avLst/>
              <a:gdLst/>
              <a:ahLst/>
              <a:cxnLst/>
              <a:rect l="l" t="t" r="r" b="b"/>
              <a:pathLst>
                <a:path w="7976870" h="5143500">
                  <a:moveTo>
                    <a:pt x="7976442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7976442" y="0"/>
                  </a:lnTo>
                  <a:lnTo>
                    <a:pt x="7976442" y="5143499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84208" y="0"/>
              <a:ext cx="10303790" cy="102869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1761805"/>
            <a:ext cx="5313680" cy="15074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800" spc="90">
                <a:solidFill>
                  <a:srgbClr val="111111"/>
                </a:solidFill>
              </a:rPr>
              <a:t>Choosing</a:t>
            </a:r>
            <a:r>
              <a:rPr dirty="0" sz="2800" spc="-45">
                <a:solidFill>
                  <a:srgbClr val="111111"/>
                </a:solidFill>
              </a:rPr>
              <a:t> </a:t>
            </a:r>
            <a:r>
              <a:rPr dirty="0" sz="2800">
                <a:solidFill>
                  <a:srgbClr val="111111"/>
                </a:solidFill>
              </a:rPr>
              <a:t>the</a:t>
            </a:r>
            <a:r>
              <a:rPr dirty="0" sz="2800" spc="-45">
                <a:solidFill>
                  <a:srgbClr val="111111"/>
                </a:solidFill>
              </a:rPr>
              <a:t> </a:t>
            </a:r>
            <a:r>
              <a:rPr dirty="0" sz="2800">
                <a:solidFill>
                  <a:srgbClr val="111111"/>
                </a:solidFill>
              </a:rPr>
              <a:t>right</a:t>
            </a:r>
            <a:r>
              <a:rPr dirty="0" sz="2800" spc="-40">
                <a:solidFill>
                  <a:srgbClr val="111111"/>
                </a:solidFill>
              </a:rPr>
              <a:t> </a:t>
            </a:r>
            <a:r>
              <a:rPr dirty="0" sz="2800" spc="65">
                <a:solidFill>
                  <a:srgbClr val="111111"/>
                </a:solidFill>
              </a:rPr>
              <a:t>destination</a:t>
            </a:r>
            <a:r>
              <a:rPr dirty="0" sz="2800" spc="-45">
                <a:solidFill>
                  <a:srgbClr val="111111"/>
                </a:solidFill>
              </a:rPr>
              <a:t> </a:t>
            </a:r>
            <a:r>
              <a:rPr dirty="0" sz="2800" spc="50">
                <a:solidFill>
                  <a:srgbClr val="111111"/>
                </a:solidFill>
              </a:rPr>
              <a:t>is </a:t>
            </a:r>
            <a:r>
              <a:rPr dirty="0" sz="2800" spc="60">
                <a:solidFill>
                  <a:srgbClr val="111111"/>
                </a:solidFill>
              </a:rPr>
              <a:t>crucial</a:t>
            </a:r>
            <a:r>
              <a:rPr dirty="0" sz="2800" spc="-110">
                <a:solidFill>
                  <a:srgbClr val="111111"/>
                </a:solidFill>
              </a:rPr>
              <a:t> </a:t>
            </a:r>
            <a:r>
              <a:rPr dirty="0" sz="2800">
                <a:solidFill>
                  <a:srgbClr val="111111"/>
                </a:solidFill>
              </a:rPr>
              <a:t>for</a:t>
            </a:r>
            <a:r>
              <a:rPr dirty="0" sz="2800" spc="-110">
                <a:solidFill>
                  <a:srgbClr val="111111"/>
                </a:solidFill>
              </a:rPr>
              <a:t> </a:t>
            </a:r>
            <a:r>
              <a:rPr dirty="0" sz="2800" spc="120">
                <a:solidFill>
                  <a:srgbClr val="111111"/>
                </a:solidFill>
              </a:rPr>
              <a:t>an</a:t>
            </a:r>
            <a:r>
              <a:rPr dirty="0" sz="2800" spc="-110">
                <a:solidFill>
                  <a:srgbClr val="111111"/>
                </a:solidFill>
              </a:rPr>
              <a:t> </a:t>
            </a:r>
            <a:r>
              <a:rPr dirty="0" sz="2800" spc="45">
                <a:solidFill>
                  <a:srgbClr val="111111"/>
                </a:solidFill>
              </a:rPr>
              <a:t>unforgettable </a:t>
            </a:r>
            <a:r>
              <a:rPr dirty="0" sz="2800" spc="55">
                <a:solidFill>
                  <a:srgbClr val="111111"/>
                </a:solidFill>
              </a:rPr>
              <a:t>bachelorette</a:t>
            </a:r>
            <a:r>
              <a:rPr dirty="0" sz="2800" spc="-130">
                <a:solidFill>
                  <a:srgbClr val="111111"/>
                </a:solidFill>
              </a:rPr>
              <a:t> </a:t>
            </a:r>
            <a:r>
              <a:rPr dirty="0" sz="2800" spc="105">
                <a:solidFill>
                  <a:srgbClr val="111111"/>
                </a:solidFill>
              </a:rPr>
              <a:t>party</a:t>
            </a:r>
            <a:r>
              <a:rPr dirty="0" sz="2800" spc="-125">
                <a:solidFill>
                  <a:srgbClr val="111111"/>
                </a:solidFill>
              </a:rPr>
              <a:t> </a:t>
            </a:r>
            <a:r>
              <a:rPr dirty="0" sz="2800" spc="-10">
                <a:solidFill>
                  <a:srgbClr val="111111"/>
                </a:solidFill>
              </a:rPr>
              <a:t>experience.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1016000" y="6905304"/>
            <a:ext cx="5552440" cy="1507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800" spc="90">
                <a:solidFill>
                  <a:srgbClr val="111111"/>
                </a:solidFill>
                <a:latin typeface="Tahoma"/>
                <a:cs typeface="Tahoma"/>
              </a:rPr>
              <a:t>Popular</a:t>
            </a:r>
            <a:r>
              <a:rPr dirty="0" sz="2800" spc="-11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70">
                <a:solidFill>
                  <a:srgbClr val="111111"/>
                </a:solidFill>
                <a:latin typeface="Tahoma"/>
                <a:cs typeface="Tahoma"/>
              </a:rPr>
              <a:t>locations</a:t>
            </a:r>
            <a:r>
              <a:rPr dirty="0" sz="2800" spc="-11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111111"/>
                </a:solidFill>
                <a:latin typeface="Tahoma"/>
                <a:cs typeface="Tahoma"/>
              </a:rPr>
              <a:t>like</a:t>
            </a:r>
            <a:r>
              <a:rPr dirty="0" sz="2800" spc="-105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70">
                <a:solidFill>
                  <a:srgbClr val="111111"/>
                </a:solidFill>
                <a:latin typeface="Tahoma"/>
                <a:cs typeface="Tahoma"/>
              </a:rPr>
              <a:t>Nashville </a:t>
            </a:r>
            <a:r>
              <a:rPr dirty="0" sz="2800" spc="50">
                <a:solidFill>
                  <a:srgbClr val="111111"/>
                </a:solidFill>
                <a:latin typeface="Tahoma"/>
                <a:cs typeface="Tahoma"/>
              </a:rPr>
              <a:t>offers</a:t>
            </a:r>
            <a:r>
              <a:rPr dirty="0" sz="2800" spc="-14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65">
                <a:solidFill>
                  <a:srgbClr val="111111"/>
                </a:solidFill>
                <a:latin typeface="Tahoma"/>
                <a:cs typeface="Tahoma"/>
              </a:rPr>
              <a:t>vibrant</a:t>
            </a:r>
            <a:r>
              <a:rPr dirty="0" sz="2800" spc="-14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45">
                <a:solidFill>
                  <a:srgbClr val="111111"/>
                </a:solidFill>
                <a:latin typeface="Tahoma"/>
                <a:cs typeface="Tahoma"/>
              </a:rPr>
              <a:t>nightlife</a:t>
            </a:r>
            <a:r>
              <a:rPr dirty="0" sz="2800" spc="-135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120">
                <a:solidFill>
                  <a:srgbClr val="111111"/>
                </a:solidFill>
                <a:latin typeface="Tahoma"/>
                <a:cs typeface="Tahoma"/>
              </a:rPr>
              <a:t>and</a:t>
            </a:r>
            <a:r>
              <a:rPr dirty="0" sz="2800" spc="-14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40">
                <a:solidFill>
                  <a:srgbClr val="111111"/>
                </a:solidFill>
                <a:latin typeface="Tahoma"/>
                <a:cs typeface="Tahoma"/>
              </a:rPr>
              <a:t>unique </a:t>
            </a:r>
            <a:r>
              <a:rPr dirty="0" sz="2800" spc="65">
                <a:solidFill>
                  <a:srgbClr val="111111"/>
                </a:solidFill>
                <a:latin typeface="Tahoma"/>
                <a:cs typeface="Tahoma"/>
              </a:rPr>
              <a:t>activities</a:t>
            </a:r>
            <a:r>
              <a:rPr dirty="0" sz="2800" spc="-10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111111"/>
                </a:solidFill>
                <a:latin typeface="Tahoma"/>
                <a:cs typeface="Tahoma"/>
              </a:rPr>
              <a:t>for</a:t>
            </a:r>
            <a:r>
              <a:rPr dirty="0" sz="2800" spc="-10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55">
                <a:solidFill>
                  <a:srgbClr val="111111"/>
                </a:solidFill>
                <a:latin typeface="Tahoma"/>
                <a:cs typeface="Tahoma"/>
              </a:rPr>
              <a:t>every</a:t>
            </a:r>
            <a:r>
              <a:rPr dirty="0" sz="2800" spc="-100">
                <a:solidFill>
                  <a:srgbClr val="111111"/>
                </a:solidFill>
                <a:latin typeface="Tahoma"/>
                <a:cs typeface="Tahoma"/>
              </a:rPr>
              <a:t> </a:t>
            </a:r>
            <a:r>
              <a:rPr dirty="0" sz="2800" spc="80">
                <a:solidFill>
                  <a:srgbClr val="111111"/>
                </a:solidFill>
                <a:latin typeface="Tahoma"/>
                <a:cs typeface="Tahoma"/>
              </a:rPr>
              <a:t>bride-</a:t>
            </a:r>
            <a:r>
              <a:rPr dirty="0" sz="2800" spc="100">
                <a:solidFill>
                  <a:srgbClr val="111111"/>
                </a:solidFill>
                <a:latin typeface="Tahoma"/>
                <a:cs typeface="Tahoma"/>
              </a:rPr>
              <a:t>to-</a:t>
            </a:r>
            <a:r>
              <a:rPr dirty="0" sz="2800" spc="-25">
                <a:solidFill>
                  <a:srgbClr val="111111"/>
                </a:solidFill>
                <a:latin typeface="Tahoma"/>
                <a:cs typeface="Tahoma"/>
              </a:rPr>
              <a:t>be.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16000" y="7420836"/>
            <a:ext cx="4410075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4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60" b="1">
                <a:solidFill>
                  <a:srgbClr val="FFFFFF"/>
                </a:solidFill>
                <a:latin typeface="Tahoma"/>
                <a:cs typeface="Tahoma"/>
              </a:rPr>
              <a:t>organized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packing</a:t>
            </a:r>
            <a:r>
              <a:rPr dirty="0" sz="2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Tahoma"/>
                <a:cs typeface="Tahoma"/>
              </a:rPr>
              <a:t>list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ensures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have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everything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ahoma"/>
                <a:cs typeface="Tahoma"/>
              </a:rPr>
              <a:t>unforgettable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bachelorette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getaway.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028699" y="6117697"/>
            <a:ext cx="895985" cy="894715"/>
          </a:xfrm>
          <a:custGeom>
            <a:avLst/>
            <a:gdLst/>
            <a:ahLst/>
            <a:cxnLst/>
            <a:rect l="l" t="t" r="r" b="b"/>
            <a:pathLst>
              <a:path w="895985" h="894715">
                <a:moveTo>
                  <a:pt x="895544" y="894111"/>
                </a:moveTo>
                <a:lnTo>
                  <a:pt x="0" y="894111"/>
                </a:lnTo>
                <a:lnTo>
                  <a:pt x="0" y="0"/>
                </a:lnTo>
                <a:lnTo>
                  <a:pt x="895544" y="8941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143999" y="6123986"/>
            <a:ext cx="888365" cy="888365"/>
          </a:xfrm>
          <a:custGeom>
            <a:avLst/>
            <a:gdLst/>
            <a:ahLst/>
            <a:cxnLst/>
            <a:rect l="l" t="t" r="r" b="b"/>
            <a:pathLst>
              <a:path w="888365" h="888365">
                <a:moveTo>
                  <a:pt x="443911" y="887822"/>
                </a:moveTo>
                <a:lnTo>
                  <a:pt x="395542" y="885217"/>
                </a:lnTo>
                <a:lnTo>
                  <a:pt x="348681" y="877583"/>
                </a:lnTo>
                <a:lnTo>
                  <a:pt x="303600" y="865191"/>
                </a:lnTo>
                <a:lnTo>
                  <a:pt x="260570" y="848312"/>
                </a:lnTo>
                <a:lnTo>
                  <a:pt x="219860" y="827215"/>
                </a:lnTo>
                <a:lnTo>
                  <a:pt x="181742" y="802173"/>
                </a:lnTo>
                <a:lnTo>
                  <a:pt x="146487" y="773456"/>
                </a:lnTo>
                <a:lnTo>
                  <a:pt x="114366" y="741334"/>
                </a:lnTo>
                <a:lnTo>
                  <a:pt x="85649" y="706079"/>
                </a:lnTo>
                <a:lnTo>
                  <a:pt x="60606" y="667961"/>
                </a:lnTo>
                <a:lnTo>
                  <a:pt x="39510" y="627252"/>
                </a:lnTo>
                <a:lnTo>
                  <a:pt x="22630" y="584221"/>
                </a:lnTo>
                <a:lnTo>
                  <a:pt x="10238" y="539140"/>
                </a:lnTo>
                <a:lnTo>
                  <a:pt x="2604" y="492280"/>
                </a:lnTo>
                <a:lnTo>
                  <a:pt x="0" y="443911"/>
                </a:lnTo>
                <a:lnTo>
                  <a:pt x="2604" y="395542"/>
                </a:lnTo>
                <a:lnTo>
                  <a:pt x="10238" y="348682"/>
                </a:lnTo>
                <a:lnTo>
                  <a:pt x="22630" y="303601"/>
                </a:lnTo>
                <a:lnTo>
                  <a:pt x="39510" y="260570"/>
                </a:lnTo>
                <a:lnTo>
                  <a:pt x="60606" y="219861"/>
                </a:lnTo>
                <a:lnTo>
                  <a:pt x="85649" y="181743"/>
                </a:lnTo>
                <a:lnTo>
                  <a:pt x="114366" y="146488"/>
                </a:lnTo>
                <a:lnTo>
                  <a:pt x="146487" y="114366"/>
                </a:lnTo>
                <a:lnTo>
                  <a:pt x="181742" y="85649"/>
                </a:lnTo>
                <a:lnTo>
                  <a:pt x="219860" y="60607"/>
                </a:lnTo>
                <a:lnTo>
                  <a:pt x="260570" y="39510"/>
                </a:lnTo>
                <a:lnTo>
                  <a:pt x="303600" y="22630"/>
                </a:lnTo>
                <a:lnTo>
                  <a:pt x="348681" y="10238"/>
                </a:lnTo>
                <a:lnTo>
                  <a:pt x="395542" y="2604"/>
                </a:lnTo>
                <a:lnTo>
                  <a:pt x="443911" y="0"/>
                </a:lnTo>
                <a:lnTo>
                  <a:pt x="492280" y="2604"/>
                </a:lnTo>
                <a:lnTo>
                  <a:pt x="539140" y="10238"/>
                </a:lnTo>
                <a:lnTo>
                  <a:pt x="584221" y="22630"/>
                </a:lnTo>
                <a:lnTo>
                  <a:pt x="627252" y="39510"/>
                </a:lnTo>
                <a:lnTo>
                  <a:pt x="667961" y="60607"/>
                </a:lnTo>
                <a:lnTo>
                  <a:pt x="706079" y="85649"/>
                </a:lnTo>
                <a:lnTo>
                  <a:pt x="741334" y="114366"/>
                </a:lnTo>
                <a:lnTo>
                  <a:pt x="773456" y="146488"/>
                </a:lnTo>
                <a:lnTo>
                  <a:pt x="802173" y="181743"/>
                </a:lnTo>
                <a:lnTo>
                  <a:pt x="827215" y="219861"/>
                </a:lnTo>
                <a:lnTo>
                  <a:pt x="848311" y="260570"/>
                </a:lnTo>
                <a:lnTo>
                  <a:pt x="865191" y="303601"/>
                </a:lnTo>
                <a:lnTo>
                  <a:pt x="877583" y="348682"/>
                </a:lnTo>
                <a:lnTo>
                  <a:pt x="885217" y="395542"/>
                </a:lnTo>
                <a:lnTo>
                  <a:pt x="887822" y="443911"/>
                </a:lnTo>
                <a:lnTo>
                  <a:pt x="885217" y="492280"/>
                </a:lnTo>
                <a:lnTo>
                  <a:pt x="877583" y="539140"/>
                </a:lnTo>
                <a:lnTo>
                  <a:pt x="865191" y="584221"/>
                </a:lnTo>
                <a:lnTo>
                  <a:pt x="848311" y="627252"/>
                </a:lnTo>
                <a:lnTo>
                  <a:pt x="827215" y="667961"/>
                </a:lnTo>
                <a:lnTo>
                  <a:pt x="802173" y="706079"/>
                </a:lnTo>
                <a:lnTo>
                  <a:pt x="773456" y="741334"/>
                </a:lnTo>
                <a:lnTo>
                  <a:pt x="741334" y="773456"/>
                </a:lnTo>
                <a:lnTo>
                  <a:pt x="706079" y="802173"/>
                </a:lnTo>
                <a:lnTo>
                  <a:pt x="667961" y="827215"/>
                </a:lnTo>
                <a:lnTo>
                  <a:pt x="627252" y="848312"/>
                </a:lnTo>
                <a:lnTo>
                  <a:pt x="584221" y="865191"/>
                </a:lnTo>
                <a:lnTo>
                  <a:pt x="539140" y="877583"/>
                </a:lnTo>
                <a:lnTo>
                  <a:pt x="492280" y="885217"/>
                </a:lnTo>
                <a:lnTo>
                  <a:pt x="443911" y="88782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77256" y="0"/>
            <a:ext cx="7810647" cy="780648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131300" y="7420836"/>
            <a:ext cx="4473575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Don’t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forget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ahoma"/>
                <a:cs typeface="Tahoma"/>
              </a:rPr>
              <a:t>include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5" b="1">
                <a:solidFill>
                  <a:srgbClr val="FFFFFF"/>
                </a:solidFill>
                <a:latin typeface="Tahoma"/>
                <a:cs typeface="Tahoma"/>
              </a:rPr>
              <a:t>personal 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essentials</a:t>
            </a:r>
            <a:r>
              <a:rPr dirty="0" sz="2400" spc="-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fun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items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5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 spc="75">
                <a:solidFill>
                  <a:srgbClr val="FFFFFF"/>
                </a:solidFill>
                <a:latin typeface="Tahoma"/>
                <a:cs typeface="Tahoma"/>
              </a:rPr>
              <a:t>make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trip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even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more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memorable!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028700" y="1737474"/>
            <a:ext cx="7738745" cy="76200"/>
          </a:xfrm>
          <a:custGeom>
            <a:avLst/>
            <a:gdLst/>
            <a:ahLst/>
            <a:cxnLst/>
            <a:rect l="l" t="t" r="r" b="b"/>
            <a:pathLst>
              <a:path w="7738745" h="76200">
                <a:moveTo>
                  <a:pt x="7738168" y="76199"/>
                </a:moveTo>
                <a:lnTo>
                  <a:pt x="0" y="76199"/>
                </a:lnTo>
                <a:lnTo>
                  <a:pt x="0" y="0"/>
                </a:lnTo>
                <a:lnTo>
                  <a:pt x="7738168" y="0"/>
                </a:lnTo>
                <a:lnTo>
                  <a:pt x="7738168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24674"/>
            <a:ext cx="7763509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0" b="1">
                <a:latin typeface="Tahoma"/>
                <a:cs typeface="Tahoma"/>
              </a:rPr>
              <a:t>ESSENTIAL</a:t>
            </a:r>
            <a:r>
              <a:rPr dirty="0" sz="6000" spc="-280" b="1">
                <a:latin typeface="Tahoma"/>
                <a:cs typeface="Tahoma"/>
              </a:rPr>
              <a:t> </a:t>
            </a:r>
            <a:r>
              <a:rPr dirty="0" sz="6000" spc="-190" b="1">
                <a:latin typeface="Tahoma"/>
                <a:cs typeface="Tahoma"/>
              </a:rPr>
              <a:t>PACKING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028700" y="2728074"/>
            <a:ext cx="5148580" cy="76200"/>
          </a:xfrm>
          <a:custGeom>
            <a:avLst/>
            <a:gdLst/>
            <a:ahLst/>
            <a:cxnLst/>
            <a:rect l="l" t="t" r="r" b="b"/>
            <a:pathLst>
              <a:path w="5148580" h="76200">
                <a:moveTo>
                  <a:pt x="5148113" y="76199"/>
                </a:moveTo>
                <a:lnTo>
                  <a:pt x="0" y="76199"/>
                </a:lnTo>
                <a:lnTo>
                  <a:pt x="0" y="0"/>
                </a:lnTo>
                <a:lnTo>
                  <a:pt x="5148113" y="0"/>
                </a:lnTo>
                <a:lnTo>
                  <a:pt x="5148113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016000" y="1915274"/>
            <a:ext cx="51739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335" b="1">
                <a:solidFill>
                  <a:srgbClr val="FFFFFF"/>
                </a:solidFill>
                <a:latin typeface="Tahoma"/>
                <a:cs typeface="Tahoma"/>
              </a:rPr>
              <a:t>LIST</a:t>
            </a:r>
            <a:r>
              <a:rPr dirty="0" sz="60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0" b="1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6000" spc="-3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0" spc="-25" b="1">
                <a:solidFill>
                  <a:srgbClr val="FFFFFF"/>
                </a:solidFill>
                <a:latin typeface="Tahoma"/>
                <a:cs typeface="Tahoma"/>
              </a:rPr>
              <a:t>FUN</a:t>
            </a:r>
            <a:endParaRPr sz="6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28700" y="1737474"/>
            <a:ext cx="7700645" cy="76200"/>
          </a:xfrm>
          <a:custGeom>
            <a:avLst/>
            <a:gdLst/>
            <a:ahLst/>
            <a:cxnLst/>
            <a:rect l="l" t="t" r="r" b="b"/>
            <a:pathLst>
              <a:path w="7700645" h="76200">
                <a:moveTo>
                  <a:pt x="7700068" y="76199"/>
                </a:moveTo>
                <a:lnTo>
                  <a:pt x="0" y="76199"/>
                </a:lnTo>
                <a:lnTo>
                  <a:pt x="0" y="0"/>
                </a:lnTo>
                <a:lnTo>
                  <a:pt x="7700068" y="0"/>
                </a:lnTo>
                <a:lnTo>
                  <a:pt x="7700068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924674"/>
            <a:ext cx="7725409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latin typeface="Tahoma"/>
                <a:cs typeface="Tahoma"/>
              </a:rPr>
              <a:t>FUN</a:t>
            </a:r>
            <a:r>
              <a:rPr dirty="0" sz="6000" spc="-280" b="1">
                <a:latin typeface="Tahoma"/>
                <a:cs typeface="Tahoma"/>
              </a:rPr>
              <a:t> </a:t>
            </a:r>
            <a:r>
              <a:rPr dirty="0" sz="6000" spc="-330" b="1">
                <a:latin typeface="Tahoma"/>
                <a:cs typeface="Tahoma"/>
              </a:rPr>
              <a:t>ACTIVITIES</a:t>
            </a:r>
            <a:r>
              <a:rPr dirty="0" sz="6000" spc="-114" b="1">
                <a:latin typeface="Tahoma"/>
                <a:cs typeface="Tahoma"/>
              </a:rPr>
              <a:t> </a:t>
            </a:r>
            <a:r>
              <a:rPr dirty="0" sz="6000" spc="-25" b="1">
                <a:latin typeface="Tahoma"/>
                <a:cs typeface="Tahoma"/>
              </a:rPr>
              <a:t>FOR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28700" y="2728074"/>
            <a:ext cx="5633720" cy="76200"/>
          </a:xfrm>
          <a:custGeom>
            <a:avLst/>
            <a:gdLst/>
            <a:ahLst/>
            <a:cxnLst/>
            <a:rect l="l" t="t" r="r" b="b"/>
            <a:pathLst>
              <a:path w="5633720" h="76200">
                <a:moveTo>
                  <a:pt x="5633590" y="76199"/>
                </a:moveTo>
                <a:lnTo>
                  <a:pt x="0" y="76199"/>
                </a:lnTo>
                <a:lnTo>
                  <a:pt x="0" y="0"/>
                </a:lnTo>
                <a:lnTo>
                  <a:pt x="5633590" y="0"/>
                </a:lnTo>
                <a:lnTo>
                  <a:pt x="5633590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28700" y="3718674"/>
            <a:ext cx="6025515" cy="76200"/>
          </a:xfrm>
          <a:custGeom>
            <a:avLst/>
            <a:gdLst/>
            <a:ahLst/>
            <a:cxnLst/>
            <a:rect l="l" t="t" r="r" b="b"/>
            <a:pathLst>
              <a:path w="6025515" h="76200">
                <a:moveTo>
                  <a:pt x="6025157" y="76199"/>
                </a:moveTo>
                <a:lnTo>
                  <a:pt x="0" y="76199"/>
                </a:lnTo>
                <a:lnTo>
                  <a:pt x="0" y="0"/>
                </a:lnTo>
                <a:lnTo>
                  <a:pt x="6025157" y="0"/>
                </a:lnTo>
                <a:lnTo>
                  <a:pt x="6025157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16000" y="1839074"/>
            <a:ext cx="6050915" cy="2006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6000" spc="37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60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0" spc="-10" b="1">
                <a:solidFill>
                  <a:srgbClr val="FFFFFF"/>
                </a:solidFill>
                <a:latin typeface="Tahoma"/>
                <a:cs typeface="Tahoma"/>
              </a:rPr>
              <a:t>MEMORABLE </a:t>
            </a:r>
            <a:r>
              <a:rPr dirty="0" sz="6000" spc="-30" b="1">
                <a:solidFill>
                  <a:srgbClr val="FFFFFF"/>
                </a:solidFill>
                <a:latin typeface="Tahoma"/>
                <a:cs typeface="Tahoma"/>
              </a:rPr>
              <a:t>BACHELORETTE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16000" y="7630386"/>
            <a:ext cx="4352925" cy="1282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70">
                <a:solidFill>
                  <a:srgbClr val="FFFFFF"/>
                </a:solidFill>
                <a:latin typeface="Tahoma"/>
                <a:cs typeface="Tahoma"/>
              </a:rPr>
              <a:t>Consider</a:t>
            </a:r>
            <a:r>
              <a:rPr dirty="0" sz="2400" spc="-1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spa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day</a:t>
            </a:r>
            <a:r>
              <a:rPr dirty="0" sz="2400" spc="-10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relaxation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ahoma"/>
                <a:cs typeface="Tahoma"/>
              </a:rPr>
              <a:t>bonding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ahoma"/>
                <a:cs typeface="Tahoma"/>
              </a:rPr>
              <a:t>among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ahoma"/>
                <a:cs typeface="Tahoma"/>
              </a:rPr>
              <a:t>bridesmaids.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028699" y="6327248"/>
            <a:ext cx="895985" cy="894715"/>
          </a:xfrm>
          <a:custGeom>
            <a:avLst/>
            <a:gdLst/>
            <a:ahLst/>
            <a:cxnLst/>
            <a:rect l="l" t="t" r="r" b="b"/>
            <a:pathLst>
              <a:path w="895985" h="894715">
                <a:moveTo>
                  <a:pt x="895544" y="894111"/>
                </a:moveTo>
                <a:lnTo>
                  <a:pt x="0" y="894111"/>
                </a:lnTo>
                <a:lnTo>
                  <a:pt x="0" y="0"/>
                </a:lnTo>
                <a:lnTo>
                  <a:pt x="895544" y="8941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910971" y="6333536"/>
            <a:ext cx="888365" cy="888365"/>
          </a:xfrm>
          <a:custGeom>
            <a:avLst/>
            <a:gdLst/>
            <a:ahLst/>
            <a:cxnLst/>
            <a:rect l="l" t="t" r="r" b="b"/>
            <a:pathLst>
              <a:path w="888365" h="888365">
                <a:moveTo>
                  <a:pt x="443911" y="887822"/>
                </a:moveTo>
                <a:lnTo>
                  <a:pt x="395542" y="885218"/>
                </a:lnTo>
                <a:lnTo>
                  <a:pt x="348681" y="877584"/>
                </a:lnTo>
                <a:lnTo>
                  <a:pt x="303600" y="865191"/>
                </a:lnTo>
                <a:lnTo>
                  <a:pt x="260570" y="848312"/>
                </a:lnTo>
                <a:lnTo>
                  <a:pt x="219860" y="827215"/>
                </a:lnTo>
                <a:lnTo>
                  <a:pt x="181742" y="802173"/>
                </a:lnTo>
                <a:lnTo>
                  <a:pt x="146487" y="773456"/>
                </a:lnTo>
                <a:lnTo>
                  <a:pt x="114366" y="741334"/>
                </a:lnTo>
                <a:lnTo>
                  <a:pt x="85649" y="706079"/>
                </a:lnTo>
                <a:lnTo>
                  <a:pt x="60606" y="667961"/>
                </a:lnTo>
                <a:lnTo>
                  <a:pt x="39510" y="627251"/>
                </a:lnTo>
                <a:lnTo>
                  <a:pt x="22630" y="584221"/>
                </a:lnTo>
                <a:lnTo>
                  <a:pt x="10238" y="539140"/>
                </a:lnTo>
                <a:lnTo>
                  <a:pt x="2604" y="492280"/>
                </a:lnTo>
                <a:lnTo>
                  <a:pt x="0" y="443911"/>
                </a:lnTo>
                <a:lnTo>
                  <a:pt x="2604" y="395542"/>
                </a:lnTo>
                <a:lnTo>
                  <a:pt x="10238" y="348681"/>
                </a:lnTo>
                <a:lnTo>
                  <a:pt x="22630" y="303600"/>
                </a:lnTo>
                <a:lnTo>
                  <a:pt x="39510" y="260570"/>
                </a:lnTo>
                <a:lnTo>
                  <a:pt x="60606" y="219860"/>
                </a:lnTo>
                <a:lnTo>
                  <a:pt x="85649" y="181742"/>
                </a:lnTo>
                <a:lnTo>
                  <a:pt x="114366" y="146487"/>
                </a:lnTo>
                <a:lnTo>
                  <a:pt x="146487" y="114366"/>
                </a:lnTo>
                <a:lnTo>
                  <a:pt x="181742" y="85649"/>
                </a:lnTo>
                <a:lnTo>
                  <a:pt x="219860" y="60606"/>
                </a:lnTo>
                <a:lnTo>
                  <a:pt x="260570" y="39510"/>
                </a:lnTo>
                <a:lnTo>
                  <a:pt x="303600" y="22630"/>
                </a:lnTo>
                <a:lnTo>
                  <a:pt x="348681" y="10238"/>
                </a:lnTo>
                <a:lnTo>
                  <a:pt x="395542" y="2604"/>
                </a:lnTo>
                <a:lnTo>
                  <a:pt x="443911" y="0"/>
                </a:lnTo>
                <a:lnTo>
                  <a:pt x="492280" y="2604"/>
                </a:lnTo>
                <a:lnTo>
                  <a:pt x="539140" y="10238"/>
                </a:lnTo>
                <a:lnTo>
                  <a:pt x="584221" y="22630"/>
                </a:lnTo>
                <a:lnTo>
                  <a:pt x="627252" y="39510"/>
                </a:lnTo>
                <a:lnTo>
                  <a:pt x="667961" y="60606"/>
                </a:lnTo>
                <a:lnTo>
                  <a:pt x="706079" y="85649"/>
                </a:lnTo>
                <a:lnTo>
                  <a:pt x="741334" y="114366"/>
                </a:lnTo>
                <a:lnTo>
                  <a:pt x="773456" y="146487"/>
                </a:lnTo>
                <a:lnTo>
                  <a:pt x="802173" y="181742"/>
                </a:lnTo>
                <a:lnTo>
                  <a:pt x="827215" y="219860"/>
                </a:lnTo>
                <a:lnTo>
                  <a:pt x="848311" y="260570"/>
                </a:lnTo>
                <a:lnTo>
                  <a:pt x="865191" y="303600"/>
                </a:lnTo>
                <a:lnTo>
                  <a:pt x="877583" y="348681"/>
                </a:lnTo>
                <a:lnTo>
                  <a:pt x="885217" y="395542"/>
                </a:lnTo>
                <a:lnTo>
                  <a:pt x="887822" y="443911"/>
                </a:lnTo>
                <a:lnTo>
                  <a:pt x="885217" y="492280"/>
                </a:lnTo>
                <a:lnTo>
                  <a:pt x="877583" y="539140"/>
                </a:lnTo>
                <a:lnTo>
                  <a:pt x="865191" y="584221"/>
                </a:lnTo>
                <a:lnTo>
                  <a:pt x="848311" y="627251"/>
                </a:lnTo>
                <a:lnTo>
                  <a:pt x="827215" y="667961"/>
                </a:lnTo>
                <a:lnTo>
                  <a:pt x="802173" y="706079"/>
                </a:lnTo>
                <a:lnTo>
                  <a:pt x="773456" y="741334"/>
                </a:lnTo>
                <a:lnTo>
                  <a:pt x="741334" y="773456"/>
                </a:lnTo>
                <a:lnTo>
                  <a:pt x="706079" y="802173"/>
                </a:lnTo>
                <a:lnTo>
                  <a:pt x="667961" y="827215"/>
                </a:lnTo>
                <a:lnTo>
                  <a:pt x="627252" y="848312"/>
                </a:lnTo>
                <a:lnTo>
                  <a:pt x="584221" y="865191"/>
                </a:lnTo>
                <a:lnTo>
                  <a:pt x="539140" y="877584"/>
                </a:lnTo>
                <a:lnTo>
                  <a:pt x="492280" y="885218"/>
                </a:lnTo>
                <a:lnTo>
                  <a:pt x="443911" y="88782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898270" y="7630386"/>
            <a:ext cx="4171315" cy="1282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114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2400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95" b="1">
                <a:solidFill>
                  <a:srgbClr val="FFFFFF"/>
                </a:solidFill>
                <a:latin typeface="Tahoma"/>
                <a:cs typeface="Tahoma"/>
              </a:rPr>
              <a:t>themed</a:t>
            </a:r>
            <a:r>
              <a:rPr dirty="0" sz="2400" spc="-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ahoma"/>
                <a:cs typeface="Tahoma"/>
              </a:rPr>
              <a:t>party</a:t>
            </a:r>
            <a:r>
              <a:rPr dirty="0" sz="2400" spc="-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85" b="1">
                <a:solidFill>
                  <a:srgbClr val="FFFFFF"/>
                </a:solidFill>
                <a:latin typeface="Tahoma"/>
                <a:cs typeface="Tahoma"/>
              </a:rPr>
              <a:t>night</a:t>
            </a:r>
            <a:r>
              <a:rPr dirty="0" sz="240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5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celebrate</a:t>
            </a:r>
            <a:r>
              <a:rPr dirty="0" sz="24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 spc="-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flair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excitement.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12793241" y="6333536"/>
            <a:ext cx="895350" cy="895350"/>
          </a:xfrm>
          <a:custGeom>
            <a:avLst/>
            <a:gdLst/>
            <a:ahLst/>
            <a:cxnLst/>
            <a:rect l="l" t="t" r="r" b="b"/>
            <a:pathLst>
              <a:path w="895350" h="895350">
                <a:moveTo>
                  <a:pt x="895349" y="895349"/>
                </a:moveTo>
                <a:lnTo>
                  <a:pt x="0" y="895349"/>
                </a:lnTo>
                <a:lnTo>
                  <a:pt x="0" y="0"/>
                </a:lnTo>
                <a:lnTo>
                  <a:pt x="895349" y="0"/>
                </a:lnTo>
                <a:lnTo>
                  <a:pt x="895349" y="89534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2780541" y="7642301"/>
            <a:ext cx="4318000" cy="1282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Don’t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forget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5">
                <a:solidFill>
                  <a:srgbClr val="FFFFFF"/>
                </a:solidFill>
                <a:latin typeface="Tahoma"/>
                <a:cs typeface="Tahoma"/>
              </a:rPr>
              <a:t>include 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adventurous</a:t>
            </a:r>
            <a:r>
              <a:rPr dirty="0" sz="24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80" b="1">
                <a:solidFill>
                  <a:srgbClr val="FFFFFF"/>
                </a:solidFill>
                <a:latin typeface="Tahoma"/>
                <a:cs typeface="Tahoma"/>
              </a:rPr>
              <a:t>outings</a:t>
            </a:r>
            <a:r>
              <a:rPr dirty="0" sz="2400" spc="-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like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ahoma"/>
                <a:cs typeface="Tahoma"/>
              </a:rPr>
              <a:t>wine tasting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outdoor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adventures!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77256" y="0"/>
            <a:ext cx="7810647" cy="78064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4199" y="0"/>
            <a:ext cx="685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94654" y="984885"/>
            <a:ext cx="7252334" cy="25685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95"/>
              </a:spcBef>
            </a:pPr>
            <a:r>
              <a:rPr dirty="0" u="heavy" sz="5150" spc="-110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BUDGETING</a:t>
            </a:r>
            <a:r>
              <a:rPr dirty="0" u="heavy" sz="5150" spc="-220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5150" spc="-215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TIPS</a:t>
            </a:r>
            <a:r>
              <a:rPr dirty="0" u="heavy" sz="5150" spc="-165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5150" spc="-25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FOR</a:t>
            </a:r>
            <a:r>
              <a:rPr dirty="0" sz="5150" spc="-25" b="1">
                <a:latin typeface="Tahoma"/>
                <a:cs typeface="Tahoma"/>
              </a:rPr>
              <a:t> </a:t>
            </a:r>
            <a:r>
              <a:rPr dirty="0" u="heavy" sz="5150" spc="-60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YOUR</a:t>
            </a:r>
            <a:r>
              <a:rPr dirty="0" u="heavy" sz="5150" spc="-315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5150" spc="-10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BACHELORETTE</a:t>
            </a:r>
            <a:r>
              <a:rPr dirty="0" sz="5150" spc="-10" b="1">
                <a:latin typeface="Tahoma"/>
                <a:cs typeface="Tahoma"/>
              </a:rPr>
              <a:t> </a:t>
            </a:r>
            <a:r>
              <a:rPr dirty="0" u="heavy" sz="5150" spc="-10" b="1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PARTY</a:t>
            </a:r>
            <a:endParaRPr sz="515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394654" y="4741495"/>
            <a:ext cx="7117715" cy="3123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95"/>
              </a:spcBef>
            </a:pP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ahoma"/>
                <a:cs typeface="Tahoma"/>
              </a:rPr>
              <a:t>memorable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celebration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ahoma"/>
                <a:cs typeface="Tahoma"/>
              </a:rPr>
              <a:t>doesn't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ahoma"/>
                <a:cs typeface="Tahoma"/>
              </a:rPr>
              <a:t>have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 spc="70">
                <a:solidFill>
                  <a:srgbClr val="FFFFFF"/>
                </a:solidFill>
                <a:latin typeface="Tahoma"/>
                <a:cs typeface="Tahoma"/>
              </a:rPr>
              <a:t>break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bank.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45" b="1">
                <a:solidFill>
                  <a:srgbClr val="FFFFFF"/>
                </a:solidFill>
                <a:latin typeface="Tahoma"/>
                <a:cs typeface="Tahoma"/>
              </a:rPr>
              <a:t>Set</a:t>
            </a:r>
            <a:r>
              <a:rPr dirty="0" sz="24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70" b="1">
                <a:solidFill>
                  <a:srgbClr val="FFFFFF"/>
                </a:solidFill>
                <a:latin typeface="Tahoma"/>
                <a:cs typeface="Tahoma"/>
              </a:rPr>
              <a:t>budget 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stick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it</a:t>
            </a:r>
            <a:r>
              <a:rPr dirty="0" sz="2400" spc="-1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dirty="0" sz="2400" spc="90">
                <a:solidFill>
                  <a:srgbClr val="FFFFFF"/>
                </a:solidFill>
                <a:latin typeface="Tahoma"/>
                <a:cs typeface="Tahoma"/>
              </a:rPr>
              <a:t>maximum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fun.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20"/>
              </a:spcBef>
            </a:pPr>
            <a:endParaRPr sz="2400">
              <a:latin typeface="Tahoma"/>
              <a:cs typeface="Tahoma"/>
            </a:endParaRPr>
          </a:p>
          <a:p>
            <a:pPr marL="12700" marR="55880">
              <a:lnSpc>
                <a:spcPct val="113300"/>
              </a:lnSpc>
              <a:spcBef>
                <a:spcPts val="5"/>
              </a:spcBef>
            </a:pP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Consider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costs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like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venues,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food,</a:t>
            </a:r>
            <a:r>
              <a:rPr dirty="0" sz="24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activities.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By </a:t>
            </a:r>
            <a:r>
              <a:rPr dirty="0" sz="2400" spc="-85" b="1">
                <a:solidFill>
                  <a:srgbClr val="FFFFFF"/>
                </a:solidFill>
                <a:latin typeface="Tahoma"/>
                <a:cs typeface="Tahoma"/>
              </a:rPr>
              <a:t>prioritizing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Tahoma"/>
                <a:cs typeface="Tahoma"/>
              </a:rPr>
              <a:t>create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unforgettable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experience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ahoma"/>
                <a:cs typeface="Tahoma"/>
              </a:rPr>
              <a:t>without</a:t>
            </a:r>
            <a:r>
              <a:rPr dirty="0" sz="2400" spc="-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40">
                <a:solidFill>
                  <a:srgbClr val="FFFFFF"/>
                </a:solidFill>
                <a:latin typeface="Tahoma"/>
                <a:cs typeface="Tahoma"/>
              </a:rPr>
              <a:t>overspending.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28700" y="8070618"/>
            <a:ext cx="6737984" cy="76200"/>
          </a:xfrm>
          <a:custGeom>
            <a:avLst/>
            <a:gdLst/>
            <a:ahLst/>
            <a:cxnLst/>
            <a:rect l="l" t="t" r="r" b="b"/>
            <a:pathLst>
              <a:path w="6737984" h="76200">
                <a:moveTo>
                  <a:pt x="6737597" y="76199"/>
                </a:moveTo>
                <a:lnTo>
                  <a:pt x="0" y="76199"/>
                </a:lnTo>
                <a:lnTo>
                  <a:pt x="0" y="0"/>
                </a:lnTo>
                <a:lnTo>
                  <a:pt x="6737597" y="0"/>
                </a:lnTo>
                <a:lnTo>
                  <a:pt x="6737597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16000" y="7257818"/>
            <a:ext cx="6763384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55" b="1">
                <a:solidFill>
                  <a:srgbClr val="FFFFFF"/>
                </a:solidFill>
                <a:latin typeface="Tahoma"/>
                <a:cs typeface="Tahoma"/>
              </a:rPr>
              <a:t>CHECKLIST</a:t>
            </a:r>
            <a:r>
              <a:rPr dirty="0" sz="6000" spc="-2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0" b="1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6000" spc="-30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0" spc="32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28700" y="9061218"/>
            <a:ext cx="7653655" cy="76200"/>
          </a:xfrm>
          <a:custGeom>
            <a:avLst/>
            <a:gdLst/>
            <a:ahLst/>
            <a:cxnLst/>
            <a:rect l="l" t="t" r="r" b="b"/>
            <a:pathLst>
              <a:path w="7653655" h="76200">
                <a:moveTo>
                  <a:pt x="7653634" y="76199"/>
                </a:moveTo>
                <a:lnTo>
                  <a:pt x="0" y="76199"/>
                </a:lnTo>
                <a:lnTo>
                  <a:pt x="0" y="0"/>
                </a:lnTo>
                <a:lnTo>
                  <a:pt x="7653634" y="0"/>
                </a:lnTo>
                <a:lnTo>
                  <a:pt x="7653634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16000" y="8248418"/>
            <a:ext cx="767905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FFFFFF"/>
                </a:solidFill>
                <a:latin typeface="Tahoma"/>
                <a:cs typeface="Tahoma"/>
              </a:rPr>
              <a:t>SUCCESSFUL</a:t>
            </a:r>
            <a:r>
              <a:rPr dirty="0" sz="6000" spc="-3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0" spc="-10" b="1">
                <a:solidFill>
                  <a:srgbClr val="FFFFFF"/>
                </a:solidFill>
                <a:latin typeface="Tahoma"/>
                <a:cs typeface="Tahoma"/>
              </a:rPr>
              <a:t>EVENT</a:t>
            </a:r>
            <a:endParaRPr sz="6000">
              <a:latin typeface="Tahoma"/>
              <a:cs typeface="Tahom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4790" cy="582288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011023" y="6663458"/>
            <a:ext cx="5909945" cy="2540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85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bachelorette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party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40">
                <a:solidFill>
                  <a:srgbClr val="FFFFFF"/>
                </a:solidFill>
                <a:latin typeface="Tahoma"/>
                <a:cs typeface="Tahoma"/>
              </a:rPr>
              <a:t>involves 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careful</a:t>
            </a:r>
            <a:r>
              <a:rPr dirty="0" sz="2400" spc="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organization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this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checklist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5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ensure</a:t>
            </a:r>
            <a:r>
              <a:rPr dirty="0" sz="24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4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cover</a:t>
            </a:r>
            <a:r>
              <a:rPr dirty="0" sz="24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every</a:t>
            </a:r>
            <a:r>
              <a:rPr dirty="0" sz="24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detail,</a:t>
            </a:r>
            <a:r>
              <a:rPr dirty="0" sz="24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4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venue </a:t>
            </a:r>
            <a:r>
              <a:rPr dirty="0" sz="2400" spc="45">
                <a:solidFill>
                  <a:srgbClr val="FFFFFF"/>
                </a:solidFill>
                <a:latin typeface="Tahoma"/>
                <a:cs typeface="Tahoma"/>
              </a:rPr>
              <a:t>selection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activities,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making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celebration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ahoma"/>
                <a:cs typeface="Tahoma"/>
              </a:rPr>
              <a:t>unforgettable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ahoma"/>
                <a:cs typeface="Tahoma"/>
              </a:rPr>
              <a:t>bride-to-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be.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191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00"/>
              <a:t>Email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529257" y="4165022"/>
            <a:ext cx="5625465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spc="50">
                <a:solidFill>
                  <a:srgbClr val="FFFFFF"/>
                </a:solidFill>
                <a:latin typeface="Tahoma"/>
                <a:cs typeface="Tahoma"/>
                <a:hlinkClick r:id="rId3"/>
              </a:rPr>
              <a:t>loveandlettersbachballoons@gmail.com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135"/>
              </a:spcBef>
            </a:pPr>
            <a:endParaRPr sz="2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4200" spc="-10" b="1">
                <a:solidFill>
                  <a:srgbClr val="FFFFFF"/>
                </a:solidFill>
                <a:latin typeface="Tahoma"/>
                <a:cs typeface="Tahoma"/>
              </a:rPr>
              <a:t>Website</a:t>
            </a:r>
            <a:endParaRPr sz="4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85"/>
              </a:spcBef>
            </a:pPr>
            <a:r>
              <a:rPr dirty="0" sz="2400" spc="50">
                <a:solidFill>
                  <a:srgbClr val="FFFFFF"/>
                </a:solidFill>
                <a:latin typeface="Tahoma"/>
                <a:cs typeface="Tahoma"/>
              </a:rPr>
              <a:t>www,loveandlettersdesignco.com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Akash SAMPLAY</dc:creator>
  <cp:keywords>DAGn-6HaYo0,BAGB0tPpU_A,0</cp:keywords>
  <dc:title>Bachelorette Party</dc:title>
  <dcterms:created xsi:type="dcterms:W3CDTF">2025-05-26T09:05:51Z</dcterms:created>
  <dcterms:modified xsi:type="dcterms:W3CDTF">2025-05-26T09:05:51Z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2025-05-20T00:00:00Z</vt:filetime>
  </property>
  <property fmtid="{D5CDD505-2E9C-101B-9397-08002B2CF9AE}" pid="3" name="Creator">
    <vt:lpwstr>Canva</vt:lpwstr>
  </property>
  <property fmtid="{D5CDD505-2E9C-101B-9397-08002B2CF9AE}" pid="4" name="LastSaved">
    <vt:filetime>2025-05-26T00:00:00Z</vt:filetime>
  </property>
  <property fmtid="{D5CDD505-2E9C-101B-9397-08002B2CF9AE}" pid="5" name="Producer">
    <vt:lpwstr>Canva</vt:lpwstr>
  </property>
</Properties>
</file>